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Default Extension="mid" ContentType="audio/mid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93" r:id="rId2"/>
    <p:sldId id="259" r:id="rId3"/>
    <p:sldId id="260" r:id="rId4"/>
    <p:sldId id="256" r:id="rId5"/>
    <p:sldId id="261" r:id="rId6"/>
    <p:sldId id="262" r:id="rId7"/>
    <p:sldId id="263" r:id="rId8"/>
    <p:sldId id="258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8" r:id="rId17"/>
    <p:sldId id="289" r:id="rId18"/>
    <p:sldId id="274" r:id="rId19"/>
    <p:sldId id="275" r:id="rId20"/>
    <p:sldId id="276" r:id="rId21"/>
    <p:sldId id="277" r:id="rId22"/>
    <p:sldId id="278" r:id="rId23"/>
    <p:sldId id="279" r:id="rId24"/>
    <p:sldId id="290" r:id="rId25"/>
    <p:sldId id="291" r:id="rId26"/>
    <p:sldId id="292" r:id="rId27"/>
  </p:sldIdLst>
  <p:sldSz cx="12199938" cy="6858000"/>
  <p:notesSz cx="6858000" cy="9144000"/>
  <p:custDataLst>
    <p:tags r:id="rId29"/>
  </p:custDataLst>
  <p:defaultTextStyle>
    <a:defPPr>
      <a:defRPr lang="zh-CN"/>
    </a:defPPr>
    <a:lvl1pPr marL="0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24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824F9C"/>
    <a:srgbClr val="BD95C3"/>
    <a:srgbClr val="DDCAE2"/>
    <a:srgbClr val="0055A2"/>
    <a:srgbClr val="9DC815"/>
    <a:srgbClr val="F0831E"/>
    <a:srgbClr val="E72917"/>
    <a:srgbClr val="6C0000"/>
    <a:srgbClr val="F1F1F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5" autoAdjust="0"/>
    <p:restoredTop sz="98428" autoAdjust="0"/>
  </p:normalViewPr>
  <p:slideViewPr>
    <p:cSldViewPr>
      <p:cViewPr varScale="1">
        <p:scale>
          <a:sx n="109" d="100"/>
          <a:sy n="109" d="100"/>
        </p:scale>
        <p:origin x="-738" y="-78"/>
      </p:cViewPr>
      <p:guideLst>
        <p:guide orient="horz" pos="2160"/>
        <p:guide pos="384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media1.mp3>
</file>

<file path=ppt/media/media2.mid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2DD202-F249-4ABA-A20D-B8E9DBB90972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F46FA-1ECC-4723-8683-A8CEDFF2787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49241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83668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00584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74519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717781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60328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279155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1476974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61986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255095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77675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54177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010593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703924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80415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208131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351455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72790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72790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39F6C-CD2F-4D34-880F-986F7C919A8B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7279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9621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29725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86554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7549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0780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59060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79413" y="685800"/>
            <a:ext cx="60991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F46FA-1ECC-4723-8683-A8CEDFF27879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2759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98" y="274637"/>
            <a:ext cx="10979944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6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7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  <p:extLst>
      <p:ext uri="{BB962C8B-B14F-4D97-AF65-F5344CB8AC3E}">
        <p14:creationId xmlns:p14="http://schemas.microsoft.com/office/powerpoint/2010/main" xmlns="" val="49307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6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  <p:extLst>
      <p:ext uri="{BB962C8B-B14F-4D97-AF65-F5344CB8AC3E}">
        <p14:creationId xmlns:p14="http://schemas.microsoft.com/office/powerpoint/2010/main" xmlns="" val="226008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6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  <p:extLst>
      <p:ext uri="{BB962C8B-B14F-4D97-AF65-F5344CB8AC3E}">
        <p14:creationId xmlns:p14="http://schemas.microsoft.com/office/powerpoint/2010/main" xmlns="" val="145213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6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  <p:extLst>
      <p:ext uri="{BB962C8B-B14F-4D97-AF65-F5344CB8AC3E}">
        <p14:creationId xmlns:p14="http://schemas.microsoft.com/office/powerpoint/2010/main" xmlns="" val="71016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930227" y="170021"/>
            <a:ext cx="9981768" cy="85875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>
              <a:defRPr lang="zh-CN" altLang="en-US" sz="2400" b="0" i="0" baseline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 defTabSz="514350">
              <a:lnSpc>
                <a:spcPct val="90000"/>
              </a:lnSpc>
            </a:pPr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0" y="957203"/>
            <a:ext cx="10903628" cy="0"/>
          </a:xfrm>
          <a:prstGeom prst="line">
            <a:avLst/>
          </a:prstGeom>
          <a:ln w="95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 userDrawn="1"/>
        </p:nvSpPr>
        <p:spPr>
          <a:xfrm>
            <a:off x="431652" y="504908"/>
            <a:ext cx="192146" cy="192021"/>
          </a:xfrm>
          <a:prstGeom prst="ellipse">
            <a:avLst/>
          </a:prstGeom>
          <a:solidFill>
            <a:srgbClr val="824F9C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/>
            <a:endParaRPr lang="zh-CN" altLang="en-US" sz="2401">
              <a:solidFill>
                <a:schemeClr val="accent1"/>
              </a:solidFill>
            </a:endParaRPr>
          </a:p>
        </p:txBody>
      </p:sp>
      <p:sp>
        <p:nvSpPr>
          <p:cNvPr id="6" name="KSO_Shape"/>
          <p:cNvSpPr>
            <a:spLocks/>
          </p:cNvSpPr>
          <p:nvPr userDrawn="1"/>
        </p:nvSpPr>
        <p:spPr bwMode="auto">
          <a:xfrm>
            <a:off x="10999701" y="420271"/>
            <a:ext cx="292980" cy="537255"/>
          </a:xfrm>
          <a:custGeom>
            <a:avLst/>
            <a:gdLst>
              <a:gd name="T0" fmla="*/ 982546 w 2361"/>
              <a:gd name="T1" fmla="*/ 83198 h 4328"/>
              <a:gd name="T2" fmla="*/ 914296 w 2361"/>
              <a:gd name="T3" fmla="*/ 41599 h 4328"/>
              <a:gd name="T4" fmla="*/ 684994 w 2361"/>
              <a:gd name="T5" fmla="*/ 256249 h 4328"/>
              <a:gd name="T6" fmla="*/ 620490 w 2361"/>
              <a:gd name="T7" fmla="*/ 383125 h 4328"/>
              <a:gd name="T8" fmla="*/ 579706 w 2361"/>
              <a:gd name="T9" fmla="*/ 479218 h 4328"/>
              <a:gd name="T10" fmla="*/ 56597 w 2361"/>
              <a:gd name="T11" fmla="*/ 1501301 h 4328"/>
              <a:gd name="T12" fmla="*/ 32876 w 2361"/>
              <a:gd name="T13" fmla="*/ 1601555 h 4328"/>
              <a:gd name="T14" fmla="*/ 20392 w 2361"/>
              <a:gd name="T15" fmla="*/ 1676017 h 4328"/>
              <a:gd name="T16" fmla="*/ 0 w 2361"/>
              <a:gd name="T17" fmla="*/ 1792493 h 4328"/>
              <a:gd name="T18" fmla="*/ 7907 w 2361"/>
              <a:gd name="T19" fmla="*/ 1800397 h 4328"/>
              <a:gd name="T20" fmla="*/ 58262 w 2361"/>
              <a:gd name="T21" fmla="*/ 1700976 h 4328"/>
              <a:gd name="T22" fmla="*/ 120685 w 2361"/>
              <a:gd name="T23" fmla="*/ 1654801 h 4328"/>
              <a:gd name="T24" fmla="*/ 191848 w 2361"/>
              <a:gd name="T25" fmla="*/ 1569524 h 4328"/>
              <a:gd name="T26" fmla="*/ 727026 w 2361"/>
              <a:gd name="T27" fmla="*/ 582799 h 4328"/>
              <a:gd name="T28" fmla="*/ 747417 w 2361"/>
              <a:gd name="T29" fmla="*/ 563248 h 4328"/>
              <a:gd name="T30" fmla="*/ 936353 w 2361"/>
              <a:gd name="T31" fmla="*/ 195930 h 4328"/>
              <a:gd name="T32" fmla="*/ 799853 w 2361"/>
              <a:gd name="T33" fmla="*/ 475475 h 4328"/>
              <a:gd name="T34" fmla="*/ 802350 w 2361"/>
              <a:gd name="T35" fmla="*/ 501266 h 4328"/>
              <a:gd name="T36" fmla="*/ 980049 w 2361"/>
              <a:gd name="T37" fmla="*/ 158907 h 4328"/>
              <a:gd name="T38" fmla="*/ 963819 w 2361"/>
              <a:gd name="T39" fmla="*/ 141852 h 4328"/>
              <a:gd name="T40" fmla="*/ 982546 w 2361"/>
              <a:gd name="T41" fmla="*/ 104829 h 4328"/>
              <a:gd name="T42" fmla="*/ 210159 w 2361"/>
              <a:gd name="T43" fmla="*/ 1549140 h 4328"/>
              <a:gd name="T44" fmla="*/ 84896 w 2361"/>
              <a:gd name="T45" fmla="*/ 1493398 h 4328"/>
              <a:gd name="T46" fmla="*/ 412827 w 2361"/>
              <a:gd name="T47" fmla="*/ 849032 h 4328"/>
              <a:gd name="T48" fmla="*/ 598017 w 2361"/>
              <a:gd name="T49" fmla="*/ 488786 h 4328"/>
              <a:gd name="T50" fmla="*/ 627564 w 2361"/>
              <a:gd name="T51" fmla="*/ 503762 h 4328"/>
              <a:gd name="T52" fmla="*/ 720783 w 2361"/>
              <a:gd name="T53" fmla="*/ 552848 h 4328"/>
              <a:gd name="T54" fmla="*/ 741175 w 2361"/>
              <a:gd name="T55" fmla="*/ 530385 h 4328"/>
              <a:gd name="T56" fmla="*/ 733268 w 2361"/>
              <a:gd name="T57" fmla="*/ 532465 h 4328"/>
              <a:gd name="T58" fmla="*/ 601763 w 2361"/>
              <a:gd name="T59" fmla="*/ 465075 h 4328"/>
              <a:gd name="T60" fmla="*/ 829816 w 2361"/>
              <a:gd name="T61" fmla="*/ 25791 h 4328"/>
              <a:gd name="T62" fmla="*/ 962154 w 2361"/>
              <a:gd name="T63" fmla="*/ 99421 h 432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2361" h="4328">
                <a:moveTo>
                  <a:pt x="2361" y="252"/>
                </a:moveTo>
                <a:cubicBezTo>
                  <a:pt x="2361" y="200"/>
                  <a:pt x="2361" y="200"/>
                  <a:pt x="2361" y="200"/>
                </a:cubicBezTo>
                <a:cubicBezTo>
                  <a:pt x="2293" y="156"/>
                  <a:pt x="2293" y="156"/>
                  <a:pt x="2293" y="156"/>
                </a:cubicBezTo>
                <a:cubicBezTo>
                  <a:pt x="2197" y="100"/>
                  <a:pt x="2197" y="100"/>
                  <a:pt x="2197" y="100"/>
                </a:cubicBezTo>
                <a:cubicBezTo>
                  <a:pt x="2103" y="55"/>
                  <a:pt x="2024" y="21"/>
                  <a:pt x="1960" y="0"/>
                </a:cubicBezTo>
                <a:cubicBezTo>
                  <a:pt x="1646" y="616"/>
                  <a:pt x="1646" y="616"/>
                  <a:pt x="1646" y="616"/>
                </a:cubicBezTo>
                <a:cubicBezTo>
                  <a:pt x="1621" y="661"/>
                  <a:pt x="1621" y="661"/>
                  <a:pt x="1621" y="661"/>
                </a:cubicBezTo>
                <a:cubicBezTo>
                  <a:pt x="1491" y="921"/>
                  <a:pt x="1491" y="921"/>
                  <a:pt x="1491" y="921"/>
                </a:cubicBezTo>
                <a:cubicBezTo>
                  <a:pt x="1375" y="1143"/>
                  <a:pt x="1375" y="1143"/>
                  <a:pt x="1375" y="1143"/>
                </a:cubicBezTo>
                <a:cubicBezTo>
                  <a:pt x="1393" y="1152"/>
                  <a:pt x="1393" y="1152"/>
                  <a:pt x="1393" y="1152"/>
                </a:cubicBezTo>
                <a:cubicBezTo>
                  <a:pt x="1375" y="1186"/>
                  <a:pt x="1375" y="1186"/>
                  <a:pt x="1375" y="1186"/>
                </a:cubicBezTo>
                <a:cubicBezTo>
                  <a:pt x="136" y="3609"/>
                  <a:pt x="136" y="3609"/>
                  <a:pt x="136" y="3609"/>
                </a:cubicBezTo>
                <a:cubicBezTo>
                  <a:pt x="187" y="3632"/>
                  <a:pt x="187" y="3632"/>
                  <a:pt x="187" y="3632"/>
                </a:cubicBezTo>
                <a:cubicBezTo>
                  <a:pt x="79" y="3850"/>
                  <a:pt x="79" y="3850"/>
                  <a:pt x="79" y="3850"/>
                </a:cubicBezTo>
                <a:cubicBezTo>
                  <a:pt x="121" y="3886"/>
                  <a:pt x="121" y="3886"/>
                  <a:pt x="121" y="3886"/>
                </a:cubicBezTo>
                <a:cubicBezTo>
                  <a:pt x="49" y="4029"/>
                  <a:pt x="49" y="4029"/>
                  <a:pt x="49" y="4029"/>
                </a:cubicBezTo>
                <a:cubicBezTo>
                  <a:pt x="115" y="4078"/>
                  <a:pt x="115" y="4078"/>
                  <a:pt x="115" y="4078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0" y="4309"/>
                  <a:pt x="0" y="4309"/>
                  <a:pt x="0" y="4309"/>
                </a:cubicBezTo>
                <a:cubicBezTo>
                  <a:pt x="19" y="4328"/>
                  <a:pt x="19" y="4328"/>
                  <a:pt x="19" y="4328"/>
                </a:cubicBezTo>
                <a:cubicBezTo>
                  <a:pt x="25" y="4321"/>
                  <a:pt x="25" y="4321"/>
                  <a:pt x="25" y="4321"/>
                </a:cubicBezTo>
                <a:cubicBezTo>
                  <a:pt x="140" y="4089"/>
                  <a:pt x="140" y="4089"/>
                  <a:pt x="140" y="4089"/>
                </a:cubicBezTo>
                <a:cubicBezTo>
                  <a:pt x="140" y="4095"/>
                  <a:pt x="167" y="4103"/>
                  <a:pt x="221" y="4114"/>
                </a:cubicBezTo>
                <a:cubicBezTo>
                  <a:pt x="234" y="4096"/>
                  <a:pt x="257" y="4050"/>
                  <a:pt x="290" y="3978"/>
                </a:cubicBezTo>
                <a:cubicBezTo>
                  <a:pt x="352" y="3989"/>
                  <a:pt x="352" y="3989"/>
                  <a:pt x="352" y="3989"/>
                </a:cubicBezTo>
                <a:cubicBezTo>
                  <a:pt x="461" y="3773"/>
                  <a:pt x="461" y="3773"/>
                  <a:pt x="461" y="3773"/>
                </a:cubicBezTo>
                <a:cubicBezTo>
                  <a:pt x="520" y="3805"/>
                  <a:pt x="520" y="3805"/>
                  <a:pt x="520" y="3805"/>
                </a:cubicBezTo>
                <a:cubicBezTo>
                  <a:pt x="1747" y="1401"/>
                  <a:pt x="1747" y="1401"/>
                  <a:pt x="1747" y="1401"/>
                </a:cubicBezTo>
                <a:cubicBezTo>
                  <a:pt x="1779" y="1346"/>
                  <a:pt x="1779" y="1346"/>
                  <a:pt x="1779" y="1346"/>
                </a:cubicBezTo>
                <a:cubicBezTo>
                  <a:pt x="1796" y="1354"/>
                  <a:pt x="1796" y="1354"/>
                  <a:pt x="1796" y="1354"/>
                </a:cubicBezTo>
                <a:cubicBezTo>
                  <a:pt x="2169" y="621"/>
                  <a:pt x="2169" y="621"/>
                  <a:pt x="2169" y="621"/>
                </a:cubicBezTo>
                <a:cubicBezTo>
                  <a:pt x="2250" y="471"/>
                  <a:pt x="2250" y="471"/>
                  <a:pt x="2250" y="471"/>
                </a:cubicBezTo>
                <a:cubicBezTo>
                  <a:pt x="2263" y="480"/>
                  <a:pt x="2263" y="480"/>
                  <a:pt x="2263" y="480"/>
                </a:cubicBezTo>
                <a:cubicBezTo>
                  <a:pt x="1922" y="1143"/>
                  <a:pt x="1922" y="1143"/>
                  <a:pt x="1922" y="1143"/>
                </a:cubicBezTo>
                <a:cubicBezTo>
                  <a:pt x="1904" y="1173"/>
                  <a:pt x="1899" y="1192"/>
                  <a:pt x="1904" y="1201"/>
                </a:cubicBezTo>
                <a:cubicBezTo>
                  <a:pt x="1904" y="1207"/>
                  <a:pt x="1912" y="1208"/>
                  <a:pt x="1928" y="1205"/>
                </a:cubicBezTo>
                <a:cubicBezTo>
                  <a:pt x="1939" y="1196"/>
                  <a:pt x="1939" y="1196"/>
                  <a:pt x="1939" y="1196"/>
                </a:cubicBezTo>
                <a:cubicBezTo>
                  <a:pt x="2355" y="382"/>
                  <a:pt x="2355" y="382"/>
                  <a:pt x="2355" y="382"/>
                </a:cubicBezTo>
                <a:cubicBezTo>
                  <a:pt x="2360" y="368"/>
                  <a:pt x="2359" y="357"/>
                  <a:pt x="2350" y="350"/>
                </a:cubicBezTo>
                <a:cubicBezTo>
                  <a:pt x="2335" y="350"/>
                  <a:pt x="2323" y="347"/>
                  <a:pt x="2316" y="341"/>
                </a:cubicBezTo>
                <a:cubicBezTo>
                  <a:pt x="2316" y="333"/>
                  <a:pt x="2316" y="333"/>
                  <a:pt x="2316" y="333"/>
                </a:cubicBezTo>
                <a:cubicBezTo>
                  <a:pt x="2361" y="252"/>
                  <a:pt x="2361" y="252"/>
                  <a:pt x="2361" y="252"/>
                </a:cubicBezTo>
                <a:close/>
                <a:moveTo>
                  <a:pt x="1672" y="1438"/>
                </a:moveTo>
                <a:cubicBezTo>
                  <a:pt x="505" y="3724"/>
                  <a:pt x="505" y="3724"/>
                  <a:pt x="505" y="3724"/>
                </a:cubicBezTo>
                <a:cubicBezTo>
                  <a:pt x="504" y="3736"/>
                  <a:pt x="500" y="3740"/>
                  <a:pt x="492" y="3737"/>
                </a:cubicBezTo>
                <a:cubicBezTo>
                  <a:pt x="488" y="3728"/>
                  <a:pt x="392" y="3679"/>
                  <a:pt x="204" y="3590"/>
                </a:cubicBezTo>
                <a:cubicBezTo>
                  <a:pt x="204" y="3583"/>
                  <a:pt x="204" y="3583"/>
                  <a:pt x="204" y="3583"/>
                </a:cubicBezTo>
                <a:cubicBezTo>
                  <a:pt x="733" y="2560"/>
                  <a:pt x="996" y="2045"/>
                  <a:pt x="992" y="2041"/>
                </a:cubicBezTo>
                <a:cubicBezTo>
                  <a:pt x="1192" y="1661"/>
                  <a:pt x="1192" y="1661"/>
                  <a:pt x="1192" y="1661"/>
                </a:cubicBezTo>
                <a:cubicBezTo>
                  <a:pt x="1437" y="1175"/>
                  <a:pt x="1437" y="1175"/>
                  <a:pt x="1437" y="1175"/>
                </a:cubicBezTo>
                <a:cubicBezTo>
                  <a:pt x="1446" y="1175"/>
                  <a:pt x="1446" y="1175"/>
                  <a:pt x="1446" y="1175"/>
                </a:cubicBezTo>
                <a:cubicBezTo>
                  <a:pt x="1508" y="1211"/>
                  <a:pt x="1508" y="1211"/>
                  <a:pt x="1508" y="1211"/>
                </a:cubicBezTo>
                <a:cubicBezTo>
                  <a:pt x="1719" y="1316"/>
                  <a:pt x="1719" y="1316"/>
                  <a:pt x="1719" y="1316"/>
                </a:cubicBezTo>
                <a:cubicBezTo>
                  <a:pt x="1727" y="1317"/>
                  <a:pt x="1732" y="1322"/>
                  <a:pt x="1732" y="1329"/>
                </a:cubicBezTo>
                <a:cubicBezTo>
                  <a:pt x="1672" y="1438"/>
                  <a:pt x="1672" y="1438"/>
                  <a:pt x="1672" y="1438"/>
                </a:cubicBezTo>
                <a:close/>
                <a:moveTo>
                  <a:pt x="1781" y="1275"/>
                </a:moveTo>
                <a:cubicBezTo>
                  <a:pt x="1770" y="1288"/>
                  <a:pt x="1770" y="1288"/>
                  <a:pt x="1770" y="1288"/>
                </a:cubicBezTo>
                <a:cubicBezTo>
                  <a:pt x="1762" y="1280"/>
                  <a:pt x="1762" y="1280"/>
                  <a:pt x="1762" y="1280"/>
                </a:cubicBezTo>
                <a:cubicBezTo>
                  <a:pt x="1448" y="1122"/>
                  <a:pt x="1448" y="1122"/>
                  <a:pt x="1448" y="1122"/>
                </a:cubicBezTo>
                <a:cubicBezTo>
                  <a:pt x="1446" y="1118"/>
                  <a:pt x="1446" y="1118"/>
                  <a:pt x="1446" y="1118"/>
                </a:cubicBezTo>
                <a:cubicBezTo>
                  <a:pt x="1986" y="62"/>
                  <a:pt x="1986" y="62"/>
                  <a:pt x="1986" y="62"/>
                </a:cubicBezTo>
                <a:cubicBezTo>
                  <a:pt x="1994" y="62"/>
                  <a:pt x="1994" y="62"/>
                  <a:pt x="1994" y="62"/>
                </a:cubicBezTo>
                <a:cubicBezTo>
                  <a:pt x="2115" y="114"/>
                  <a:pt x="2220" y="169"/>
                  <a:pt x="2310" y="226"/>
                </a:cubicBezTo>
                <a:cubicBezTo>
                  <a:pt x="2312" y="239"/>
                  <a:pt x="2312" y="239"/>
                  <a:pt x="2312" y="239"/>
                </a:cubicBezTo>
                <a:cubicBezTo>
                  <a:pt x="1781" y="1275"/>
                  <a:pt x="1781" y="1275"/>
                  <a:pt x="1781" y="1275"/>
                </a:cubicBezTo>
                <a:close/>
              </a:path>
            </a:pathLst>
          </a:custGeom>
          <a:solidFill>
            <a:schemeClr val="tx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anchor="ctr" anchorCtr="1"/>
          <a:lstStyle/>
          <a:p>
            <a:endParaRPr lang="zh-CN" altLang="en-US" sz="2401"/>
          </a:p>
        </p:txBody>
      </p:sp>
    </p:spTree>
    <p:extLst>
      <p:ext uri="{BB962C8B-B14F-4D97-AF65-F5344CB8AC3E}">
        <p14:creationId xmlns:p14="http://schemas.microsoft.com/office/powerpoint/2010/main" xmlns="" val="38919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94760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844964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9938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764704"/>
            <a:ext cx="12199938" cy="6093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930" y="1412776"/>
            <a:ext cx="3471476" cy="54452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7" r:id="rId3"/>
    <p:sldLayoutId id="2147483659" r:id="rId4"/>
    <p:sldLayoutId id="2147483663" r:id="rId5"/>
    <p:sldLayoutId id="2147483662" r:id="rId6"/>
    <p:sldLayoutId id="2147483661" r:id="rId7"/>
    <p:sldLayoutId id="2147483658" r:id="rId8"/>
    <p:sldLayoutId id="2147483656" r:id="rId9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microsoft.com/office/2007/relationships/media" Target="../media/media2.mid"/><Relationship Id="rId2" Type="http://schemas.openxmlformats.org/officeDocument/2006/relationships/slideLayout" Target="../slideLayouts/slideLayout8.xml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microsoft.com/office/2007/relationships/media" Target="../media/media1.mp3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767" t="4851" r="6322" b="14682"/>
          <a:stretch/>
        </p:blipFill>
        <p:spPr>
          <a:xfrm>
            <a:off x="0" y="0"/>
            <a:ext cx="12199938" cy="688538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8260209" y="1412776"/>
            <a:ext cx="32529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竞聘求职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7180089" y="764704"/>
            <a:ext cx="1080120" cy="1033996"/>
            <a:chOff x="708484" y="771550"/>
            <a:chExt cx="2038382" cy="1852004"/>
          </a:xfrm>
        </p:grpSpPr>
        <p:sp>
          <p:nvSpPr>
            <p:cNvPr id="5" name="椭圆 4"/>
            <p:cNvSpPr/>
            <p:nvPr/>
          </p:nvSpPr>
          <p:spPr>
            <a:xfrm>
              <a:off x="775780" y="771550"/>
              <a:ext cx="1852004" cy="1852004"/>
            </a:xfrm>
            <a:prstGeom prst="ellipse">
              <a:avLst/>
            </a:prstGeom>
            <a:gradFill flip="none" rotWithShape="1">
              <a:gsLst>
                <a:gs pos="0">
                  <a:srgbClr val="BD95C3"/>
                </a:gs>
                <a:gs pos="100000">
                  <a:srgbClr val="824F9C"/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007828" y="1003597"/>
              <a:ext cx="1387908" cy="1387908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08484" y="1495083"/>
              <a:ext cx="2038382" cy="6063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RESUME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8260209" y="2401724"/>
            <a:ext cx="32529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时尚简约立体风格</a:t>
            </a:r>
          </a:p>
        </p:txBody>
      </p:sp>
      <p:grpSp>
        <p:nvGrpSpPr>
          <p:cNvPr id="9" name="组合 8"/>
          <p:cNvGrpSpPr/>
          <p:nvPr/>
        </p:nvGrpSpPr>
        <p:grpSpPr>
          <a:xfrm rot="1738458">
            <a:off x="8584629" y="3295618"/>
            <a:ext cx="462282" cy="457894"/>
            <a:chOff x="4482708" y="3301238"/>
            <a:chExt cx="661162" cy="661162"/>
          </a:xfrm>
        </p:grpSpPr>
        <p:grpSp>
          <p:nvGrpSpPr>
            <p:cNvPr id="10" name="组合 23"/>
            <p:cNvGrpSpPr/>
            <p:nvPr/>
          </p:nvGrpSpPr>
          <p:grpSpPr>
            <a:xfrm>
              <a:off x="4482708" y="3301238"/>
              <a:ext cx="661162" cy="661162"/>
              <a:chOff x="775780" y="771550"/>
              <a:chExt cx="1852004" cy="1852004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775780" y="771550"/>
                <a:ext cx="1852004" cy="1852004"/>
              </a:xfrm>
              <a:prstGeom prst="ellipse">
                <a:avLst/>
              </a:prstGeom>
              <a:gradFill>
                <a:gsLst>
                  <a:gs pos="0">
                    <a:srgbClr val="BD95C3"/>
                  </a:gs>
                  <a:gs pos="100000">
                    <a:srgbClr val="824F9C"/>
                  </a:gs>
                </a:gsLst>
                <a:path path="circle">
                  <a:fillToRect l="50000" t="50000" r="50000" b="50000"/>
                </a:path>
              </a:gra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1007828" y="1003597"/>
                <a:ext cx="1387908" cy="1387908"/>
              </a:xfrm>
              <a:prstGeom prst="ellipse">
                <a:avLst/>
              </a:prstGeom>
              <a:gradFill flip="none" rotWithShape="1">
                <a:gsLst>
                  <a:gs pos="27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1524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组合 40"/>
            <p:cNvGrpSpPr/>
            <p:nvPr/>
          </p:nvGrpSpPr>
          <p:grpSpPr>
            <a:xfrm>
              <a:off x="4679943" y="3516067"/>
              <a:ext cx="266691" cy="231503"/>
              <a:chOff x="6434683" y="510993"/>
              <a:chExt cx="987549" cy="857250"/>
            </a:xfrm>
          </p:grpSpPr>
          <p:sp>
            <p:nvSpPr>
              <p:cNvPr id="12" name="任意多边形 11"/>
              <p:cNvSpPr/>
              <p:nvPr/>
            </p:nvSpPr>
            <p:spPr>
              <a:xfrm>
                <a:off x="6978347" y="510993"/>
                <a:ext cx="438150" cy="85725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rgbClr val="824F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13" name="直接连接符 12"/>
              <p:cNvCxnSpPr/>
              <p:nvPr/>
            </p:nvCxnSpPr>
            <p:spPr>
              <a:xfrm>
                <a:off x="6434683" y="954806"/>
                <a:ext cx="987549" cy="0"/>
              </a:xfrm>
              <a:prstGeom prst="line">
                <a:avLst/>
              </a:prstGeom>
              <a:ln w="28575">
                <a:solidFill>
                  <a:srgbClr val="824F9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KSO_Shape"/>
          <p:cNvSpPr>
            <a:spLocks/>
          </p:cNvSpPr>
          <p:nvPr/>
        </p:nvSpPr>
        <p:spPr bwMode="auto">
          <a:xfrm>
            <a:off x="9185517" y="3161890"/>
            <a:ext cx="217000" cy="274684"/>
          </a:xfrm>
          <a:custGeom>
            <a:avLst/>
            <a:gdLst>
              <a:gd name="T0" fmla="*/ 508479 w 1679575"/>
              <a:gd name="T1" fmla="*/ 933537 h 2125662"/>
              <a:gd name="T2" fmla="*/ 645344 w 1679575"/>
              <a:gd name="T3" fmla="*/ 1004349 h 2125662"/>
              <a:gd name="T4" fmla="*/ 637947 w 1679575"/>
              <a:gd name="T5" fmla="*/ 1045870 h 2125662"/>
              <a:gd name="T6" fmla="*/ 629410 w 1679575"/>
              <a:gd name="T7" fmla="*/ 1095637 h 2125662"/>
              <a:gd name="T8" fmla="*/ 645913 w 1679575"/>
              <a:gd name="T9" fmla="*/ 1148533 h 2125662"/>
              <a:gd name="T10" fmla="*/ 923628 w 1679575"/>
              <a:gd name="T11" fmla="*/ 1679766 h 2125662"/>
              <a:gd name="T12" fmla="*/ 886068 w 1679575"/>
              <a:gd name="T13" fmla="*/ 1137442 h 2125662"/>
              <a:gd name="T14" fmla="*/ 896597 w 1679575"/>
              <a:gd name="T15" fmla="*/ 1083408 h 2125662"/>
              <a:gd name="T16" fmla="*/ 885214 w 1679575"/>
              <a:gd name="T17" fmla="*/ 1039044 h 2125662"/>
              <a:gd name="T18" fmla="*/ 917083 w 1679575"/>
              <a:gd name="T19" fmla="*/ 999799 h 2125662"/>
              <a:gd name="T20" fmla="*/ 1048543 w 1679575"/>
              <a:gd name="T21" fmla="*/ 927280 h 2125662"/>
              <a:gd name="T22" fmla="*/ 1168905 w 1679575"/>
              <a:gd name="T23" fmla="*/ 933822 h 2125662"/>
              <a:gd name="T24" fmla="*/ 1257397 w 1679575"/>
              <a:gd name="T25" fmla="*/ 1021128 h 2125662"/>
              <a:gd name="T26" fmla="*/ 1333655 w 1679575"/>
              <a:gd name="T27" fmla="*/ 1118957 h 2125662"/>
              <a:gd name="T28" fmla="*/ 1397392 w 1679575"/>
              <a:gd name="T29" fmla="*/ 1227592 h 2125662"/>
              <a:gd name="T30" fmla="*/ 1446903 w 1679575"/>
              <a:gd name="T31" fmla="*/ 1349025 h 2125662"/>
              <a:gd name="T32" fmla="*/ 1482186 w 1679575"/>
              <a:gd name="T33" fmla="*/ 1483540 h 2125662"/>
              <a:gd name="T34" fmla="*/ 1501820 w 1679575"/>
              <a:gd name="T35" fmla="*/ 1632274 h 2125662"/>
              <a:gd name="T36" fmla="*/ 1439790 w 1679575"/>
              <a:gd name="T37" fmla="*/ 1742331 h 2125662"/>
              <a:gd name="T38" fmla="*/ 1242601 w 1679575"/>
              <a:gd name="T39" fmla="*/ 1826794 h 2125662"/>
              <a:gd name="T40" fmla="*/ 1035738 w 1679575"/>
              <a:gd name="T41" fmla="*/ 1881112 h 2125662"/>
              <a:gd name="T42" fmla="*/ 822331 w 1679575"/>
              <a:gd name="T43" fmla="*/ 1904432 h 2125662"/>
              <a:gd name="T44" fmla="*/ 596403 w 1679575"/>
              <a:gd name="T45" fmla="*/ 1894194 h 2125662"/>
              <a:gd name="T46" fmla="*/ 373036 w 1679575"/>
              <a:gd name="T47" fmla="*/ 1847838 h 2125662"/>
              <a:gd name="T48" fmla="*/ 159344 w 1679575"/>
              <a:gd name="T49" fmla="*/ 1766788 h 2125662"/>
              <a:gd name="T50" fmla="*/ 0 w 1679575"/>
              <a:gd name="T51" fmla="*/ 1676354 h 2125662"/>
              <a:gd name="T52" fmla="*/ 15365 w 1679575"/>
              <a:gd name="T53" fmla="*/ 1518519 h 2125662"/>
              <a:gd name="T54" fmla="*/ 47234 w 1679575"/>
              <a:gd name="T55" fmla="*/ 1376611 h 2125662"/>
              <a:gd name="T56" fmla="*/ 94468 w 1679575"/>
              <a:gd name="T57" fmla="*/ 1249206 h 2125662"/>
              <a:gd name="T58" fmla="*/ 155930 w 1679575"/>
              <a:gd name="T59" fmla="*/ 1135735 h 2125662"/>
              <a:gd name="T60" fmla="*/ 230765 w 1679575"/>
              <a:gd name="T61" fmla="*/ 1035348 h 2125662"/>
              <a:gd name="T62" fmla="*/ 317835 w 1679575"/>
              <a:gd name="T63" fmla="*/ 946334 h 2125662"/>
              <a:gd name="T64" fmla="*/ 427669 w 1679575"/>
              <a:gd name="T65" fmla="*/ 860449 h 2125662"/>
              <a:gd name="T66" fmla="*/ 831848 w 1679575"/>
              <a:gd name="T67" fmla="*/ 5125 h 2125662"/>
              <a:gd name="T68" fmla="*/ 927152 w 1679575"/>
              <a:gd name="T69" fmla="*/ 31035 h 2125662"/>
              <a:gd name="T70" fmla="*/ 1013353 w 1679575"/>
              <a:gd name="T71" fmla="*/ 76590 h 2125662"/>
              <a:gd name="T72" fmla="*/ 1087035 w 1679575"/>
              <a:gd name="T73" fmla="*/ 138945 h 2125662"/>
              <a:gd name="T74" fmla="*/ 1145356 w 1679575"/>
              <a:gd name="T75" fmla="*/ 215250 h 2125662"/>
              <a:gd name="T76" fmla="*/ 1186607 w 1679575"/>
              <a:gd name="T77" fmla="*/ 303514 h 2125662"/>
              <a:gd name="T78" fmla="*/ 1207944 w 1679575"/>
              <a:gd name="T79" fmla="*/ 401174 h 2125662"/>
              <a:gd name="T80" fmla="*/ 1205383 w 1679575"/>
              <a:gd name="T81" fmla="*/ 513924 h 2125662"/>
              <a:gd name="T82" fmla="*/ 1172382 w 1679575"/>
              <a:gd name="T83" fmla="*/ 626673 h 2125662"/>
              <a:gd name="T84" fmla="*/ 1112924 w 1679575"/>
              <a:gd name="T85" fmla="*/ 725187 h 2125662"/>
              <a:gd name="T86" fmla="*/ 1030706 w 1679575"/>
              <a:gd name="T87" fmla="*/ 804625 h 2125662"/>
              <a:gd name="T88" fmla="*/ 915204 w 1679575"/>
              <a:gd name="T89" fmla="*/ 867264 h 2125662"/>
              <a:gd name="T90" fmla="*/ 837253 w 1679575"/>
              <a:gd name="T91" fmla="*/ 887764 h 2125662"/>
              <a:gd name="T92" fmla="*/ 753044 w 1679575"/>
              <a:gd name="T93" fmla="*/ 893458 h 2125662"/>
              <a:gd name="T94" fmla="*/ 658879 w 1679575"/>
              <a:gd name="T95" fmla="*/ 881215 h 2125662"/>
              <a:gd name="T96" fmla="*/ 572394 w 1679575"/>
              <a:gd name="T97" fmla="*/ 850180 h 2125662"/>
              <a:gd name="T98" fmla="*/ 494728 w 1679575"/>
              <a:gd name="T99" fmla="*/ 802917 h 2125662"/>
              <a:gd name="T100" fmla="*/ 424459 w 1679575"/>
              <a:gd name="T101" fmla="*/ 736576 h 2125662"/>
              <a:gd name="T102" fmla="*/ 366992 w 1679575"/>
              <a:gd name="T103" fmla="*/ 651159 h 2125662"/>
              <a:gd name="T104" fmla="*/ 330578 w 1679575"/>
              <a:gd name="T105" fmla="*/ 553500 h 2125662"/>
              <a:gd name="T106" fmla="*/ 317206 w 1679575"/>
              <a:gd name="T107" fmla="*/ 446729 h 2125662"/>
              <a:gd name="T108" fmla="*/ 328586 w 1679575"/>
              <a:gd name="T109" fmla="*/ 345653 h 2125662"/>
              <a:gd name="T110" fmla="*/ 361587 w 1679575"/>
              <a:gd name="T111" fmla="*/ 253403 h 2125662"/>
              <a:gd name="T112" fmla="*/ 412795 w 1679575"/>
              <a:gd name="T113" fmla="*/ 171118 h 2125662"/>
              <a:gd name="T114" fmla="*/ 479934 w 1679575"/>
              <a:gd name="T115" fmla="*/ 101931 h 2125662"/>
              <a:gd name="T116" fmla="*/ 560729 w 1679575"/>
              <a:gd name="T117" fmla="*/ 48972 h 2125662"/>
              <a:gd name="T118" fmla="*/ 652620 w 1679575"/>
              <a:gd name="T119" fmla="*/ 13952 h 2125662"/>
              <a:gd name="T120" fmla="*/ 752191 w 1679575"/>
              <a:gd name="T121" fmla="*/ 0 h 2125662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1679575" h="2125662">
                <a:moveTo>
                  <a:pt x="481421" y="957262"/>
                </a:moveTo>
                <a:lnTo>
                  <a:pt x="484914" y="961070"/>
                </a:lnTo>
                <a:lnTo>
                  <a:pt x="490948" y="968686"/>
                </a:lnTo>
                <a:lnTo>
                  <a:pt x="497299" y="975667"/>
                </a:lnTo>
                <a:lnTo>
                  <a:pt x="510319" y="990264"/>
                </a:lnTo>
                <a:lnTo>
                  <a:pt x="523657" y="1003909"/>
                </a:lnTo>
                <a:lnTo>
                  <a:pt x="537947" y="1017237"/>
                </a:lnTo>
                <a:lnTo>
                  <a:pt x="552237" y="1029613"/>
                </a:lnTo>
                <a:lnTo>
                  <a:pt x="567480" y="1041671"/>
                </a:lnTo>
                <a:lnTo>
                  <a:pt x="583040" y="1053095"/>
                </a:lnTo>
                <a:lnTo>
                  <a:pt x="598601" y="1063884"/>
                </a:lnTo>
                <a:lnTo>
                  <a:pt x="615114" y="1074039"/>
                </a:lnTo>
                <a:lnTo>
                  <a:pt x="631627" y="1083558"/>
                </a:lnTo>
                <a:lnTo>
                  <a:pt x="649093" y="1092126"/>
                </a:lnTo>
                <a:lnTo>
                  <a:pt x="666241" y="1100377"/>
                </a:lnTo>
                <a:lnTo>
                  <a:pt x="684025" y="1107993"/>
                </a:lnTo>
                <a:lnTo>
                  <a:pt x="701808" y="1114657"/>
                </a:lnTo>
                <a:lnTo>
                  <a:pt x="720226" y="1120686"/>
                </a:lnTo>
                <a:lnTo>
                  <a:pt x="738645" y="1125763"/>
                </a:lnTo>
                <a:lnTo>
                  <a:pt x="734517" y="1130840"/>
                </a:lnTo>
                <a:lnTo>
                  <a:pt x="730706" y="1135283"/>
                </a:lnTo>
                <a:lnTo>
                  <a:pt x="727213" y="1140043"/>
                </a:lnTo>
                <a:lnTo>
                  <a:pt x="723402" y="1145437"/>
                </a:lnTo>
                <a:lnTo>
                  <a:pt x="720544" y="1150515"/>
                </a:lnTo>
                <a:lnTo>
                  <a:pt x="717368" y="1155909"/>
                </a:lnTo>
                <a:lnTo>
                  <a:pt x="714510" y="1161304"/>
                </a:lnTo>
                <a:lnTo>
                  <a:pt x="711970" y="1167016"/>
                </a:lnTo>
                <a:lnTo>
                  <a:pt x="710064" y="1172410"/>
                </a:lnTo>
                <a:lnTo>
                  <a:pt x="708159" y="1178439"/>
                </a:lnTo>
                <a:lnTo>
                  <a:pt x="706254" y="1184151"/>
                </a:lnTo>
                <a:lnTo>
                  <a:pt x="704983" y="1190498"/>
                </a:lnTo>
                <a:lnTo>
                  <a:pt x="704031" y="1196210"/>
                </a:lnTo>
                <a:lnTo>
                  <a:pt x="702761" y="1202556"/>
                </a:lnTo>
                <a:lnTo>
                  <a:pt x="702443" y="1208903"/>
                </a:lnTo>
                <a:lnTo>
                  <a:pt x="702125" y="1215249"/>
                </a:lnTo>
                <a:lnTo>
                  <a:pt x="702443" y="1222548"/>
                </a:lnTo>
                <a:lnTo>
                  <a:pt x="703078" y="1229529"/>
                </a:lnTo>
                <a:lnTo>
                  <a:pt x="704348" y="1236510"/>
                </a:lnTo>
                <a:lnTo>
                  <a:pt x="705619" y="1243174"/>
                </a:lnTo>
                <a:lnTo>
                  <a:pt x="707206" y="1249838"/>
                </a:lnTo>
                <a:lnTo>
                  <a:pt x="709112" y="1256819"/>
                </a:lnTo>
                <a:lnTo>
                  <a:pt x="711652" y="1263166"/>
                </a:lnTo>
                <a:lnTo>
                  <a:pt x="714193" y="1269512"/>
                </a:lnTo>
                <a:lnTo>
                  <a:pt x="717686" y="1275542"/>
                </a:lnTo>
                <a:lnTo>
                  <a:pt x="720861" y="1281571"/>
                </a:lnTo>
                <a:lnTo>
                  <a:pt x="724355" y="1287283"/>
                </a:lnTo>
                <a:lnTo>
                  <a:pt x="728483" y="1292995"/>
                </a:lnTo>
                <a:lnTo>
                  <a:pt x="732611" y="1298389"/>
                </a:lnTo>
                <a:lnTo>
                  <a:pt x="737057" y="1303784"/>
                </a:lnTo>
                <a:lnTo>
                  <a:pt x="742138" y="1308861"/>
                </a:lnTo>
                <a:lnTo>
                  <a:pt x="746901" y="1313304"/>
                </a:lnTo>
                <a:lnTo>
                  <a:pt x="672275" y="1874339"/>
                </a:lnTo>
                <a:lnTo>
                  <a:pt x="854237" y="2050773"/>
                </a:lnTo>
                <a:lnTo>
                  <a:pt x="1030800" y="1874339"/>
                </a:lnTo>
                <a:lnTo>
                  <a:pt x="956173" y="1313304"/>
                </a:lnTo>
                <a:lnTo>
                  <a:pt x="961572" y="1308544"/>
                </a:lnTo>
                <a:lnTo>
                  <a:pt x="966018" y="1303466"/>
                </a:lnTo>
                <a:lnTo>
                  <a:pt x="970781" y="1298072"/>
                </a:lnTo>
                <a:lnTo>
                  <a:pt x="974910" y="1292995"/>
                </a:lnTo>
                <a:lnTo>
                  <a:pt x="978720" y="1286965"/>
                </a:lnTo>
                <a:lnTo>
                  <a:pt x="982531" y="1281571"/>
                </a:lnTo>
                <a:lnTo>
                  <a:pt x="986024" y="1275224"/>
                </a:lnTo>
                <a:lnTo>
                  <a:pt x="988882" y="1269195"/>
                </a:lnTo>
                <a:lnTo>
                  <a:pt x="991423" y="1262849"/>
                </a:lnTo>
                <a:lnTo>
                  <a:pt x="994281" y="1256502"/>
                </a:lnTo>
                <a:lnTo>
                  <a:pt x="996186" y="1249838"/>
                </a:lnTo>
                <a:lnTo>
                  <a:pt x="997774" y="1243174"/>
                </a:lnTo>
                <a:lnTo>
                  <a:pt x="999044" y="1236510"/>
                </a:lnTo>
                <a:lnTo>
                  <a:pt x="999997" y="1229212"/>
                </a:lnTo>
                <a:lnTo>
                  <a:pt x="1000632" y="1222548"/>
                </a:lnTo>
                <a:lnTo>
                  <a:pt x="1000632" y="1215249"/>
                </a:lnTo>
                <a:lnTo>
                  <a:pt x="1000632" y="1208903"/>
                </a:lnTo>
                <a:lnTo>
                  <a:pt x="1000314" y="1203191"/>
                </a:lnTo>
                <a:lnTo>
                  <a:pt x="999679" y="1197479"/>
                </a:lnTo>
                <a:lnTo>
                  <a:pt x="998727" y="1191767"/>
                </a:lnTo>
                <a:lnTo>
                  <a:pt x="997456" y="1186055"/>
                </a:lnTo>
                <a:lnTo>
                  <a:pt x="996186" y="1180661"/>
                </a:lnTo>
                <a:lnTo>
                  <a:pt x="994598" y="1175266"/>
                </a:lnTo>
                <a:lnTo>
                  <a:pt x="992375" y="1169872"/>
                </a:lnTo>
                <a:lnTo>
                  <a:pt x="990152" y="1164794"/>
                </a:lnTo>
                <a:lnTo>
                  <a:pt x="987929" y="1159400"/>
                </a:lnTo>
                <a:lnTo>
                  <a:pt x="985389" y="1154640"/>
                </a:lnTo>
                <a:lnTo>
                  <a:pt x="982849" y="1149563"/>
                </a:lnTo>
                <a:lnTo>
                  <a:pt x="979355" y="1144803"/>
                </a:lnTo>
                <a:lnTo>
                  <a:pt x="976497" y="1139725"/>
                </a:lnTo>
                <a:lnTo>
                  <a:pt x="973004" y="1135283"/>
                </a:lnTo>
                <a:lnTo>
                  <a:pt x="969829" y="1130840"/>
                </a:lnTo>
                <a:lnTo>
                  <a:pt x="987612" y="1126398"/>
                </a:lnTo>
                <a:lnTo>
                  <a:pt x="1005713" y="1121320"/>
                </a:lnTo>
                <a:lnTo>
                  <a:pt x="1023496" y="1115609"/>
                </a:lnTo>
                <a:lnTo>
                  <a:pt x="1041280" y="1109262"/>
                </a:lnTo>
                <a:lnTo>
                  <a:pt x="1058428" y="1101963"/>
                </a:lnTo>
                <a:lnTo>
                  <a:pt x="1075576" y="1094665"/>
                </a:lnTo>
                <a:lnTo>
                  <a:pt x="1092089" y="1086097"/>
                </a:lnTo>
                <a:lnTo>
                  <a:pt x="1108602" y="1076895"/>
                </a:lnTo>
                <a:lnTo>
                  <a:pt x="1124480" y="1067375"/>
                </a:lnTo>
                <a:lnTo>
                  <a:pt x="1140041" y="1056903"/>
                </a:lnTo>
                <a:lnTo>
                  <a:pt x="1155601" y="1046114"/>
                </a:lnTo>
                <a:lnTo>
                  <a:pt x="1170209" y="1034690"/>
                </a:lnTo>
                <a:lnTo>
                  <a:pt x="1184817" y="1022632"/>
                </a:lnTo>
                <a:lnTo>
                  <a:pt x="1198472" y="1009938"/>
                </a:lnTo>
                <a:lnTo>
                  <a:pt x="1211809" y="996928"/>
                </a:lnTo>
                <a:lnTo>
                  <a:pt x="1225147" y="983283"/>
                </a:lnTo>
                <a:lnTo>
                  <a:pt x="1228640" y="979792"/>
                </a:lnTo>
                <a:lnTo>
                  <a:pt x="1232451" y="982966"/>
                </a:lnTo>
                <a:lnTo>
                  <a:pt x="1257220" y="1002005"/>
                </a:lnTo>
                <a:lnTo>
                  <a:pt x="1281037" y="1021680"/>
                </a:lnTo>
                <a:lnTo>
                  <a:pt x="1304537" y="1041989"/>
                </a:lnTo>
                <a:lnTo>
                  <a:pt x="1316604" y="1052143"/>
                </a:lnTo>
                <a:lnTo>
                  <a:pt x="1327719" y="1062615"/>
                </a:lnTo>
                <a:lnTo>
                  <a:pt x="1338833" y="1073404"/>
                </a:lnTo>
                <a:lnTo>
                  <a:pt x="1349948" y="1084193"/>
                </a:lnTo>
                <a:lnTo>
                  <a:pt x="1361062" y="1094982"/>
                </a:lnTo>
                <a:lnTo>
                  <a:pt x="1371860" y="1105771"/>
                </a:lnTo>
                <a:lnTo>
                  <a:pt x="1382339" y="1116561"/>
                </a:lnTo>
                <a:lnTo>
                  <a:pt x="1392818" y="1127984"/>
                </a:lnTo>
                <a:lnTo>
                  <a:pt x="1403298" y="1139408"/>
                </a:lnTo>
                <a:lnTo>
                  <a:pt x="1413460" y="1150832"/>
                </a:lnTo>
                <a:lnTo>
                  <a:pt x="1423304" y="1162573"/>
                </a:lnTo>
                <a:lnTo>
                  <a:pt x="1433149" y="1174314"/>
                </a:lnTo>
                <a:lnTo>
                  <a:pt x="1442675" y="1186373"/>
                </a:lnTo>
                <a:lnTo>
                  <a:pt x="1452202" y="1198748"/>
                </a:lnTo>
                <a:lnTo>
                  <a:pt x="1461411" y="1210807"/>
                </a:lnTo>
                <a:lnTo>
                  <a:pt x="1470621" y="1223183"/>
                </a:lnTo>
                <a:lnTo>
                  <a:pt x="1479830" y="1235876"/>
                </a:lnTo>
                <a:lnTo>
                  <a:pt x="1488404" y="1248569"/>
                </a:lnTo>
                <a:lnTo>
                  <a:pt x="1496978" y="1261262"/>
                </a:lnTo>
                <a:lnTo>
                  <a:pt x="1505552" y="1274272"/>
                </a:lnTo>
                <a:lnTo>
                  <a:pt x="1513809" y="1287600"/>
                </a:lnTo>
                <a:lnTo>
                  <a:pt x="1521748" y="1300611"/>
                </a:lnTo>
                <a:lnTo>
                  <a:pt x="1529687" y="1314573"/>
                </a:lnTo>
                <a:lnTo>
                  <a:pt x="1537308" y="1328218"/>
                </a:lnTo>
                <a:lnTo>
                  <a:pt x="1544930" y="1341863"/>
                </a:lnTo>
                <a:lnTo>
                  <a:pt x="1552234" y="1355826"/>
                </a:lnTo>
                <a:lnTo>
                  <a:pt x="1559537" y="1369788"/>
                </a:lnTo>
                <a:lnTo>
                  <a:pt x="1566206" y="1384385"/>
                </a:lnTo>
                <a:lnTo>
                  <a:pt x="1573193" y="1398982"/>
                </a:lnTo>
                <a:lnTo>
                  <a:pt x="1579544" y="1413579"/>
                </a:lnTo>
                <a:lnTo>
                  <a:pt x="1586213" y="1428176"/>
                </a:lnTo>
                <a:lnTo>
                  <a:pt x="1592246" y="1443725"/>
                </a:lnTo>
                <a:lnTo>
                  <a:pt x="1598280" y="1458640"/>
                </a:lnTo>
                <a:lnTo>
                  <a:pt x="1603996" y="1473871"/>
                </a:lnTo>
                <a:lnTo>
                  <a:pt x="1609712" y="1489738"/>
                </a:lnTo>
                <a:lnTo>
                  <a:pt x="1614793" y="1505287"/>
                </a:lnTo>
                <a:lnTo>
                  <a:pt x="1620191" y="1521153"/>
                </a:lnTo>
                <a:lnTo>
                  <a:pt x="1624955" y="1537337"/>
                </a:lnTo>
                <a:lnTo>
                  <a:pt x="1630036" y="1553521"/>
                </a:lnTo>
                <a:lnTo>
                  <a:pt x="1634482" y="1570339"/>
                </a:lnTo>
                <a:lnTo>
                  <a:pt x="1638610" y="1586840"/>
                </a:lnTo>
                <a:lnTo>
                  <a:pt x="1643056" y="1603976"/>
                </a:lnTo>
                <a:lnTo>
                  <a:pt x="1646867" y="1620794"/>
                </a:lnTo>
                <a:lnTo>
                  <a:pt x="1650677" y="1637930"/>
                </a:lnTo>
                <a:lnTo>
                  <a:pt x="1654170" y="1655383"/>
                </a:lnTo>
                <a:lnTo>
                  <a:pt x="1657664" y="1673153"/>
                </a:lnTo>
                <a:lnTo>
                  <a:pt x="1660522" y="1690923"/>
                </a:lnTo>
                <a:lnTo>
                  <a:pt x="1663697" y="1709011"/>
                </a:lnTo>
                <a:lnTo>
                  <a:pt x="1666238" y="1727099"/>
                </a:lnTo>
                <a:lnTo>
                  <a:pt x="1668461" y="1745821"/>
                </a:lnTo>
                <a:lnTo>
                  <a:pt x="1670684" y="1764226"/>
                </a:lnTo>
                <a:lnTo>
                  <a:pt x="1672589" y="1783266"/>
                </a:lnTo>
                <a:lnTo>
                  <a:pt x="1674177" y="1802305"/>
                </a:lnTo>
                <a:lnTo>
                  <a:pt x="1676082" y="1821345"/>
                </a:lnTo>
                <a:lnTo>
                  <a:pt x="1677352" y="1841019"/>
                </a:lnTo>
                <a:lnTo>
                  <a:pt x="1678305" y="1860694"/>
                </a:lnTo>
                <a:lnTo>
                  <a:pt x="1679258" y="1880368"/>
                </a:lnTo>
                <a:lnTo>
                  <a:pt x="1679575" y="1900677"/>
                </a:lnTo>
                <a:lnTo>
                  <a:pt x="1679575" y="1903850"/>
                </a:lnTo>
                <a:lnTo>
                  <a:pt x="1677035" y="1905437"/>
                </a:lnTo>
                <a:lnTo>
                  <a:pt x="1653853" y="1918765"/>
                </a:lnTo>
                <a:lnTo>
                  <a:pt x="1630353" y="1931775"/>
                </a:lnTo>
                <a:lnTo>
                  <a:pt x="1606854" y="1944151"/>
                </a:lnTo>
                <a:lnTo>
                  <a:pt x="1583037" y="1956209"/>
                </a:lnTo>
                <a:lnTo>
                  <a:pt x="1558902" y="1967950"/>
                </a:lnTo>
                <a:lnTo>
                  <a:pt x="1534768" y="1979374"/>
                </a:lnTo>
                <a:lnTo>
                  <a:pt x="1510316" y="1990163"/>
                </a:lnTo>
                <a:lnTo>
                  <a:pt x="1485864" y="2000635"/>
                </a:lnTo>
                <a:lnTo>
                  <a:pt x="1461411" y="2010790"/>
                </a:lnTo>
                <a:lnTo>
                  <a:pt x="1436642" y="2020627"/>
                </a:lnTo>
                <a:lnTo>
                  <a:pt x="1411872" y="2029512"/>
                </a:lnTo>
                <a:lnTo>
                  <a:pt x="1386785" y="2038397"/>
                </a:lnTo>
                <a:lnTo>
                  <a:pt x="1361380" y="2046965"/>
                </a:lnTo>
                <a:lnTo>
                  <a:pt x="1335975" y="2054581"/>
                </a:lnTo>
                <a:lnTo>
                  <a:pt x="1310570" y="2062514"/>
                </a:lnTo>
                <a:lnTo>
                  <a:pt x="1285166" y="2069495"/>
                </a:lnTo>
                <a:lnTo>
                  <a:pt x="1259443" y="2076159"/>
                </a:lnTo>
                <a:lnTo>
                  <a:pt x="1233403" y="2082506"/>
                </a:lnTo>
                <a:lnTo>
                  <a:pt x="1207681" y="2088535"/>
                </a:lnTo>
                <a:lnTo>
                  <a:pt x="1181959" y="2093929"/>
                </a:lnTo>
                <a:lnTo>
                  <a:pt x="1155919" y="2099007"/>
                </a:lnTo>
                <a:lnTo>
                  <a:pt x="1129561" y="2103767"/>
                </a:lnTo>
                <a:lnTo>
                  <a:pt x="1103204" y="2107892"/>
                </a:lnTo>
                <a:lnTo>
                  <a:pt x="1077164" y="2111382"/>
                </a:lnTo>
                <a:lnTo>
                  <a:pt x="1050806" y="2114873"/>
                </a:lnTo>
                <a:lnTo>
                  <a:pt x="1024131" y="2117729"/>
                </a:lnTo>
                <a:lnTo>
                  <a:pt x="997774" y="2119950"/>
                </a:lnTo>
                <a:lnTo>
                  <a:pt x="971099" y="2121854"/>
                </a:lnTo>
                <a:lnTo>
                  <a:pt x="944424" y="2123441"/>
                </a:lnTo>
                <a:lnTo>
                  <a:pt x="917749" y="2125028"/>
                </a:lnTo>
                <a:lnTo>
                  <a:pt x="891074" y="2125662"/>
                </a:lnTo>
                <a:lnTo>
                  <a:pt x="864399" y="2125662"/>
                </a:lnTo>
                <a:lnTo>
                  <a:pt x="835818" y="2125662"/>
                </a:lnTo>
                <a:lnTo>
                  <a:pt x="807238" y="2124710"/>
                </a:lnTo>
                <a:lnTo>
                  <a:pt x="778657" y="2123124"/>
                </a:lnTo>
                <a:lnTo>
                  <a:pt x="750395" y="2121537"/>
                </a:lnTo>
                <a:lnTo>
                  <a:pt x="722132" y="2119316"/>
                </a:lnTo>
                <a:lnTo>
                  <a:pt x="693869" y="2116777"/>
                </a:lnTo>
                <a:lnTo>
                  <a:pt x="665606" y="2113604"/>
                </a:lnTo>
                <a:lnTo>
                  <a:pt x="637661" y="2109478"/>
                </a:lnTo>
                <a:lnTo>
                  <a:pt x="609398" y="2105353"/>
                </a:lnTo>
                <a:lnTo>
                  <a:pt x="581453" y="2100593"/>
                </a:lnTo>
                <a:lnTo>
                  <a:pt x="553825" y="2095199"/>
                </a:lnTo>
                <a:lnTo>
                  <a:pt x="525880" y="2089487"/>
                </a:lnTo>
                <a:lnTo>
                  <a:pt x="498252" y="2083458"/>
                </a:lnTo>
                <a:lnTo>
                  <a:pt x="470624" y="2076476"/>
                </a:lnTo>
                <a:lnTo>
                  <a:pt x="443314" y="2069495"/>
                </a:lnTo>
                <a:lnTo>
                  <a:pt x="416321" y="2061879"/>
                </a:lnTo>
                <a:lnTo>
                  <a:pt x="389011" y="2053629"/>
                </a:lnTo>
                <a:lnTo>
                  <a:pt x="362019" y="2045378"/>
                </a:lnTo>
                <a:lnTo>
                  <a:pt x="335343" y="2036176"/>
                </a:lnTo>
                <a:lnTo>
                  <a:pt x="308668" y="2026656"/>
                </a:lnTo>
                <a:lnTo>
                  <a:pt x="282311" y="2016502"/>
                </a:lnTo>
                <a:lnTo>
                  <a:pt x="255953" y="2006030"/>
                </a:lnTo>
                <a:lnTo>
                  <a:pt x="229913" y="1994923"/>
                </a:lnTo>
                <a:lnTo>
                  <a:pt x="203556" y="1983499"/>
                </a:lnTo>
                <a:lnTo>
                  <a:pt x="177833" y="1971441"/>
                </a:lnTo>
                <a:lnTo>
                  <a:pt x="152429" y="1959065"/>
                </a:lnTo>
                <a:lnTo>
                  <a:pt x="127024" y="1946372"/>
                </a:lnTo>
                <a:lnTo>
                  <a:pt x="101619" y="1933044"/>
                </a:lnTo>
                <a:lnTo>
                  <a:pt x="76532" y="1919399"/>
                </a:lnTo>
                <a:lnTo>
                  <a:pt x="51762" y="1905437"/>
                </a:lnTo>
                <a:lnTo>
                  <a:pt x="27310" y="1890523"/>
                </a:lnTo>
                <a:lnTo>
                  <a:pt x="2858" y="1875291"/>
                </a:lnTo>
                <a:lnTo>
                  <a:pt x="0" y="1888301"/>
                </a:lnTo>
                <a:lnTo>
                  <a:pt x="0" y="1870531"/>
                </a:lnTo>
                <a:lnTo>
                  <a:pt x="952" y="1850222"/>
                </a:lnTo>
                <a:lnTo>
                  <a:pt x="2223" y="1829913"/>
                </a:lnTo>
                <a:lnTo>
                  <a:pt x="3493" y="1809604"/>
                </a:lnTo>
                <a:lnTo>
                  <a:pt x="5398" y="1790247"/>
                </a:lnTo>
                <a:lnTo>
                  <a:pt x="6986" y="1770573"/>
                </a:lnTo>
                <a:lnTo>
                  <a:pt x="9209" y="1750898"/>
                </a:lnTo>
                <a:lnTo>
                  <a:pt x="11749" y="1732176"/>
                </a:lnTo>
                <a:lnTo>
                  <a:pt x="14290" y="1713136"/>
                </a:lnTo>
                <a:lnTo>
                  <a:pt x="17148" y="1694414"/>
                </a:lnTo>
                <a:lnTo>
                  <a:pt x="20006" y="1676009"/>
                </a:lnTo>
                <a:lnTo>
                  <a:pt x="23499" y="1657604"/>
                </a:lnTo>
                <a:lnTo>
                  <a:pt x="26992" y="1639834"/>
                </a:lnTo>
                <a:lnTo>
                  <a:pt x="30486" y="1621746"/>
                </a:lnTo>
                <a:lnTo>
                  <a:pt x="34931" y="1604293"/>
                </a:lnTo>
                <a:lnTo>
                  <a:pt x="38742" y="1586840"/>
                </a:lnTo>
                <a:lnTo>
                  <a:pt x="43188" y="1569704"/>
                </a:lnTo>
                <a:lnTo>
                  <a:pt x="47951" y="1552569"/>
                </a:lnTo>
                <a:lnTo>
                  <a:pt x="52715" y="1536068"/>
                </a:lnTo>
                <a:lnTo>
                  <a:pt x="57796" y="1519249"/>
                </a:lnTo>
                <a:lnTo>
                  <a:pt x="62877" y="1503066"/>
                </a:lnTo>
                <a:lnTo>
                  <a:pt x="68593" y="1486564"/>
                </a:lnTo>
                <a:lnTo>
                  <a:pt x="73991" y="1470698"/>
                </a:lnTo>
                <a:lnTo>
                  <a:pt x="80025" y="1455149"/>
                </a:lnTo>
                <a:lnTo>
                  <a:pt x="86059" y="1439283"/>
                </a:lnTo>
                <a:lnTo>
                  <a:pt x="92410" y="1424051"/>
                </a:lnTo>
                <a:lnTo>
                  <a:pt x="98761" y="1409137"/>
                </a:lnTo>
                <a:lnTo>
                  <a:pt x="105430" y="1393905"/>
                </a:lnTo>
                <a:lnTo>
                  <a:pt x="112098" y="1378990"/>
                </a:lnTo>
                <a:lnTo>
                  <a:pt x="119402" y="1364393"/>
                </a:lnTo>
                <a:lnTo>
                  <a:pt x="126706" y="1350114"/>
                </a:lnTo>
                <a:lnTo>
                  <a:pt x="134010" y="1335834"/>
                </a:lnTo>
                <a:lnTo>
                  <a:pt x="141632" y="1321871"/>
                </a:lnTo>
                <a:lnTo>
                  <a:pt x="149571" y="1307909"/>
                </a:lnTo>
                <a:lnTo>
                  <a:pt x="157510" y="1294264"/>
                </a:lnTo>
                <a:lnTo>
                  <a:pt x="165766" y="1280936"/>
                </a:lnTo>
                <a:lnTo>
                  <a:pt x="174023" y="1267291"/>
                </a:lnTo>
                <a:lnTo>
                  <a:pt x="182597" y="1253963"/>
                </a:lnTo>
                <a:lnTo>
                  <a:pt x="191171" y="1241270"/>
                </a:lnTo>
                <a:lnTo>
                  <a:pt x="200380" y="1228260"/>
                </a:lnTo>
                <a:lnTo>
                  <a:pt x="209589" y="1215884"/>
                </a:lnTo>
                <a:lnTo>
                  <a:pt x="218799" y="1203191"/>
                </a:lnTo>
                <a:lnTo>
                  <a:pt x="228008" y="1191133"/>
                </a:lnTo>
                <a:lnTo>
                  <a:pt x="237852" y="1178757"/>
                </a:lnTo>
                <a:lnTo>
                  <a:pt x="247697" y="1167016"/>
                </a:lnTo>
                <a:lnTo>
                  <a:pt x="257541" y="1155275"/>
                </a:lnTo>
                <a:lnTo>
                  <a:pt x="267703" y="1143533"/>
                </a:lnTo>
                <a:lnTo>
                  <a:pt x="278182" y="1132110"/>
                </a:lnTo>
                <a:lnTo>
                  <a:pt x="288662" y="1120686"/>
                </a:lnTo>
                <a:lnTo>
                  <a:pt x="298824" y="1109579"/>
                </a:lnTo>
                <a:lnTo>
                  <a:pt x="309938" y="1098473"/>
                </a:lnTo>
                <a:lnTo>
                  <a:pt x="320735" y="1087684"/>
                </a:lnTo>
                <a:lnTo>
                  <a:pt x="331850" y="1076895"/>
                </a:lnTo>
                <a:lnTo>
                  <a:pt x="343282" y="1066423"/>
                </a:lnTo>
                <a:lnTo>
                  <a:pt x="354715" y="1055951"/>
                </a:lnTo>
                <a:lnTo>
                  <a:pt x="366147" y="1045797"/>
                </a:lnTo>
                <a:lnTo>
                  <a:pt x="377897" y="1035642"/>
                </a:lnTo>
                <a:lnTo>
                  <a:pt x="389964" y="1025805"/>
                </a:lnTo>
                <a:lnTo>
                  <a:pt x="401714" y="1015968"/>
                </a:lnTo>
                <a:lnTo>
                  <a:pt x="414099" y="1006448"/>
                </a:lnTo>
                <a:lnTo>
                  <a:pt x="426801" y="996928"/>
                </a:lnTo>
                <a:lnTo>
                  <a:pt x="439186" y="987408"/>
                </a:lnTo>
                <a:lnTo>
                  <a:pt x="451571" y="977888"/>
                </a:lnTo>
                <a:lnTo>
                  <a:pt x="477293" y="960118"/>
                </a:lnTo>
                <a:lnTo>
                  <a:pt x="481421" y="957262"/>
                </a:lnTo>
                <a:close/>
                <a:moveTo>
                  <a:pt x="839471" y="0"/>
                </a:moveTo>
                <a:lnTo>
                  <a:pt x="852171" y="0"/>
                </a:lnTo>
                <a:lnTo>
                  <a:pt x="865506" y="0"/>
                </a:lnTo>
                <a:lnTo>
                  <a:pt x="878206" y="636"/>
                </a:lnTo>
                <a:lnTo>
                  <a:pt x="890906" y="1271"/>
                </a:lnTo>
                <a:lnTo>
                  <a:pt x="903288" y="2542"/>
                </a:lnTo>
                <a:lnTo>
                  <a:pt x="915988" y="3813"/>
                </a:lnTo>
                <a:lnTo>
                  <a:pt x="928371" y="5719"/>
                </a:lnTo>
                <a:lnTo>
                  <a:pt x="940436" y="7943"/>
                </a:lnTo>
                <a:lnTo>
                  <a:pt x="952818" y="10167"/>
                </a:lnTo>
                <a:lnTo>
                  <a:pt x="964883" y="12708"/>
                </a:lnTo>
                <a:lnTo>
                  <a:pt x="976631" y="15568"/>
                </a:lnTo>
                <a:lnTo>
                  <a:pt x="988696" y="19062"/>
                </a:lnTo>
                <a:lnTo>
                  <a:pt x="1000443" y="22239"/>
                </a:lnTo>
                <a:lnTo>
                  <a:pt x="1011873" y="26052"/>
                </a:lnTo>
                <a:lnTo>
                  <a:pt x="1023621" y="30182"/>
                </a:lnTo>
                <a:lnTo>
                  <a:pt x="1034733" y="34630"/>
                </a:lnTo>
                <a:lnTo>
                  <a:pt x="1046163" y="39395"/>
                </a:lnTo>
                <a:lnTo>
                  <a:pt x="1057276" y="44161"/>
                </a:lnTo>
                <a:lnTo>
                  <a:pt x="1068388" y="48926"/>
                </a:lnTo>
                <a:lnTo>
                  <a:pt x="1079183" y="54645"/>
                </a:lnTo>
                <a:lnTo>
                  <a:pt x="1089661" y="60046"/>
                </a:lnTo>
                <a:lnTo>
                  <a:pt x="1100456" y="66082"/>
                </a:lnTo>
                <a:lnTo>
                  <a:pt x="1110616" y="72119"/>
                </a:lnTo>
                <a:lnTo>
                  <a:pt x="1120776" y="78790"/>
                </a:lnTo>
                <a:lnTo>
                  <a:pt x="1130936" y="85462"/>
                </a:lnTo>
                <a:lnTo>
                  <a:pt x="1140461" y="92134"/>
                </a:lnTo>
                <a:lnTo>
                  <a:pt x="1150303" y="99123"/>
                </a:lnTo>
                <a:lnTo>
                  <a:pt x="1159828" y="106430"/>
                </a:lnTo>
                <a:lnTo>
                  <a:pt x="1169353" y="114055"/>
                </a:lnTo>
                <a:lnTo>
                  <a:pt x="1178561" y="121680"/>
                </a:lnTo>
                <a:lnTo>
                  <a:pt x="1187133" y="129623"/>
                </a:lnTo>
                <a:lnTo>
                  <a:pt x="1196023" y="137883"/>
                </a:lnTo>
                <a:lnTo>
                  <a:pt x="1204596" y="146143"/>
                </a:lnTo>
                <a:lnTo>
                  <a:pt x="1213168" y="155039"/>
                </a:lnTo>
                <a:lnTo>
                  <a:pt x="1221106" y="163299"/>
                </a:lnTo>
                <a:lnTo>
                  <a:pt x="1229043" y="172513"/>
                </a:lnTo>
                <a:lnTo>
                  <a:pt x="1236981" y="181726"/>
                </a:lnTo>
                <a:lnTo>
                  <a:pt x="1244283" y="190939"/>
                </a:lnTo>
                <a:lnTo>
                  <a:pt x="1251586" y="200153"/>
                </a:lnTo>
                <a:lnTo>
                  <a:pt x="1258888" y="210001"/>
                </a:lnTo>
                <a:lnTo>
                  <a:pt x="1265556" y="219850"/>
                </a:lnTo>
                <a:lnTo>
                  <a:pt x="1272223" y="230017"/>
                </a:lnTo>
                <a:lnTo>
                  <a:pt x="1278256" y="240183"/>
                </a:lnTo>
                <a:lnTo>
                  <a:pt x="1284606" y="250667"/>
                </a:lnTo>
                <a:lnTo>
                  <a:pt x="1290321" y="261151"/>
                </a:lnTo>
                <a:lnTo>
                  <a:pt x="1296353" y="271953"/>
                </a:lnTo>
                <a:lnTo>
                  <a:pt x="1301433" y="282755"/>
                </a:lnTo>
                <a:lnTo>
                  <a:pt x="1306831" y="293239"/>
                </a:lnTo>
                <a:lnTo>
                  <a:pt x="1311593" y="304359"/>
                </a:lnTo>
                <a:lnTo>
                  <a:pt x="1316356" y="315796"/>
                </a:lnTo>
                <a:lnTo>
                  <a:pt x="1320483" y="327234"/>
                </a:lnTo>
                <a:lnTo>
                  <a:pt x="1324293" y="338671"/>
                </a:lnTo>
                <a:lnTo>
                  <a:pt x="1328421" y="350426"/>
                </a:lnTo>
                <a:lnTo>
                  <a:pt x="1331913" y="362181"/>
                </a:lnTo>
                <a:lnTo>
                  <a:pt x="1335088" y="373936"/>
                </a:lnTo>
                <a:lnTo>
                  <a:pt x="1337946" y="386009"/>
                </a:lnTo>
                <a:lnTo>
                  <a:pt x="1340803" y="398081"/>
                </a:lnTo>
                <a:lnTo>
                  <a:pt x="1343026" y="410472"/>
                </a:lnTo>
                <a:lnTo>
                  <a:pt x="1344931" y="422862"/>
                </a:lnTo>
                <a:lnTo>
                  <a:pt x="1346518" y="435252"/>
                </a:lnTo>
                <a:lnTo>
                  <a:pt x="1348106" y="447643"/>
                </a:lnTo>
                <a:lnTo>
                  <a:pt x="1349058" y="460033"/>
                </a:lnTo>
                <a:lnTo>
                  <a:pt x="1350011" y="472741"/>
                </a:lnTo>
                <a:lnTo>
                  <a:pt x="1350646" y="485449"/>
                </a:lnTo>
                <a:lnTo>
                  <a:pt x="1350963" y="498475"/>
                </a:lnTo>
                <a:lnTo>
                  <a:pt x="1350646" y="513407"/>
                </a:lnTo>
                <a:lnTo>
                  <a:pt x="1349693" y="528975"/>
                </a:lnTo>
                <a:lnTo>
                  <a:pt x="1348423" y="543907"/>
                </a:lnTo>
                <a:lnTo>
                  <a:pt x="1347153" y="558521"/>
                </a:lnTo>
                <a:lnTo>
                  <a:pt x="1345248" y="573453"/>
                </a:lnTo>
                <a:lnTo>
                  <a:pt x="1342708" y="588067"/>
                </a:lnTo>
                <a:lnTo>
                  <a:pt x="1339851" y="602682"/>
                </a:lnTo>
                <a:lnTo>
                  <a:pt x="1336358" y="616660"/>
                </a:lnTo>
                <a:lnTo>
                  <a:pt x="1332866" y="631275"/>
                </a:lnTo>
                <a:lnTo>
                  <a:pt x="1328738" y="645254"/>
                </a:lnTo>
                <a:lnTo>
                  <a:pt x="1324293" y="658915"/>
                </a:lnTo>
                <a:lnTo>
                  <a:pt x="1319531" y="672576"/>
                </a:lnTo>
                <a:lnTo>
                  <a:pt x="1314133" y="685920"/>
                </a:lnTo>
                <a:lnTo>
                  <a:pt x="1308418" y="699263"/>
                </a:lnTo>
                <a:lnTo>
                  <a:pt x="1302386" y="712607"/>
                </a:lnTo>
                <a:lnTo>
                  <a:pt x="1296353" y="725315"/>
                </a:lnTo>
                <a:lnTo>
                  <a:pt x="1289368" y="738023"/>
                </a:lnTo>
                <a:lnTo>
                  <a:pt x="1282383" y="750413"/>
                </a:lnTo>
                <a:lnTo>
                  <a:pt x="1275081" y="762486"/>
                </a:lnTo>
                <a:lnTo>
                  <a:pt x="1267143" y="774559"/>
                </a:lnTo>
                <a:lnTo>
                  <a:pt x="1259206" y="786313"/>
                </a:lnTo>
                <a:lnTo>
                  <a:pt x="1250633" y="797751"/>
                </a:lnTo>
                <a:lnTo>
                  <a:pt x="1242061" y="809188"/>
                </a:lnTo>
                <a:lnTo>
                  <a:pt x="1232853" y="819990"/>
                </a:lnTo>
                <a:lnTo>
                  <a:pt x="1223963" y="830792"/>
                </a:lnTo>
                <a:lnTo>
                  <a:pt x="1214121" y="841276"/>
                </a:lnTo>
                <a:lnTo>
                  <a:pt x="1204278" y="851442"/>
                </a:lnTo>
                <a:lnTo>
                  <a:pt x="1193801" y="860974"/>
                </a:lnTo>
                <a:lnTo>
                  <a:pt x="1183323" y="870822"/>
                </a:lnTo>
                <a:lnTo>
                  <a:pt x="1172528" y="880036"/>
                </a:lnTo>
                <a:lnTo>
                  <a:pt x="1161733" y="889249"/>
                </a:lnTo>
                <a:lnTo>
                  <a:pt x="1150303" y="897827"/>
                </a:lnTo>
                <a:lnTo>
                  <a:pt x="1134746" y="909264"/>
                </a:lnTo>
                <a:lnTo>
                  <a:pt x="1118236" y="920066"/>
                </a:lnTo>
                <a:lnTo>
                  <a:pt x="1101408" y="929915"/>
                </a:lnTo>
                <a:lnTo>
                  <a:pt x="1084581" y="939446"/>
                </a:lnTo>
                <a:lnTo>
                  <a:pt x="1066801" y="948342"/>
                </a:lnTo>
                <a:lnTo>
                  <a:pt x="1048703" y="956602"/>
                </a:lnTo>
                <a:lnTo>
                  <a:pt x="1040131" y="960414"/>
                </a:lnTo>
                <a:lnTo>
                  <a:pt x="1030606" y="963909"/>
                </a:lnTo>
                <a:lnTo>
                  <a:pt x="1021398" y="967722"/>
                </a:lnTo>
                <a:lnTo>
                  <a:pt x="1011873" y="970899"/>
                </a:lnTo>
                <a:lnTo>
                  <a:pt x="1002348" y="973758"/>
                </a:lnTo>
                <a:lnTo>
                  <a:pt x="993141" y="976617"/>
                </a:lnTo>
                <a:lnTo>
                  <a:pt x="983616" y="979794"/>
                </a:lnTo>
                <a:lnTo>
                  <a:pt x="973773" y="982018"/>
                </a:lnTo>
                <a:lnTo>
                  <a:pt x="963931" y="984560"/>
                </a:lnTo>
                <a:lnTo>
                  <a:pt x="954088" y="986466"/>
                </a:lnTo>
                <a:lnTo>
                  <a:pt x="944246" y="988372"/>
                </a:lnTo>
                <a:lnTo>
                  <a:pt x="934403" y="990596"/>
                </a:lnTo>
                <a:lnTo>
                  <a:pt x="924561" y="991867"/>
                </a:lnTo>
                <a:lnTo>
                  <a:pt x="914401" y="993455"/>
                </a:lnTo>
                <a:lnTo>
                  <a:pt x="904241" y="994409"/>
                </a:lnTo>
                <a:lnTo>
                  <a:pt x="893763" y="995362"/>
                </a:lnTo>
                <a:lnTo>
                  <a:pt x="883603" y="995997"/>
                </a:lnTo>
                <a:lnTo>
                  <a:pt x="873126" y="996632"/>
                </a:lnTo>
                <a:lnTo>
                  <a:pt x="862648" y="996950"/>
                </a:lnTo>
                <a:lnTo>
                  <a:pt x="852171" y="996950"/>
                </a:lnTo>
                <a:lnTo>
                  <a:pt x="840423" y="996950"/>
                </a:lnTo>
                <a:lnTo>
                  <a:pt x="828358" y="996315"/>
                </a:lnTo>
                <a:lnTo>
                  <a:pt x="816293" y="995679"/>
                </a:lnTo>
                <a:lnTo>
                  <a:pt x="804546" y="994726"/>
                </a:lnTo>
                <a:lnTo>
                  <a:pt x="792798" y="993455"/>
                </a:lnTo>
                <a:lnTo>
                  <a:pt x="781368" y="992185"/>
                </a:lnTo>
                <a:lnTo>
                  <a:pt x="769621" y="990278"/>
                </a:lnTo>
                <a:lnTo>
                  <a:pt x="758191" y="988054"/>
                </a:lnTo>
                <a:lnTo>
                  <a:pt x="746761" y="985831"/>
                </a:lnTo>
                <a:lnTo>
                  <a:pt x="735331" y="983289"/>
                </a:lnTo>
                <a:lnTo>
                  <a:pt x="724218" y="980430"/>
                </a:lnTo>
                <a:lnTo>
                  <a:pt x="713106" y="977253"/>
                </a:lnTo>
                <a:lnTo>
                  <a:pt x="702311" y="973758"/>
                </a:lnTo>
                <a:lnTo>
                  <a:pt x="691198" y="970263"/>
                </a:lnTo>
                <a:lnTo>
                  <a:pt x="680721" y="966768"/>
                </a:lnTo>
                <a:lnTo>
                  <a:pt x="670243" y="962321"/>
                </a:lnTo>
                <a:lnTo>
                  <a:pt x="659448" y="958190"/>
                </a:lnTo>
                <a:lnTo>
                  <a:pt x="648971" y="953425"/>
                </a:lnTo>
                <a:lnTo>
                  <a:pt x="638811" y="948659"/>
                </a:lnTo>
                <a:lnTo>
                  <a:pt x="628651" y="943894"/>
                </a:lnTo>
                <a:lnTo>
                  <a:pt x="618491" y="938493"/>
                </a:lnTo>
                <a:lnTo>
                  <a:pt x="608648" y="933410"/>
                </a:lnTo>
                <a:lnTo>
                  <a:pt x="599123" y="927373"/>
                </a:lnTo>
                <a:lnTo>
                  <a:pt x="589281" y="921655"/>
                </a:lnTo>
                <a:lnTo>
                  <a:pt x="579756" y="915618"/>
                </a:lnTo>
                <a:lnTo>
                  <a:pt x="570548" y="909264"/>
                </a:lnTo>
                <a:lnTo>
                  <a:pt x="561023" y="902910"/>
                </a:lnTo>
                <a:lnTo>
                  <a:pt x="552133" y="895921"/>
                </a:lnTo>
                <a:lnTo>
                  <a:pt x="543561" y="889249"/>
                </a:lnTo>
                <a:lnTo>
                  <a:pt x="534671" y="881942"/>
                </a:lnTo>
                <a:lnTo>
                  <a:pt x="526098" y="874952"/>
                </a:lnTo>
                <a:lnTo>
                  <a:pt x="517526" y="867328"/>
                </a:lnTo>
                <a:lnTo>
                  <a:pt x="508318" y="858750"/>
                </a:lnTo>
                <a:lnTo>
                  <a:pt x="499428" y="849854"/>
                </a:lnTo>
                <a:lnTo>
                  <a:pt x="490538" y="840958"/>
                </a:lnTo>
                <a:lnTo>
                  <a:pt x="481648" y="831427"/>
                </a:lnTo>
                <a:lnTo>
                  <a:pt x="473711" y="821896"/>
                </a:lnTo>
                <a:lnTo>
                  <a:pt x="465456" y="812047"/>
                </a:lnTo>
                <a:lnTo>
                  <a:pt x="457518" y="801881"/>
                </a:lnTo>
                <a:lnTo>
                  <a:pt x="449898" y="791714"/>
                </a:lnTo>
                <a:lnTo>
                  <a:pt x="442596" y="781548"/>
                </a:lnTo>
                <a:lnTo>
                  <a:pt x="435293" y="770746"/>
                </a:lnTo>
                <a:lnTo>
                  <a:pt x="428626" y="759944"/>
                </a:lnTo>
                <a:lnTo>
                  <a:pt x="421958" y="749142"/>
                </a:lnTo>
                <a:lnTo>
                  <a:pt x="415608" y="738023"/>
                </a:lnTo>
                <a:lnTo>
                  <a:pt x="409576" y="726585"/>
                </a:lnTo>
                <a:lnTo>
                  <a:pt x="403861" y="715148"/>
                </a:lnTo>
                <a:lnTo>
                  <a:pt x="398463" y="703393"/>
                </a:lnTo>
                <a:lnTo>
                  <a:pt x="393383" y="691638"/>
                </a:lnTo>
                <a:lnTo>
                  <a:pt x="388303" y="679566"/>
                </a:lnTo>
                <a:lnTo>
                  <a:pt x="383858" y="667493"/>
                </a:lnTo>
                <a:lnTo>
                  <a:pt x="379731" y="655420"/>
                </a:lnTo>
                <a:lnTo>
                  <a:pt x="375603" y="643030"/>
                </a:lnTo>
                <a:lnTo>
                  <a:pt x="372111" y="630322"/>
                </a:lnTo>
                <a:lnTo>
                  <a:pt x="368936" y="617614"/>
                </a:lnTo>
                <a:lnTo>
                  <a:pt x="365443" y="604588"/>
                </a:lnTo>
                <a:lnTo>
                  <a:pt x="362903" y="591880"/>
                </a:lnTo>
                <a:lnTo>
                  <a:pt x="360681" y="578854"/>
                </a:lnTo>
                <a:lnTo>
                  <a:pt x="358776" y="565828"/>
                </a:lnTo>
                <a:lnTo>
                  <a:pt x="357188" y="552485"/>
                </a:lnTo>
                <a:lnTo>
                  <a:pt x="355601" y="539141"/>
                </a:lnTo>
                <a:lnTo>
                  <a:pt x="354648" y="525480"/>
                </a:lnTo>
                <a:lnTo>
                  <a:pt x="354331" y="511819"/>
                </a:lnTo>
                <a:lnTo>
                  <a:pt x="354013" y="498475"/>
                </a:lnTo>
                <a:lnTo>
                  <a:pt x="354331" y="485449"/>
                </a:lnTo>
                <a:lnTo>
                  <a:pt x="354648" y="472741"/>
                </a:lnTo>
                <a:lnTo>
                  <a:pt x="355601" y="460033"/>
                </a:lnTo>
                <a:lnTo>
                  <a:pt x="356871" y="447643"/>
                </a:lnTo>
                <a:lnTo>
                  <a:pt x="358141" y="434935"/>
                </a:lnTo>
                <a:lnTo>
                  <a:pt x="360046" y="422544"/>
                </a:lnTo>
                <a:lnTo>
                  <a:pt x="361951" y="410472"/>
                </a:lnTo>
                <a:lnTo>
                  <a:pt x="364173" y="397763"/>
                </a:lnTo>
                <a:lnTo>
                  <a:pt x="366713" y="385691"/>
                </a:lnTo>
                <a:lnTo>
                  <a:pt x="369888" y="373936"/>
                </a:lnTo>
                <a:lnTo>
                  <a:pt x="373063" y="361863"/>
                </a:lnTo>
                <a:lnTo>
                  <a:pt x="376556" y="350108"/>
                </a:lnTo>
                <a:lnTo>
                  <a:pt x="380683" y="338671"/>
                </a:lnTo>
                <a:lnTo>
                  <a:pt x="384493" y="326916"/>
                </a:lnTo>
                <a:lnTo>
                  <a:pt x="388621" y="315796"/>
                </a:lnTo>
                <a:lnTo>
                  <a:pt x="393383" y="304359"/>
                </a:lnTo>
                <a:lnTo>
                  <a:pt x="398146" y="293239"/>
                </a:lnTo>
                <a:lnTo>
                  <a:pt x="403543" y="282755"/>
                </a:lnTo>
                <a:lnTo>
                  <a:pt x="408623" y="271636"/>
                </a:lnTo>
                <a:lnTo>
                  <a:pt x="414656" y="261151"/>
                </a:lnTo>
                <a:lnTo>
                  <a:pt x="420371" y="250667"/>
                </a:lnTo>
                <a:lnTo>
                  <a:pt x="426721" y="240183"/>
                </a:lnTo>
                <a:lnTo>
                  <a:pt x="432753" y="230017"/>
                </a:lnTo>
                <a:lnTo>
                  <a:pt x="439421" y="219850"/>
                </a:lnTo>
                <a:lnTo>
                  <a:pt x="446088" y="210001"/>
                </a:lnTo>
                <a:lnTo>
                  <a:pt x="453391" y="200153"/>
                </a:lnTo>
                <a:lnTo>
                  <a:pt x="460693" y="190939"/>
                </a:lnTo>
                <a:lnTo>
                  <a:pt x="467996" y="181408"/>
                </a:lnTo>
                <a:lnTo>
                  <a:pt x="475933" y="172195"/>
                </a:lnTo>
                <a:lnTo>
                  <a:pt x="483871" y="163299"/>
                </a:lnTo>
                <a:lnTo>
                  <a:pt x="491808" y="154403"/>
                </a:lnTo>
                <a:lnTo>
                  <a:pt x="500381" y="146143"/>
                </a:lnTo>
                <a:lnTo>
                  <a:pt x="508953" y="137565"/>
                </a:lnTo>
                <a:lnTo>
                  <a:pt x="517526" y="129305"/>
                </a:lnTo>
                <a:lnTo>
                  <a:pt x="526416" y="121680"/>
                </a:lnTo>
                <a:lnTo>
                  <a:pt x="535623" y="113738"/>
                </a:lnTo>
                <a:lnTo>
                  <a:pt x="545148" y="106113"/>
                </a:lnTo>
                <a:lnTo>
                  <a:pt x="554673" y="99123"/>
                </a:lnTo>
                <a:lnTo>
                  <a:pt x="564516" y="92134"/>
                </a:lnTo>
                <a:lnTo>
                  <a:pt x="574041" y="85462"/>
                </a:lnTo>
                <a:lnTo>
                  <a:pt x="584201" y="78473"/>
                </a:lnTo>
                <a:lnTo>
                  <a:pt x="594361" y="72119"/>
                </a:lnTo>
                <a:lnTo>
                  <a:pt x="604838" y="66082"/>
                </a:lnTo>
                <a:lnTo>
                  <a:pt x="615316" y="60046"/>
                </a:lnTo>
                <a:lnTo>
                  <a:pt x="625793" y="54645"/>
                </a:lnTo>
                <a:lnTo>
                  <a:pt x="636906" y="48926"/>
                </a:lnTo>
                <a:lnTo>
                  <a:pt x="647701" y="44161"/>
                </a:lnTo>
                <a:lnTo>
                  <a:pt x="658813" y="39395"/>
                </a:lnTo>
                <a:lnTo>
                  <a:pt x="670243" y="34630"/>
                </a:lnTo>
                <a:lnTo>
                  <a:pt x="681356" y="30182"/>
                </a:lnTo>
                <a:lnTo>
                  <a:pt x="693103" y="26052"/>
                </a:lnTo>
                <a:lnTo>
                  <a:pt x="704533" y="22239"/>
                </a:lnTo>
                <a:lnTo>
                  <a:pt x="716281" y="19062"/>
                </a:lnTo>
                <a:lnTo>
                  <a:pt x="728346" y="15568"/>
                </a:lnTo>
                <a:lnTo>
                  <a:pt x="740093" y="12708"/>
                </a:lnTo>
                <a:lnTo>
                  <a:pt x="752158" y="10167"/>
                </a:lnTo>
                <a:lnTo>
                  <a:pt x="764541" y="7625"/>
                </a:lnTo>
                <a:lnTo>
                  <a:pt x="776606" y="5719"/>
                </a:lnTo>
                <a:lnTo>
                  <a:pt x="788988" y="3813"/>
                </a:lnTo>
                <a:lnTo>
                  <a:pt x="801688" y="2542"/>
                </a:lnTo>
                <a:lnTo>
                  <a:pt x="814071" y="1271"/>
                </a:lnTo>
                <a:lnTo>
                  <a:pt x="826771" y="636"/>
                </a:lnTo>
                <a:lnTo>
                  <a:pt x="839471" y="0"/>
                </a:lnTo>
                <a:close/>
              </a:path>
            </a:pathLst>
          </a:custGeom>
          <a:solidFill>
            <a:srgbClr val="824F9C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403088" y="3097688"/>
            <a:ext cx="2025473" cy="338554"/>
            <a:chOff x="6046989" y="3947708"/>
            <a:chExt cx="2025473" cy="338554"/>
          </a:xfrm>
        </p:grpSpPr>
        <p:sp>
          <p:nvSpPr>
            <p:cNvPr id="18" name="TextBox 87"/>
            <p:cNvSpPr txBox="1"/>
            <p:nvPr/>
          </p:nvSpPr>
          <p:spPr>
            <a:xfrm>
              <a:off x="6046989" y="3947708"/>
              <a:ext cx="202547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chemeClr val="bg1">
                      <a:lumMod val="50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</a:lstStyle>
            <a:p>
              <a:pPr algn="l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姓名</a:t>
              </a: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：亮亮图文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6118427" y="4280892"/>
              <a:ext cx="1584176" cy="0"/>
            </a:xfrm>
            <a:prstGeom prst="line">
              <a:avLst/>
            </a:prstGeom>
            <a:ln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KSO_Shape"/>
          <p:cNvSpPr>
            <a:spLocks/>
          </p:cNvSpPr>
          <p:nvPr/>
        </p:nvSpPr>
        <p:spPr bwMode="auto">
          <a:xfrm>
            <a:off x="9163660" y="3665947"/>
            <a:ext cx="260714" cy="195101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824F9C"/>
          </a:solidFill>
          <a:ln>
            <a:noFill/>
          </a:ln>
          <a:extLst/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9449446" y="3507681"/>
            <a:ext cx="1621925" cy="353367"/>
            <a:chOff x="6093347" y="4357700"/>
            <a:chExt cx="1621925" cy="353367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6126047" y="4711067"/>
              <a:ext cx="1584176" cy="0"/>
            </a:xfrm>
            <a:prstGeom prst="line">
              <a:avLst/>
            </a:prstGeom>
            <a:ln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92"/>
            <p:cNvSpPr txBox="1"/>
            <p:nvPr/>
          </p:nvSpPr>
          <p:spPr>
            <a:xfrm>
              <a:off x="6093347" y="4357700"/>
              <a:ext cx="162192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defRPr sz="2800">
                  <a:solidFill>
                    <a:schemeClr val="bg1">
                      <a:lumMod val="50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1pPr>
            </a:lstStyle>
            <a:p>
              <a:pPr algn="l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职位：产品经理</a:t>
              </a:r>
            </a:p>
          </p:txBody>
        </p:sp>
      </p:grpSp>
      <p:pic>
        <p:nvPicPr>
          <p:cNvPr id="29" name="Lenka - The Show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11341100" y="-1689100"/>
            <a:ext cx="609600" cy="609600"/>
          </a:xfrm>
          <a:prstGeom prst="rect">
            <a:avLst/>
          </a:prstGeom>
        </p:spPr>
      </p:pic>
      <p:pic>
        <p:nvPicPr>
          <p:cNvPr id="25" name="bikaqiu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771377" y="-1372948"/>
            <a:ext cx="609600" cy="609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6741368"/>
            <a:ext cx="12199938" cy="1440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9276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100">
                <p:cTn id="5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video>
            <p:video>
              <p:cMediaNode vol="80000" numSld="999" showWhenStopped="0">
                <p:cTn id="5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video>
          </p:childTnLst>
        </p:cTn>
      </p:par>
    </p:tnLst>
    <p:bldLst>
      <p:bldP spid="2" grpId="0"/>
      <p:bldP spid="8" grpId="0"/>
      <p:bldP spid="16" grpId="0" animBg="1"/>
      <p:bldP spid="2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889064" y="-1124190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800" dirty="0">
                <a:solidFill>
                  <a:srgbClr val="9DC815"/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515793" y="1794303"/>
            <a:ext cx="56570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defTabSz="914400">
              <a:defRPr/>
            </a:pPr>
            <a:r>
              <a:rPr lang="zh-CN" altLang="en-US" kern="0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发现问题是解决问题的先决条件，但仅仅满足有提出问题是不够的，提出问题的目的是为了有效解决问题。人生就是解决一些列问题的过程。个体克服生活、学习、实践中新的矛盾时的负责心里活动，其中主要是思维活动。教育心理学着重研究学生学习知识、应用知识中的问题解决</a:t>
            </a:r>
            <a:r>
              <a:rPr lang="zh-CN" altLang="en-US" kern="0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。亮亮图文旗舰店</a:t>
            </a:r>
            <a:r>
              <a:rPr lang="en-US" altLang="zh-CN" kern="0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https://liangliangtuwen.tmall.com</a:t>
            </a:r>
            <a:endParaRPr lang="zh-CN" altLang="en-US" kern="0" dirty="0">
              <a:solidFill>
                <a:schemeClr val="bg1">
                  <a:lumMod val="50000"/>
                </a:schemeClr>
              </a:solidFill>
              <a:latin typeface="+mn-lt"/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377018" y="3456876"/>
            <a:ext cx="1960246" cy="1952514"/>
            <a:chOff x="4182586" y="2499742"/>
            <a:chExt cx="1960246" cy="1952514"/>
          </a:xfrm>
        </p:grpSpPr>
        <p:grpSp>
          <p:nvGrpSpPr>
            <p:cNvPr id="43" name="组合 42"/>
            <p:cNvGrpSpPr/>
            <p:nvPr/>
          </p:nvGrpSpPr>
          <p:grpSpPr>
            <a:xfrm>
              <a:off x="4182586" y="2499742"/>
              <a:ext cx="1960246" cy="1952514"/>
              <a:chOff x="1050122" y="2474290"/>
              <a:chExt cx="1960246" cy="1952514"/>
            </a:xfrm>
          </p:grpSpPr>
          <p:sp>
            <p:nvSpPr>
              <p:cNvPr id="44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solidFill>
                <a:srgbClr val="824F9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45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提出假设</a:t>
                </a:r>
              </a:p>
            </p:txBody>
          </p:sp>
        </p:grpSp>
        <p:sp>
          <p:nvSpPr>
            <p:cNvPr id="51" name="KSO_Shape"/>
            <p:cNvSpPr>
              <a:spLocks/>
            </p:cNvSpPr>
            <p:nvPr/>
          </p:nvSpPr>
          <p:spPr bwMode="auto">
            <a:xfrm>
              <a:off x="5759981" y="4051963"/>
              <a:ext cx="266114" cy="227526"/>
            </a:xfrm>
            <a:custGeom>
              <a:avLst/>
              <a:gdLst>
                <a:gd name="T0" fmla="*/ 255281011 w 10900"/>
                <a:gd name="T1" fmla="*/ 255294707 h 9319"/>
                <a:gd name="T2" fmla="*/ 255281011 w 10900"/>
                <a:gd name="T3" fmla="*/ 255294707 h 9319"/>
                <a:gd name="T4" fmla="*/ 255281011 w 10900"/>
                <a:gd name="T5" fmla="*/ 255294707 h 9319"/>
                <a:gd name="T6" fmla="*/ 255281011 w 10900"/>
                <a:gd name="T7" fmla="*/ 255294707 h 9319"/>
                <a:gd name="T8" fmla="*/ 255281011 w 10900"/>
                <a:gd name="T9" fmla="*/ 255294707 h 9319"/>
                <a:gd name="T10" fmla="*/ 255281011 w 10900"/>
                <a:gd name="T11" fmla="*/ 255294707 h 9319"/>
                <a:gd name="T12" fmla="*/ 255281011 w 10900"/>
                <a:gd name="T13" fmla="*/ 255294707 h 9319"/>
                <a:gd name="T14" fmla="*/ 255281011 w 10900"/>
                <a:gd name="T15" fmla="*/ 255294707 h 9319"/>
                <a:gd name="T16" fmla="*/ 255281011 w 10900"/>
                <a:gd name="T17" fmla="*/ 255294707 h 9319"/>
                <a:gd name="T18" fmla="*/ 255281011 w 10900"/>
                <a:gd name="T19" fmla="*/ 255294707 h 9319"/>
                <a:gd name="T20" fmla="*/ 255281011 w 10900"/>
                <a:gd name="T21" fmla="*/ 255294707 h 9319"/>
                <a:gd name="T22" fmla="*/ 255281011 w 10900"/>
                <a:gd name="T23" fmla="*/ 255294707 h 9319"/>
                <a:gd name="T24" fmla="*/ 255281011 w 10900"/>
                <a:gd name="T25" fmla="*/ 255294707 h 9319"/>
                <a:gd name="T26" fmla="*/ 255281011 w 10900"/>
                <a:gd name="T27" fmla="*/ 255294707 h 9319"/>
                <a:gd name="T28" fmla="*/ 255281011 w 10900"/>
                <a:gd name="T29" fmla="*/ 255294707 h 9319"/>
                <a:gd name="T30" fmla="*/ 255281011 w 10900"/>
                <a:gd name="T31" fmla="*/ 255294707 h 9319"/>
                <a:gd name="T32" fmla="*/ 255281011 w 10900"/>
                <a:gd name="T33" fmla="*/ 255294707 h 9319"/>
                <a:gd name="T34" fmla="*/ 255281011 w 10900"/>
                <a:gd name="T35" fmla="*/ 255294707 h 9319"/>
                <a:gd name="T36" fmla="*/ 255281011 w 10900"/>
                <a:gd name="T37" fmla="*/ 255294707 h 9319"/>
                <a:gd name="T38" fmla="*/ 255281011 w 10900"/>
                <a:gd name="T39" fmla="*/ 255294707 h 9319"/>
                <a:gd name="T40" fmla="*/ 255281011 w 10900"/>
                <a:gd name="T41" fmla="*/ 255294707 h 9319"/>
                <a:gd name="T42" fmla="*/ 255281011 w 10900"/>
                <a:gd name="T43" fmla="*/ 255294707 h 9319"/>
                <a:gd name="T44" fmla="*/ 255281011 w 10900"/>
                <a:gd name="T45" fmla="*/ 255294707 h 9319"/>
                <a:gd name="T46" fmla="*/ 255281011 w 10900"/>
                <a:gd name="T47" fmla="*/ 255294707 h 9319"/>
                <a:gd name="T48" fmla="*/ 255281011 w 10900"/>
                <a:gd name="T49" fmla="*/ 255294707 h 9319"/>
                <a:gd name="T50" fmla="*/ 255281011 w 10900"/>
                <a:gd name="T51" fmla="*/ 255294707 h 9319"/>
                <a:gd name="T52" fmla="*/ 255281011 w 10900"/>
                <a:gd name="T53" fmla="*/ 255294707 h 9319"/>
                <a:gd name="T54" fmla="*/ 255281011 w 10900"/>
                <a:gd name="T55" fmla="*/ 255294707 h 9319"/>
                <a:gd name="T56" fmla="*/ 255281011 w 10900"/>
                <a:gd name="T57" fmla="*/ 255294707 h 9319"/>
                <a:gd name="T58" fmla="*/ 255281011 w 10900"/>
                <a:gd name="T59" fmla="*/ 255294707 h 9319"/>
                <a:gd name="T60" fmla="*/ 255281011 w 10900"/>
                <a:gd name="T61" fmla="*/ 255294707 h 9319"/>
                <a:gd name="T62" fmla="*/ 255281011 w 10900"/>
                <a:gd name="T63" fmla="*/ 255294707 h 9319"/>
                <a:gd name="T64" fmla="*/ 255281011 w 10900"/>
                <a:gd name="T65" fmla="*/ 255294707 h 9319"/>
                <a:gd name="T66" fmla="*/ 255281011 w 10900"/>
                <a:gd name="T67" fmla="*/ 255294707 h 9319"/>
                <a:gd name="T68" fmla="*/ 255281011 w 10900"/>
                <a:gd name="T69" fmla="*/ 255294707 h 9319"/>
                <a:gd name="T70" fmla="*/ 255281011 w 10900"/>
                <a:gd name="T71" fmla="*/ 255294707 h 9319"/>
                <a:gd name="T72" fmla="*/ 255281011 w 10900"/>
                <a:gd name="T73" fmla="*/ 255294707 h 9319"/>
                <a:gd name="T74" fmla="*/ 255281011 w 10900"/>
                <a:gd name="T75" fmla="*/ 255294707 h 9319"/>
                <a:gd name="T76" fmla="*/ 255281011 w 10900"/>
                <a:gd name="T77" fmla="*/ 255294707 h 9319"/>
                <a:gd name="T78" fmla="*/ 255281011 w 10900"/>
                <a:gd name="T79" fmla="*/ 255294707 h 9319"/>
                <a:gd name="T80" fmla="*/ 255281011 w 10900"/>
                <a:gd name="T81" fmla="*/ 255294707 h 9319"/>
                <a:gd name="T82" fmla="*/ 255281011 w 10900"/>
                <a:gd name="T83" fmla="*/ 255294707 h 9319"/>
                <a:gd name="T84" fmla="*/ 255281011 w 10900"/>
                <a:gd name="T85" fmla="*/ 255294707 h 9319"/>
                <a:gd name="T86" fmla="*/ 255281011 w 10900"/>
                <a:gd name="T87" fmla="*/ 255294707 h 9319"/>
                <a:gd name="T88" fmla="*/ 255281011 w 10900"/>
                <a:gd name="T89" fmla="*/ 255294707 h 9319"/>
                <a:gd name="T90" fmla="*/ 255281011 w 10900"/>
                <a:gd name="T91" fmla="*/ 255294707 h 9319"/>
                <a:gd name="T92" fmla="*/ 255281011 w 10900"/>
                <a:gd name="T93" fmla="*/ 255294707 h 9319"/>
                <a:gd name="T94" fmla="*/ 255281011 w 10900"/>
                <a:gd name="T95" fmla="*/ 255294707 h 9319"/>
                <a:gd name="T96" fmla="*/ 255281011 w 10900"/>
                <a:gd name="T97" fmla="*/ 255294707 h 9319"/>
                <a:gd name="T98" fmla="*/ 255281011 w 10900"/>
                <a:gd name="T99" fmla="*/ 255294707 h 9319"/>
                <a:gd name="T100" fmla="*/ 255281011 w 10900"/>
                <a:gd name="T101" fmla="*/ 255294707 h 9319"/>
                <a:gd name="T102" fmla="*/ 255281011 w 10900"/>
                <a:gd name="T103" fmla="*/ 255294707 h 9319"/>
                <a:gd name="T104" fmla="*/ 255281011 w 10900"/>
                <a:gd name="T105" fmla="*/ 255294707 h 9319"/>
                <a:gd name="T106" fmla="*/ 255281011 w 10900"/>
                <a:gd name="T107" fmla="*/ 255294707 h 9319"/>
                <a:gd name="T108" fmla="*/ 255281011 w 10900"/>
                <a:gd name="T109" fmla="*/ 255294707 h 9319"/>
                <a:gd name="T110" fmla="*/ 255281011 w 10900"/>
                <a:gd name="T111" fmla="*/ 255294707 h 9319"/>
                <a:gd name="T112" fmla="*/ 255281011 w 10900"/>
                <a:gd name="T113" fmla="*/ 255294707 h 9319"/>
                <a:gd name="T114" fmla="*/ 255281011 w 10900"/>
                <a:gd name="T115" fmla="*/ 255294707 h 9319"/>
                <a:gd name="T116" fmla="*/ 255281011 w 10900"/>
                <a:gd name="T117" fmla="*/ 255294707 h 9319"/>
                <a:gd name="T118" fmla="*/ 255281011 w 10900"/>
                <a:gd name="T119" fmla="*/ 255294707 h 9319"/>
                <a:gd name="T120" fmla="*/ 255281011 w 10900"/>
                <a:gd name="T121" fmla="*/ 255294707 h 9319"/>
                <a:gd name="T122" fmla="*/ 255281011 w 10900"/>
                <a:gd name="T123" fmla="*/ 255294707 h 931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0900" h="9319">
                  <a:moveTo>
                    <a:pt x="776" y="0"/>
                  </a:moveTo>
                  <a:lnTo>
                    <a:pt x="796" y="0"/>
                  </a:lnTo>
                  <a:lnTo>
                    <a:pt x="904" y="2"/>
                  </a:lnTo>
                  <a:lnTo>
                    <a:pt x="1011" y="6"/>
                  </a:lnTo>
                  <a:lnTo>
                    <a:pt x="1117" y="13"/>
                  </a:lnTo>
                  <a:lnTo>
                    <a:pt x="1222" y="21"/>
                  </a:lnTo>
                  <a:lnTo>
                    <a:pt x="1327" y="33"/>
                  </a:lnTo>
                  <a:lnTo>
                    <a:pt x="1431" y="46"/>
                  </a:lnTo>
                  <a:lnTo>
                    <a:pt x="1535" y="62"/>
                  </a:lnTo>
                  <a:lnTo>
                    <a:pt x="1637" y="80"/>
                  </a:lnTo>
                  <a:lnTo>
                    <a:pt x="1738" y="100"/>
                  </a:lnTo>
                  <a:lnTo>
                    <a:pt x="1840" y="123"/>
                  </a:lnTo>
                  <a:lnTo>
                    <a:pt x="1940" y="148"/>
                  </a:lnTo>
                  <a:lnTo>
                    <a:pt x="2039" y="175"/>
                  </a:lnTo>
                  <a:lnTo>
                    <a:pt x="2137" y="203"/>
                  </a:lnTo>
                  <a:lnTo>
                    <a:pt x="2235" y="234"/>
                  </a:lnTo>
                  <a:lnTo>
                    <a:pt x="2331" y="267"/>
                  </a:lnTo>
                  <a:lnTo>
                    <a:pt x="2427" y="303"/>
                  </a:lnTo>
                  <a:lnTo>
                    <a:pt x="2522" y="339"/>
                  </a:lnTo>
                  <a:lnTo>
                    <a:pt x="2615" y="379"/>
                  </a:lnTo>
                  <a:lnTo>
                    <a:pt x="2708" y="420"/>
                  </a:lnTo>
                  <a:lnTo>
                    <a:pt x="2800" y="464"/>
                  </a:lnTo>
                  <a:lnTo>
                    <a:pt x="2890" y="508"/>
                  </a:lnTo>
                  <a:lnTo>
                    <a:pt x="2980" y="556"/>
                  </a:lnTo>
                  <a:lnTo>
                    <a:pt x="3068" y="604"/>
                  </a:lnTo>
                  <a:lnTo>
                    <a:pt x="3155" y="655"/>
                  </a:lnTo>
                  <a:lnTo>
                    <a:pt x="3240" y="707"/>
                  </a:lnTo>
                  <a:lnTo>
                    <a:pt x="3326" y="762"/>
                  </a:lnTo>
                  <a:lnTo>
                    <a:pt x="3408" y="817"/>
                  </a:lnTo>
                  <a:lnTo>
                    <a:pt x="3490" y="875"/>
                  </a:lnTo>
                  <a:lnTo>
                    <a:pt x="3572" y="935"/>
                  </a:lnTo>
                  <a:lnTo>
                    <a:pt x="3651" y="996"/>
                  </a:lnTo>
                  <a:lnTo>
                    <a:pt x="3729" y="1059"/>
                  </a:lnTo>
                  <a:lnTo>
                    <a:pt x="3805" y="1123"/>
                  </a:lnTo>
                  <a:lnTo>
                    <a:pt x="3881" y="1189"/>
                  </a:lnTo>
                  <a:lnTo>
                    <a:pt x="3954" y="1256"/>
                  </a:lnTo>
                  <a:lnTo>
                    <a:pt x="4027" y="1325"/>
                  </a:lnTo>
                  <a:lnTo>
                    <a:pt x="4098" y="1396"/>
                  </a:lnTo>
                  <a:lnTo>
                    <a:pt x="4167" y="1468"/>
                  </a:lnTo>
                  <a:lnTo>
                    <a:pt x="4234" y="1542"/>
                  </a:lnTo>
                  <a:lnTo>
                    <a:pt x="4301" y="1616"/>
                  </a:lnTo>
                  <a:lnTo>
                    <a:pt x="4366" y="1693"/>
                  </a:lnTo>
                  <a:lnTo>
                    <a:pt x="4429" y="1771"/>
                  </a:lnTo>
                  <a:lnTo>
                    <a:pt x="4490" y="1850"/>
                  </a:lnTo>
                  <a:lnTo>
                    <a:pt x="4550" y="1931"/>
                  </a:lnTo>
                  <a:lnTo>
                    <a:pt x="4608" y="2013"/>
                  </a:lnTo>
                  <a:lnTo>
                    <a:pt x="4664" y="2095"/>
                  </a:lnTo>
                  <a:lnTo>
                    <a:pt x="4719" y="2179"/>
                  </a:lnTo>
                  <a:lnTo>
                    <a:pt x="4772" y="2266"/>
                  </a:lnTo>
                  <a:lnTo>
                    <a:pt x="4823" y="2352"/>
                  </a:lnTo>
                  <a:lnTo>
                    <a:pt x="4872" y="2440"/>
                  </a:lnTo>
                  <a:lnTo>
                    <a:pt x="4920" y="2530"/>
                  </a:lnTo>
                  <a:lnTo>
                    <a:pt x="4965" y="2620"/>
                  </a:lnTo>
                  <a:lnTo>
                    <a:pt x="5009" y="2711"/>
                  </a:lnTo>
                  <a:lnTo>
                    <a:pt x="5050" y="2803"/>
                  </a:lnTo>
                  <a:lnTo>
                    <a:pt x="5089" y="2897"/>
                  </a:lnTo>
                  <a:lnTo>
                    <a:pt x="5127" y="2991"/>
                  </a:lnTo>
                  <a:lnTo>
                    <a:pt x="5162" y="3087"/>
                  </a:lnTo>
                  <a:lnTo>
                    <a:pt x="5196" y="3183"/>
                  </a:lnTo>
                  <a:lnTo>
                    <a:pt x="5227" y="3280"/>
                  </a:lnTo>
                  <a:lnTo>
                    <a:pt x="5257" y="3378"/>
                  </a:lnTo>
                  <a:lnTo>
                    <a:pt x="5284" y="3478"/>
                  </a:lnTo>
                  <a:lnTo>
                    <a:pt x="5309" y="3578"/>
                  </a:lnTo>
                  <a:lnTo>
                    <a:pt x="5332" y="3679"/>
                  </a:lnTo>
                  <a:lnTo>
                    <a:pt x="5353" y="3781"/>
                  </a:lnTo>
                  <a:lnTo>
                    <a:pt x="5371" y="3882"/>
                  </a:lnTo>
                  <a:lnTo>
                    <a:pt x="8249" y="3882"/>
                  </a:lnTo>
                  <a:lnTo>
                    <a:pt x="7100" y="2733"/>
                  </a:lnTo>
                  <a:lnTo>
                    <a:pt x="7073" y="2705"/>
                  </a:lnTo>
                  <a:lnTo>
                    <a:pt x="7047" y="2675"/>
                  </a:lnTo>
                  <a:lnTo>
                    <a:pt x="7023" y="2643"/>
                  </a:lnTo>
                  <a:lnTo>
                    <a:pt x="7000" y="2613"/>
                  </a:lnTo>
                  <a:lnTo>
                    <a:pt x="6980" y="2579"/>
                  </a:lnTo>
                  <a:lnTo>
                    <a:pt x="6961" y="2546"/>
                  </a:lnTo>
                  <a:lnTo>
                    <a:pt x="6945" y="2512"/>
                  </a:lnTo>
                  <a:lnTo>
                    <a:pt x="6929" y="2476"/>
                  </a:lnTo>
                  <a:lnTo>
                    <a:pt x="6916" y="2442"/>
                  </a:lnTo>
                  <a:lnTo>
                    <a:pt x="6905" y="2405"/>
                  </a:lnTo>
                  <a:lnTo>
                    <a:pt x="6895" y="2370"/>
                  </a:lnTo>
                  <a:lnTo>
                    <a:pt x="6887" y="2333"/>
                  </a:lnTo>
                  <a:lnTo>
                    <a:pt x="6881" y="2297"/>
                  </a:lnTo>
                  <a:lnTo>
                    <a:pt x="6876" y="2259"/>
                  </a:lnTo>
                  <a:lnTo>
                    <a:pt x="6874" y="2222"/>
                  </a:lnTo>
                  <a:lnTo>
                    <a:pt x="6873" y="2184"/>
                  </a:lnTo>
                  <a:lnTo>
                    <a:pt x="6874" y="2147"/>
                  </a:lnTo>
                  <a:lnTo>
                    <a:pt x="6876" y="2110"/>
                  </a:lnTo>
                  <a:lnTo>
                    <a:pt x="6881" y="2073"/>
                  </a:lnTo>
                  <a:lnTo>
                    <a:pt x="6887" y="2036"/>
                  </a:lnTo>
                  <a:lnTo>
                    <a:pt x="6895" y="2000"/>
                  </a:lnTo>
                  <a:lnTo>
                    <a:pt x="6905" y="1963"/>
                  </a:lnTo>
                  <a:lnTo>
                    <a:pt x="6916" y="1927"/>
                  </a:lnTo>
                  <a:lnTo>
                    <a:pt x="6929" y="1892"/>
                  </a:lnTo>
                  <a:lnTo>
                    <a:pt x="6945" y="1858"/>
                  </a:lnTo>
                  <a:lnTo>
                    <a:pt x="6961" y="1823"/>
                  </a:lnTo>
                  <a:lnTo>
                    <a:pt x="6980" y="1789"/>
                  </a:lnTo>
                  <a:lnTo>
                    <a:pt x="7000" y="1757"/>
                  </a:lnTo>
                  <a:lnTo>
                    <a:pt x="7023" y="1725"/>
                  </a:lnTo>
                  <a:lnTo>
                    <a:pt x="7047" y="1694"/>
                  </a:lnTo>
                  <a:lnTo>
                    <a:pt x="7073" y="1665"/>
                  </a:lnTo>
                  <a:lnTo>
                    <a:pt x="7100" y="1635"/>
                  </a:lnTo>
                  <a:lnTo>
                    <a:pt x="7128" y="1608"/>
                  </a:lnTo>
                  <a:lnTo>
                    <a:pt x="7158" y="1582"/>
                  </a:lnTo>
                  <a:lnTo>
                    <a:pt x="7190" y="1558"/>
                  </a:lnTo>
                  <a:lnTo>
                    <a:pt x="7222" y="1536"/>
                  </a:lnTo>
                  <a:lnTo>
                    <a:pt x="7254" y="1516"/>
                  </a:lnTo>
                  <a:lnTo>
                    <a:pt x="7287" y="1498"/>
                  </a:lnTo>
                  <a:lnTo>
                    <a:pt x="7321" y="1480"/>
                  </a:lnTo>
                  <a:lnTo>
                    <a:pt x="7357" y="1466"/>
                  </a:lnTo>
                  <a:lnTo>
                    <a:pt x="7391" y="1452"/>
                  </a:lnTo>
                  <a:lnTo>
                    <a:pt x="7428" y="1441"/>
                  </a:lnTo>
                  <a:lnTo>
                    <a:pt x="7463" y="1432"/>
                  </a:lnTo>
                  <a:lnTo>
                    <a:pt x="7500" y="1423"/>
                  </a:lnTo>
                  <a:lnTo>
                    <a:pt x="7537" y="1417"/>
                  </a:lnTo>
                  <a:lnTo>
                    <a:pt x="7574" y="1413"/>
                  </a:lnTo>
                  <a:lnTo>
                    <a:pt x="7611" y="1410"/>
                  </a:lnTo>
                  <a:lnTo>
                    <a:pt x="7649" y="1409"/>
                  </a:lnTo>
                  <a:lnTo>
                    <a:pt x="7686" y="1410"/>
                  </a:lnTo>
                  <a:lnTo>
                    <a:pt x="7724" y="1413"/>
                  </a:lnTo>
                  <a:lnTo>
                    <a:pt x="7760" y="1417"/>
                  </a:lnTo>
                  <a:lnTo>
                    <a:pt x="7797" y="1423"/>
                  </a:lnTo>
                  <a:lnTo>
                    <a:pt x="7834" y="1432"/>
                  </a:lnTo>
                  <a:lnTo>
                    <a:pt x="7870" y="1441"/>
                  </a:lnTo>
                  <a:lnTo>
                    <a:pt x="7906" y="1452"/>
                  </a:lnTo>
                  <a:lnTo>
                    <a:pt x="7941" y="1466"/>
                  </a:lnTo>
                  <a:lnTo>
                    <a:pt x="7976" y="1480"/>
                  </a:lnTo>
                  <a:lnTo>
                    <a:pt x="8010" y="1498"/>
                  </a:lnTo>
                  <a:lnTo>
                    <a:pt x="8044" y="1516"/>
                  </a:lnTo>
                  <a:lnTo>
                    <a:pt x="8076" y="1536"/>
                  </a:lnTo>
                  <a:lnTo>
                    <a:pt x="8108" y="1558"/>
                  </a:lnTo>
                  <a:lnTo>
                    <a:pt x="8139" y="1582"/>
                  </a:lnTo>
                  <a:lnTo>
                    <a:pt x="8169" y="1608"/>
                  </a:lnTo>
                  <a:lnTo>
                    <a:pt x="8198" y="1635"/>
                  </a:lnTo>
                  <a:lnTo>
                    <a:pt x="10641" y="4078"/>
                  </a:lnTo>
                  <a:lnTo>
                    <a:pt x="10658" y="4093"/>
                  </a:lnTo>
                  <a:lnTo>
                    <a:pt x="10674" y="4110"/>
                  </a:lnTo>
                  <a:lnTo>
                    <a:pt x="10698" y="4134"/>
                  </a:lnTo>
                  <a:lnTo>
                    <a:pt x="10720" y="4160"/>
                  </a:lnTo>
                  <a:lnTo>
                    <a:pt x="10742" y="4186"/>
                  </a:lnTo>
                  <a:lnTo>
                    <a:pt x="10762" y="4214"/>
                  </a:lnTo>
                  <a:lnTo>
                    <a:pt x="10779" y="4241"/>
                  </a:lnTo>
                  <a:lnTo>
                    <a:pt x="10797" y="4269"/>
                  </a:lnTo>
                  <a:lnTo>
                    <a:pt x="10813" y="4299"/>
                  </a:lnTo>
                  <a:lnTo>
                    <a:pt x="10828" y="4328"/>
                  </a:lnTo>
                  <a:lnTo>
                    <a:pt x="10841" y="4358"/>
                  </a:lnTo>
                  <a:lnTo>
                    <a:pt x="10853" y="4389"/>
                  </a:lnTo>
                  <a:lnTo>
                    <a:pt x="10863" y="4420"/>
                  </a:lnTo>
                  <a:lnTo>
                    <a:pt x="10873" y="4450"/>
                  </a:lnTo>
                  <a:lnTo>
                    <a:pt x="10880" y="4482"/>
                  </a:lnTo>
                  <a:lnTo>
                    <a:pt x="10887" y="4514"/>
                  </a:lnTo>
                  <a:lnTo>
                    <a:pt x="10892" y="4546"/>
                  </a:lnTo>
                  <a:lnTo>
                    <a:pt x="10897" y="4578"/>
                  </a:lnTo>
                  <a:lnTo>
                    <a:pt x="10897" y="4581"/>
                  </a:lnTo>
                  <a:lnTo>
                    <a:pt x="10897" y="4584"/>
                  </a:lnTo>
                  <a:lnTo>
                    <a:pt x="10897" y="4585"/>
                  </a:lnTo>
                  <a:lnTo>
                    <a:pt x="10897" y="4586"/>
                  </a:lnTo>
                  <a:lnTo>
                    <a:pt x="10897" y="4588"/>
                  </a:lnTo>
                  <a:lnTo>
                    <a:pt x="10897" y="4589"/>
                  </a:lnTo>
                  <a:lnTo>
                    <a:pt x="10898" y="4589"/>
                  </a:lnTo>
                  <a:lnTo>
                    <a:pt x="10898" y="4591"/>
                  </a:lnTo>
                  <a:lnTo>
                    <a:pt x="10898" y="4592"/>
                  </a:lnTo>
                  <a:lnTo>
                    <a:pt x="10898" y="4594"/>
                  </a:lnTo>
                  <a:lnTo>
                    <a:pt x="10898" y="4601"/>
                  </a:lnTo>
                  <a:lnTo>
                    <a:pt x="10898" y="4602"/>
                  </a:lnTo>
                  <a:lnTo>
                    <a:pt x="10899" y="4604"/>
                  </a:lnTo>
                  <a:lnTo>
                    <a:pt x="10899" y="4605"/>
                  </a:lnTo>
                  <a:lnTo>
                    <a:pt x="10899" y="4607"/>
                  </a:lnTo>
                  <a:lnTo>
                    <a:pt x="10899" y="4608"/>
                  </a:lnTo>
                  <a:lnTo>
                    <a:pt x="10899" y="4610"/>
                  </a:lnTo>
                  <a:lnTo>
                    <a:pt x="10899" y="4611"/>
                  </a:lnTo>
                  <a:lnTo>
                    <a:pt x="10899" y="4613"/>
                  </a:lnTo>
                  <a:lnTo>
                    <a:pt x="10899" y="4614"/>
                  </a:lnTo>
                  <a:lnTo>
                    <a:pt x="10899" y="4615"/>
                  </a:lnTo>
                  <a:lnTo>
                    <a:pt x="10899" y="4616"/>
                  </a:lnTo>
                  <a:lnTo>
                    <a:pt x="10899" y="4617"/>
                  </a:lnTo>
                  <a:lnTo>
                    <a:pt x="10899" y="4618"/>
                  </a:lnTo>
                  <a:lnTo>
                    <a:pt x="10899" y="4620"/>
                  </a:lnTo>
                  <a:lnTo>
                    <a:pt x="10900" y="4621"/>
                  </a:lnTo>
                  <a:lnTo>
                    <a:pt x="10900" y="4623"/>
                  </a:lnTo>
                  <a:lnTo>
                    <a:pt x="10900" y="4640"/>
                  </a:lnTo>
                  <a:lnTo>
                    <a:pt x="10900" y="4641"/>
                  </a:lnTo>
                  <a:lnTo>
                    <a:pt x="10900" y="4659"/>
                  </a:lnTo>
                  <a:lnTo>
                    <a:pt x="10900" y="4660"/>
                  </a:lnTo>
                  <a:lnTo>
                    <a:pt x="10900" y="4672"/>
                  </a:lnTo>
                  <a:lnTo>
                    <a:pt x="10900" y="4676"/>
                  </a:lnTo>
                  <a:lnTo>
                    <a:pt x="10900" y="4679"/>
                  </a:lnTo>
                  <a:lnTo>
                    <a:pt x="10900" y="4695"/>
                  </a:lnTo>
                  <a:lnTo>
                    <a:pt x="10898" y="4731"/>
                  </a:lnTo>
                  <a:lnTo>
                    <a:pt x="10893" y="4765"/>
                  </a:lnTo>
                  <a:lnTo>
                    <a:pt x="10888" y="4801"/>
                  </a:lnTo>
                  <a:lnTo>
                    <a:pt x="10881" y="4835"/>
                  </a:lnTo>
                  <a:lnTo>
                    <a:pt x="10872" y="4869"/>
                  </a:lnTo>
                  <a:lnTo>
                    <a:pt x="10862" y="4902"/>
                  </a:lnTo>
                  <a:lnTo>
                    <a:pt x="10850" y="4937"/>
                  </a:lnTo>
                  <a:lnTo>
                    <a:pt x="10837" y="4970"/>
                  </a:lnTo>
                  <a:lnTo>
                    <a:pt x="10822" y="5002"/>
                  </a:lnTo>
                  <a:lnTo>
                    <a:pt x="10805" y="5034"/>
                  </a:lnTo>
                  <a:lnTo>
                    <a:pt x="10788" y="5065"/>
                  </a:lnTo>
                  <a:lnTo>
                    <a:pt x="10768" y="5095"/>
                  </a:lnTo>
                  <a:lnTo>
                    <a:pt x="10746" y="5125"/>
                  </a:lnTo>
                  <a:lnTo>
                    <a:pt x="10724" y="5155"/>
                  </a:lnTo>
                  <a:lnTo>
                    <a:pt x="10700" y="5182"/>
                  </a:lnTo>
                  <a:lnTo>
                    <a:pt x="10674" y="5209"/>
                  </a:lnTo>
                  <a:lnTo>
                    <a:pt x="10659" y="5224"/>
                  </a:lnTo>
                  <a:lnTo>
                    <a:pt x="10643" y="5239"/>
                  </a:lnTo>
                  <a:lnTo>
                    <a:pt x="8198" y="7683"/>
                  </a:lnTo>
                  <a:lnTo>
                    <a:pt x="8169" y="7711"/>
                  </a:lnTo>
                  <a:lnTo>
                    <a:pt x="8139" y="7737"/>
                  </a:lnTo>
                  <a:lnTo>
                    <a:pt x="8108" y="7760"/>
                  </a:lnTo>
                  <a:lnTo>
                    <a:pt x="8076" y="7783"/>
                  </a:lnTo>
                  <a:lnTo>
                    <a:pt x="8044" y="7803"/>
                  </a:lnTo>
                  <a:lnTo>
                    <a:pt x="8010" y="7821"/>
                  </a:lnTo>
                  <a:lnTo>
                    <a:pt x="7976" y="7838"/>
                  </a:lnTo>
                  <a:lnTo>
                    <a:pt x="7941" y="7853"/>
                  </a:lnTo>
                  <a:lnTo>
                    <a:pt x="7906" y="7867"/>
                  </a:lnTo>
                  <a:lnTo>
                    <a:pt x="7870" y="7878"/>
                  </a:lnTo>
                  <a:lnTo>
                    <a:pt x="7834" y="7888"/>
                  </a:lnTo>
                  <a:lnTo>
                    <a:pt x="7797" y="7895"/>
                  </a:lnTo>
                  <a:lnTo>
                    <a:pt x="7760" y="7902"/>
                  </a:lnTo>
                  <a:lnTo>
                    <a:pt x="7724" y="7906"/>
                  </a:lnTo>
                  <a:lnTo>
                    <a:pt x="7686" y="7908"/>
                  </a:lnTo>
                  <a:lnTo>
                    <a:pt x="7649" y="7909"/>
                  </a:lnTo>
                  <a:lnTo>
                    <a:pt x="7611" y="7908"/>
                  </a:lnTo>
                  <a:lnTo>
                    <a:pt x="7574" y="7906"/>
                  </a:lnTo>
                  <a:lnTo>
                    <a:pt x="7537" y="7902"/>
                  </a:lnTo>
                  <a:lnTo>
                    <a:pt x="7500" y="7895"/>
                  </a:lnTo>
                  <a:lnTo>
                    <a:pt x="7463" y="7888"/>
                  </a:lnTo>
                  <a:lnTo>
                    <a:pt x="7428" y="7878"/>
                  </a:lnTo>
                  <a:lnTo>
                    <a:pt x="7391" y="7867"/>
                  </a:lnTo>
                  <a:lnTo>
                    <a:pt x="7357" y="7853"/>
                  </a:lnTo>
                  <a:lnTo>
                    <a:pt x="7321" y="7838"/>
                  </a:lnTo>
                  <a:lnTo>
                    <a:pt x="7287" y="7821"/>
                  </a:lnTo>
                  <a:lnTo>
                    <a:pt x="7254" y="7803"/>
                  </a:lnTo>
                  <a:lnTo>
                    <a:pt x="7222" y="7783"/>
                  </a:lnTo>
                  <a:lnTo>
                    <a:pt x="7190" y="7760"/>
                  </a:lnTo>
                  <a:lnTo>
                    <a:pt x="7158" y="7737"/>
                  </a:lnTo>
                  <a:lnTo>
                    <a:pt x="7128" y="7711"/>
                  </a:lnTo>
                  <a:lnTo>
                    <a:pt x="7100" y="7683"/>
                  </a:lnTo>
                  <a:lnTo>
                    <a:pt x="7073" y="7654"/>
                  </a:lnTo>
                  <a:lnTo>
                    <a:pt x="7047" y="7624"/>
                  </a:lnTo>
                  <a:lnTo>
                    <a:pt x="7023" y="7593"/>
                  </a:lnTo>
                  <a:lnTo>
                    <a:pt x="7000" y="7562"/>
                  </a:lnTo>
                  <a:lnTo>
                    <a:pt x="6980" y="7530"/>
                  </a:lnTo>
                  <a:lnTo>
                    <a:pt x="6961" y="7495"/>
                  </a:lnTo>
                  <a:lnTo>
                    <a:pt x="6945" y="7461"/>
                  </a:lnTo>
                  <a:lnTo>
                    <a:pt x="6929" y="7427"/>
                  </a:lnTo>
                  <a:lnTo>
                    <a:pt x="6916" y="7391"/>
                  </a:lnTo>
                  <a:lnTo>
                    <a:pt x="6905" y="7356"/>
                  </a:lnTo>
                  <a:lnTo>
                    <a:pt x="6895" y="7319"/>
                  </a:lnTo>
                  <a:lnTo>
                    <a:pt x="6887" y="7282"/>
                  </a:lnTo>
                  <a:lnTo>
                    <a:pt x="6881" y="7246"/>
                  </a:lnTo>
                  <a:lnTo>
                    <a:pt x="6876" y="7209"/>
                  </a:lnTo>
                  <a:lnTo>
                    <a:pt x="6874" y="7171"/>
                  </a:lnTo>
                  <a:lnTo>
                    <a:pt x="6873" y="7134"/>
                  </a:lnTo>
                  <a:lnTo>
                    <a:pt x="6874" y="7096"/>
                  </a:lnTo>
                  <a:lnTo>
                    <a:pt x="6876" y="7060"/>
                  </a:lnTo>
                  <a:lnTo>
                    <a:pt x="6881" y="7022"/>
                  </a:lnTo>
                  <a:lnTo>
                    <a:pt x="6887" y="6985"/>
                  </a:lnTo>
                  <a:lnTo>
                    <a:pt x="6895" y="6949"/>
                  </a:lnTo>
                  <a:lnTo>
                    <a:pt x="6905" y="6913"/>
                  </a:lnTo>
                  <a:lnTo>
                    <a:pt x="6916" y="6876"/>
                  </a:lnTo>
                  <a:lnTo>
                    <a:pt x="6929" y="6842"/>
                  </a:lnTo>
                  <a:lnTo>
                    <a:pt x="6945" y="6807"/>
                  </a:lnTo>
                  <a:lnTo>
                    <a:pt x="6961" y="6772"/>
                  </a:lnTo>
                  <a:lnTo>
                    <a:pt x="6980" y="6739"/>
                  </a:lnTo>
                  <a:lnTo>
                    <a:pt x="7000" y="6706"/>
                  </a:lnTo>
                  <a:lnTo>
                    <a:pt x="7023" y="6675"/>
                  </a:lnTo>
                  <a:lnTo>
                    <a:pt x="7047" y="6643"/>
                  </a:lnTo>
                  <a:lnTo>
                    <a:pt x="7073" y="6614"/>
                  </a:lnTo>
                  <a:lnTo>
                    <a:pt x="7100" y="6585"/>
                  </a:lnTo>
                  <a:lnTo>
                    <a:pt x="8249" y="5436"/>
                  </a:lnTo>
                  <a:lnTo>
                    <a:pt x="5371" y="5436"/>
                  </a:lnTo>
                  <a:lnTo>
                    <a:pt x="5353" y="5539"/>
                  </a:lnTo>
                  <a:lnTo>
                    <a:pt x="5332" y="5641"/>
                  </a:lnTo>
                  <a:lnTo>
                    <a:pt x="5309" y="5741"/>
                  </a:lnTo>
                  <a:lnTo>
                    <a:pt x="5283" y="5842"/>
                  </a:lnTo>
                  <a:lnTo>
                    <a:pt x="5256" y="5941"/>
                  </a:lnTo>
                  <a:lnTo>
                    <a:pt x="5226" y="6040"/>
                  </a:lnTo>
                  <a:lnTo>
                    <a:pt x="5196" y="6138"/>
                  </a:lnTo>
                  <a:lnTo>
                    <a:pt x="5161" y="6234"/>
                  </a:lnTo>
                  <a:lnTo>
                    <a:pt x="5126" y="6330"/>
                  </a:lnTo>
                  <a:lnTo>
                    <a:pt x="5088" y="6424"/>
                  </a:lnTo>
                  <a:lnTo>
                    <a:pt x="5049" y="6518"/>
                  </a:lnTo>
                  <a:lnTo>
                    <a:pt x="5006" y="6611"/>
                  </a:lnTo>
                  <a:lnTo>
                    <a:pt x="4962" y="6702"/>
                  </a:lnTo>
                  <a:lnTo>
                    <a:pt x="4917" y="6794"/>
                  </a:lnTo>
                  <a:lnTo>
                    <a:pt x="4870" y="6882"/>
                  </a:lnTo>
                  <a:lnTo>
                    <a:pt x="4820" y="6970"/>
                  </a:lnTo>
                  <a:lnTo>
                    <a:pt x="4769" y="7057"/>
                  </a:lnTo>
                  <a:lnTo>
                    <a:pt x="4716" y="7143"/>
                  </a:lnTo>
                  <a:lnTo>
                    <a:pt x="4662" y="7228"/>
                  </a:lnTo>
                  <a:lnTo>
                    <a:pt x="4605" y="7311"/>
                  </a:lnTo>
                  <a:lnTo>
                    <a:pt x="4547" y="7394"/>
                  </a:lnTo>
                  <a:lnTo>
                    <a:pt x="4487" y="7474"/>
                  </a:lnTo>
                  <a:lnTo>
                    <a:pt x="4425" y="7553"/>
                  </a:lnTo>
                  <a:lnTo>
                    <a:pt x="4361" y="7631"/>
                  </a:lnTo>
                  <a:lnTo>
                    <a:pt x="4296" y="7707"/>
                  </a:lnTo>
                  <a:lnTo>
                    <a:pt x="4230" y="7783"/>
                  </a:lnTo>
                  <a:lnTo>
                    <a:pt x="4161" y="7856"/>
                  </a:lnTo>
                  <a:lnTo>
                    <a:pt x="4091" y="7928"/>
                  </a:lnTo>
                  <a:lnTo>
                    <a:pt x="4020" y="7999"/>
                  </a:lnTo>
                  <a:lnTo>
                    <a:pt x="3948" y="8068"/>
                  </a:lnTo>
                  <a:lnTo>
                    <a:pt x="3874" y="8135"/>
                  </a:lnTo>
                  <a:lnTo>
                    <a:pt x="3798" y="8202"/>
                  </a:lnTo>
                  <a:lnTo>
                    <a:pt x="3721" y="8267"/>
                  </a:lnTo>
                  <a:lnTo>
                    <a:pt x="3643" y="8330"/>
                  </a:lnTo>
                  <a:lnTo>
                    <a:pt x="3562" y="8390"/>
                  </a:lnTo>
                  <a:lnTo>
                    <a:pt x="3482" y="8450"/>
                  </a:lnTo>
                  <a:lnTo>
                    <a:pt x="3399" y="8507"/>
                  </a:lnTo>
                  <a:lnTo>
                    <a:pt x="3316" y="8564"/>
                  </a:lnTo>
                  <a:lnTo>
                    <a:pt x="3231" y="8617"/>
                  </a:lnTo>
                  <a:lnTo>
                    <a:pt x="3144" y="8670"/>
                  </a:lnTo>
                  <a:lnTo>
                    <a:pt x="3057" y="8720"/>
                  </a:lnTo>
                  <a:lnTo>
                    <a:pt x="2968" y="8770"/>
                  </a:lnTo>
                  <a:lnTo>
                    <a:pt x="2878" y="8816"/>
                  </a:lnTo>
                  <a:lnTo>
                    <a:pt x="2788" y="8861"/>
                  </a:lnTo>
                  <a:lnTo>
                    <a:pt x="2696" y="8904"/>
                  </a:lnTo>
                  <a:lnTo>
                    <a:pt x="2602" y="8945"/>
                  </a:lnTo>
                  <a:lnTo>
                    <a:pt x="2509" y="8984"/>
                  </a:lnTo>
                  <a:lnTo>
                    <a:pt x="2414" y="9021"/>
                  </a:lnTo>
                  <a:lnTo>
                    <a:pt x="2317" y="9056"/>
                  </a:lnTo>
                  <a:lnTo>
                    <a:pt x="2220" y="9089"/>
                  </a:lnTo>
                  <a:lnTo>
                    <a:pt x="2123" y="9120"/>
                  </a:lnTo>
                  <a:lnTo>
                    <a:pt x="2024" y="9148"/>
                  </a:lnTo>
                  <a:lnTo>
                    <a:pt x="1924" y="9176"/>
                  </a:lnTo>
                  <a:lnTo>
                    <a:pt x="1824" y="9199"/>
                  </a:lnTo>
                  <a:lnTo>
                    <a:pt x="1722" y="9222"/>
                  </a:lnTo>
                  <a:lnTo>
                    <a:pt x="1620" y="9242"/>
                  </a:lnTo>
                  <a:lnTo>
                    <a:pt x="1517" y="9260"/>
                  </a:lnTo>
                  <a:lnTo>
                    <a:pt x="1413" y="9275"/>
                  </a:lnTo>
                  <a:lnTo>
                    <a:pt x="1309" y="9288"/>
                  </a:lnTo>
                  <a:lnTo>
                    <a:pt x="1203" y="9299"/>
                  </a:lnTo>
                  <a:lnTo>
                    <a:pt x="1098" y="9307"/>
                  </a:lnTo>
                  <a:lnTo>
                    <a:pt x="992" y="9314"/>
                  </a:lnTo>
                  <a:lnTo>
                    <a:pt x="884" y="9318"/>
                  </a:lnTo>
                  <a:lnTo>
                    <a:pt x="776" y="9319"/>
                  </a:lnTo>
                  <a:lnTo>
                    <a:pt x="737" y="9318"/>
                  </a:lnTo>
                  <a:lnTo>
                    <a:pt x="697" y="9314"/>
                  </a:lnTo>
                  <a:lnTo>
                    <a:pt x="658" y="9309"/>
                  </a:lnTo>
                  <a:lnTo>
                    <a:pt x="620" y="9302"/>
                  </a:lnTo>
                  <a:lnTo>
                    <a:pt x="582" y="9294"/>
                  </a:lnTo>
                  <a:lnTo>
                    <a:pt x="545" y="9283"/>
                  </a:lnTo>
                  <a:lnTo>
                    <a:pt x="510" y="9272"/>
                  </a:lnTo>
                  <a:lnTo>
                    <a:pt x="474" y="9257"/>
                  </a:lnTo>
                  <a:lnTo>
                    <a:pt x="440" y="9242"/>
                  </a:lnTo>
                  <a:lnTo>
                    <a:pt x="407" y="9225"/>
                  </a:lnTo>
                  <a:lnTo>
                    <a:pt x="374" y="9206"/>
                  </a:lnTo>
                  <a:lnTo>
                    <a:pt x="342" y="9186"/>
                  </a:lnTo>
                  <a:lnTo>
                    <a:pt x="312" y="9164"/>
                  </a:lnTo>
                  <a:lnTo>
                    <a:pt x="283" y="9141"/>
                  </a:lnTo>
                  <a:lnTo>
                    <a:pt x="254" y="9117"/>
                  </a:lnTo>
                  <a:lnTo>
                    <a:pt x="227" y="9092"/>
                  </a:lnTo>
                  <a:lnTo>
                    <a:pt x="202" y="9064"/>
                  </a:lnTo>
                  <a:lnTo>
                    <a:pt x="177" y="9036"/>
                  </a:lnTo>
                  <a:lnTo>
                    <a:pt x="154" y="9006"/>
                  </a:lnTo>
                  <a:lnTo>
                    <a:pt x="132" y="8976"/>
                  </a:lnTo>
                  <a:lnTo>
                    <a:pt x="112" y="8945"/>
                  </a:lnTo>
                  <a:lnTo>
                    <a:pt x="93" y="8912"/>
                  </a:lnTo>
                  <a:lnTo>
                    <a:pt x="77" y="8879"/>
                  </a:lnTo>
                  <a:lnTo>
                    <a:pt x="61" y="8844"/>
                  </a:lnTo>
                  <a:lnTo>
                    <a:pt x="47" y="8809"/>
                  </a:lnTo>
                  <a:lnTo>
                    <a:pt x="35" y="8773"/>
                  </a:lnTo>
                  <a:lnTo>
                    <a:pt x="25" y="8735"/>
                  </a:lnTo>
                  <a:lnTo>
                    <a:pt x="15" y="8699"/>
                  </a:lnTo>
                  <a:lnTo>
                    <a:pt x="9" y="8660"/>
                  </a:lnTo>
                  <a:lnTo>
                    <a:pt x="3" y="8622"/>
                  </a:lnTo>
                  <a:lnTo>
                    <a:pt x="1" y="8582"/>
                  </a:lnTo>
                  <a:lnTo>
                    <a:pt x="0" y="8543"/>
                  </a:lnTo>
                  <a:lnTo>
                    <a:pt x="1" y="8502"/>
                  </a:lnTo>
                  <a:lnTo>
                    <a:pt x="3" y="8462"/>
                  </a:lnTo>
                  <a:lnTo>
                    <a:pt x="9" y="8424"/>
                  </a:lnTo>
                  <a:lnTo>
                    <a:pt x="15" y="8385"/>
                  </a:lnTo>
                  <a:lnTo>
                    <a:pt x="25" y="8349"/>
                  </a:lnTo>
                  <a:lnTo>
                    <a:pt x="35" y="8311"/>
                  </a:lnTo>
                  <a:lnTo>
                    <a:pt x="47" y="8275"/>
                  </a:lnTo>
                  <a:lnTo>
                    <a:pt x="61" y="8240"/>
                  </a:lnTo>
                  <a:lnTo>
                    <a:pt x="77" y="8205"/>
                  </a:lnTo>
                  <a:lnTo>
                    <a:pt x="93" y="8172"/>
                  </a:lnTo>
                  <a:lnTo>
                    <a:pt x="112" y="8139"/>
                  </a:lnTo>
                  <a:lnTo>
                    <a:pt x="132" y="8108"/>
                  </a:lnTo>
                  <a:lnTo>
                    <a:pt x="154" y="8078"/>
                  </a:lnTo>
                  <a:lnTo>
                    <a:pt x="177" y="8048"/>
                  </a:lnTo>
                  <a:lnTo>
                    <a:pt x="202" y="8020"/>
                  </a:lnTo>
                  <a:lnTo>
                    <a:pt x="227" y="7993"/>
                  </a:lnTo>
                  <a:lnTo>
                    <a:pt x="254" y="7967"/>
                  </a:lnTo>
                  <a:lnTo>
                    <a:pt x="283" y="7943"/>
                  </a:lnTo>
                  <a:lnTo>
                    <a:pt x="312" y="7920"/>
                  </a:lnTo>
                  <a:lnTo>
                    <a:pt x="342" y="7898"/>
                  </a:lnTo>
                  <a:lnTo>
                    <a:pt x="374" y="7878"/>
                  </a:lnTo>
                  <a:lnTo>
                    <a:pt x="407" y="7860"/>
                  </a:lnTo>
                  <a:lnTo>
                    <a:pt x="440" y="7842"/>
                  </a:lnTo>
                  <a:lnTo>
                    <a:pt x="474" y="7827"/>
                  </a:lnTo>
                  <a:lnTo>
                    <a:pt x="510" y="7812"/>
                  </a:lnTo>
                  <a:lnTo>
                    <a:pt x="545" y="7801"/>
                  </a:lnTo>
                  <a:lnTo>
                    <a:pt x="582" y="7790"/>
                  </a:lnTo>
                  <a:lnTo>
                    <a:pt x="620" y="7782"/>
                  </a:lnTo>
                  <a:lnTo>
                    <a:pt x="658" y="7775"/>
                  </a:lnTo>
                  <a:lnTo>
                    <a:pt x="697" y="7770"/>
                  </a:lnTo>
                  <a:lnTo>
                    <a:pt x="737" y="7766"/>
                  </a:lnTo>
                  <a:lnTo>
                    <a:pt x="776" y="7765"/>
                  </a:lnTo>
                  <a:lnTo>
                    <a:pt x="857" y="7765"/>
                  </a:lnTo>
                  <a:lnTo>
                    <a:pt x="936" y="7762"/>
                  </a:lnTo>
                  <a:lnTo>
                    <a:pt x="1015" y="7757"/>
                  </a:lnTo>
                  <a:lnTo>
                    <a:pt x="1093" y="7750"/>
                  </a:lnTo>
                  <a:lnTo>
                    <a:pt x="1171" y="7740"/>
                  </a:lnTo>
                  <a:lnTo>
                    <a:pt x="1248" y="7730"/>
                  </a:lnTo>
                  <a:lnTo>
                    <a:pt x="1325" y="7717"/>
                  </a:lnTo>
                  <a:lnTo>
                    <a:pt x="1401" y="7702"/>
                  </a:lnTo>
                  <a:lnTo>
                    <a:pt x="1477" y="7686"/>
                  </a:lnTo>
                  <a:lnTo>
                    <a:pt x="1551" y="7668"/>
                  </a:lnTo>
                  <a:lnTo>
                    <a:pt x="1625" y="7648"/>
                  </a:lnTo>
                  <a:lnTo>
                    <a:pt x="1698" y="7625"/>
                  </a:lnTo>
                  <a:lnTo>
                    <a:pt x="1770" y="7602"/>
                  </a:lnTo>
                  <a:lnTo>
                    <a:pt x="1843" y="7577"/>
                  </a:lnTo>
                  <a:lnTo>
                    <a:pt x="1914" y="7550"/>
                  </a:lnTo>
                  <a:lnTo>
                    <a:pt x="1983" y="7520"/>
                  </a:lnTo>
                  <a:lnTo>
                    <a:pt x="2052" y="7491"/>
                  </a:lnTo>
                  <a:lnTo>
                    <a:pt x="2121" y="7459"/>
                  </a:lnTo>
                  <a:lnTo>
                    <a:pt x="2188" y="7424"/>
                  </a:lnTo>
                  <a:lnTo>
                    <a:pt x="2254" y="7390"/>
                  </a:lnTo>
                  <a:lnTo>
                    <a:pt x="2321" y="7353"/>
                  </a:lnTo>
                  <a:lnTo>
                    <a:pt x="2385" y="7314"/>
                  </a:lnTo>
                  <a:lnTo>
                    <a:pt x="2449" y="7275"/>
                  </a:lnTo>
                  <a:lnTo>
                    <a:pt x="2511" y="7234"/>
                  </a:lnTo>
                  <a:lnTo>
                    <a:pt x="2573" y="7191"/>
                  </a:lnTo>
                  <a:lnTo>
                    <a:pt x="2633" y="7147"/>
                  </a:lnTo>
                  <a:lnTo>
                    <a:pt x="2692" y="7101"/>
                  </a:lnTo>
                  <a:lnTo>
                    <a:pt x="2750" y="7054"/>
                  </a:lnTo>
                  <a:lnTo>
                    <a:pt x="2807" y="7007"/>
                  </a:lnTo>
                  <a:lnTo>
                    <a:pt x="2863" y="6957"/>
                  </a:lnTo>
                  <a:lnTo>
                    <a:pt x="2917" y="6906"/>
                  </a:lnTo>
                  <a:lnTo>
                    <a:pt x="2972" y="6854"/>
                  </a:lnTo>
                  <a:lnTo>
                    <a:pt x="3024" y="6801"/>
                  </a:lnTo>
                  <a:lnTo>
                    <a:pt x="3075" y="6746"/>
                  </a:lnTo>
                  <a:lnTo>
                    <a:pt x="3123" y="6689"/>
                  </a:lnTo>
                  <a:lnTo>
                    <a:pt x="3172" y="6633"/>
                  </a:lnTo>
                  <a:lnTo>
                    <a:pt x="3219" y="6575"/>
                  </a:lnTo>
                  <a:lnTo>
                    <a:pt x="3264" y="6515"/>
                  </a:lnTo>
                  <a:lnTo>
                    <a:pt x="3309" y="6455"/>
                  </a:lnTo>
                  <a:lnTo>
                    <a:pt x="3352" y="6394"/>
                  </a:lnTo>
                  <a:lnTo>
                    <a:pt x="3392" y="6331"/>
                  </a:lnTo>
                  <a:lnTo>
                    <a:pt x="3432" y="6268"/>
                  </a:lnTo>
                  <a:lnTo>
                    <a:pt x="3470" y="6203"/>
                  </a:lnTo>
                  <a:lnTo>
                    <a:pt x="3507" y="6138"/>
                  </a:lnTo>
                  <a:lnTo>
                    <a:pt x="3542" y="6070"/>
                  </a:lnTo>
                  <a:lnTo>
                    <a:pt x="3575" y="6003"/>
                  </a:lnTo>
                  <a:lnTo>
                    <a:pt x="3608" y="5936"/>
                  </a:lnTo>
                  <a:lnTo>
                    <a:pt x="3638" y="5866"/>
                  </a:lnTo>
                  <a:lnTo>
                    <a:pt x="3666" y="5796"/>
                  </a:lnTo>
                  <a:lnTo>
                    <a:pt x="3694" y="5725"/>
                  </a:lnTo>
                  <a:lnTo>
                    <a:pt x="3720" y="5654"/>
                  </a:lnTo>
                  <a:lnTo>
                    <a:pt x="3743" y="5581"/>
                  </a:lnTo>
                  <a:lnTo>
                    <a:pt x="3765" y="5507"/>
                  </a:lnTo>
                  <a:lnTo>
                    <a:pt x="3785" y="5434"/>
                  </a:lnTo>
                  <a:lnTo>
                    <a:pt x="3804" y="5359"/>
                  </a:lnTo>
                  <a:lnTo>
                    <a:pt x="3820" y="5283"/>
                  </a:lnTo>
                  <a:lnTo>
                    <a:pt x="3834" y="5208"/>
                  </a:lnTo>
                  <a:lnTo>
                    <a:pt x="3847" y="5131"/>
                  </a:lnTo>
                  <a:lnTo>
                    <a:pt x="3858" y="5054"/>
                  </a:lnTo>
                  <a:lnTo>
                    <a:pt x="3868" y="4976"/>
                  </a:lnTo>
                  <a:lnTo>
                    <a:pt x="3874" y="4898"/>
                  </a:lnTo>
                  <a:lnTo>
                    <a:pt x="3879" y="4818"/>
                  </a:lnTo>
                  <a:lnTo>
                    <a:pt x="3882" y="4739"/>
                  </a:lnTo>
                  <a:lnTo>
                    <a:pt x="3883" y="4659"/>
                  </a:lnTo>
                  <a:lnTo>
                    <a:pt x="3882" y="4579"/>
                  </a:lnTo>
                  <a:lnTo>
                    <a:pt x="3879" y="4500"/>
                  </a:lnTo>
                  <a:lnTo>
                    <a:pt x="3874" y="4421"/>
                  </a:lnTo>
                  <a:lnTo>
                    <a:pt x="3868" y="4343"/>
                  </a:lnTo>
                  <a:lnTo>
                    <a:pt x="3858" y="4265"/>
                  </a:lnTo>
                  <a:lnTo>
                    <a:pt x="3847" y="4188"/>
                  </a:lnTo>
                  <a:lnTo>
                    <a:pt x="3834" y="4111"/>
                  </a:lnTo>
                  <a:lnTo>
                    <a:pt x="3820" y="4035"/>
                  </a:lnTo>
                  <a:lnTo>
                    <a:pt x="3804" y="3959"/>
                  </a:lnTo>
                  <a:lnTo>
                    <a:pt x="3785" y="3885"/>
                  </a:lnTo>
                  <a:lnTo>
                    <a:pt x="3765" y="3811"/>
                  </a:lnTo>
                  <a:lnTo>
                    <a:pt x="3743" y="3738"/>
                  </a:lnTo>
                  <a:lnTo>
                    <a:pt x="3720" y="3665"/>
                  </a:lnTo>
                  <a:lnTo>
                    <a:pt x="3694" y="3594"/>
                  </a:lnTo>
                  <a:lnTo>
                    <a:pt x="3666" y="3523"/>
                  </a:lnTo>
                  <a:lnTo>
                    <a:pt x="3638" y="3453"/>
                  </a:lnTo>
                  <a:lnTo>
                    <a:pt x="3608" y="3383"/>
                  </a:lnTo>
                  <a:lnTo>
                    <a:pt x="3575" y="3316"/>
                  </a:lnTo>
                  <a:lnTo>
                    <a:pt x="3542" y="3248"/>
                  </a:lnTo>
                  <a:lnTo>
                    <a:pt x="3507" y="3181"/>
                  </a:lnTo>
                  <a:lnTo>
                    <a:pt x="3470" y="3116"/>
                  </a:lnTo>
                  <a:lnTo>
                    <a:pt x="3432" y="3052"/>
                  </a:lnTo>
                  <a:lnTo>
                    <a:pt x="3392" y="2988"/>
                  </a:lnTo>
                  <a:lnTo>
                    <a:pt x="3352" y="2925"/>
                  </a:lnTo>
                  <a:lnTo>
                    <a:pt x="3309" y="2863"/>
                  </a:lnTo>
                  <a:lnTo>
                    <a:pt x="3264" y="2803"/>
                  </a:lnTo>
                  <a:lnTo>
                    <a:pt x="3219" y="2744"/>
                  </a:lnTo>
                  <a:lnTo>
                    <a:pt x="3172" y="2686"/>
                  </a:lnTo>
                  <a:lnTo>
                    <a:pt x="3123" y="2629"/>
                  </a:lnTo>
                  <a:lnTo>
                    <a:pt x="3075" y="2572"/>
                  </a:lnTo>
                  <a:lnTo>
                    <a:pt x="3024" y="2518"/>
                  </a:lnTo>
                  <a:lnTo>
                    <a:pt x="2972" y="2465"/>
                  </a:lnTo>
                  <a:lnTo>
                    <a:pt x="2917" y="2413"/>
                  </a:lnTo>
                  <a:lnTo>
                    <a:pt x="2863" y="2362"/>
                  </a:lnTo>
                  <a:lnTo>
                    <a:pt x="2807" y="2312"/>
                  </a:lnTo>
                  <a:lnTo>
                    <a:pt x="2750" y="2265"/>
                  </a:lnTo>
                  <a:lnTo>
                    <a:pt x="2692" y="2217"/>
                  </a:lnTo>
                  <a:lnTo>
                    <a:pt x="2633" y="2171"/>
                  </a:lnTo>
                  <a:lnTo>
                    <a:pt x="2573" y="2127"/>
                  </a:lnTo>
                  <a:lnTo>
                    <a:pt x="2511" y="2085"/>
                  </a:lnTo>
                  <a:lnTo>
                    <a:pt x="2449" y="2043"/>
                  </a:lnTo>
                  <a:lnTo>
                    <a:pt x="2385" y="2004"/>
                  </a:lnTo>
                  <a:lnTo>
                    <a:pt x="2321" y="1965"/>
                  </a:lnTo>
                  <a:lnTo>
                    <a:pt x="2254" y="1929"/>
                  </a:lnTo>
                  <a:lnTo>
                    <a:pt x="2188" y="1894"/>
                  </a:lnTo>
                  <a:lnTo>
                    <a:pt x="2121" y="1860"/>
                  </a:lnTo>
                  <a:lnTo>
                    <a:pt x="2052" y="1828"/>
                  </a:lnTo>
                  <a:lnTo>
                    <a:pt x="1983" y="1798"/>
                  </a:lnTo>
                  <a:lnTo>
                    <a:pt x="1914" y="1769"/>
                  </a:lnTo>
                  <a:lnTo>
                    <a:pt x="1843" y="1742"/>
                  </a:lnTo>
                  <a:lnTo>
                    <a:pt x="1770" y="1717"/>
                  </a:lnTo>
                  <a:lnTo>
                    <a:pt x="1698" y="1693"/>
                  </a:lnTo>
                  <a:lnTo>
                    <a:pt x="1625" y="1672"/>
                  </a:lnTo>
                  <a:lnTo>
                    <a:pt x="1551" y="1652"/>
                  </a:lnTo>
                  <a:lnTo>
                    <a:pt x="1477" y="1633"/>
                  </a:lnTo>
                  <a:lnTo>
                    <a:pt x="1401" y="1616"/>
                  </a:lnTo>
                  <a:lnTo>
                    <a:pt x="1325" y="1602"/>
                  </a:lnTo>
                  <a:lnTo>
                    <a:pt x="1248" y="1589"/>
                  </a:lnTo>
                  <a:lnTo>
                    <a:pt x="1171" y="1578"/>
                  </a:lnTo>
                  <a:lnTo>
                    <a:pt x="1093" y="1569"/>
                  </a:lnTo>
                  <a:lnTo>
                    <a:pt x="1015" y="1562"/>
                  </a:lnTo>
                  <a:lnTo>
                    <a:pt x="936" y="1557"/>
                  </a:lnTo>
                  <a:lnTo>
                    <a:pt x="857" y="1553"/>
                  </a:lnTo>
                  <a:lnTo>
                    <a:pt x="776" y="1553"/>
                  </a:lnTo>
                  <a:lnTo>
                    <a:pt x="737" y="1552"/>
                  </a:lnTo>
                  <a:lnTo>
                    <a:pt x="697" y="1549"/>
                  </a:lnTo>
                  <a:lnTo>
                    <a:pt x="658" y="1544"/>
                  </a:lnTo>
                  <a:lnTo>
                    <a:pt x="620" y="1537"/>
                  </a:lnTo>
                  <a:lnTo>
                    <a:pt x="582" y="1529"/>
                  </a:lnTo>
                  <a:lnTo>
                    <a:pt x="545" y="1518"/>
                  </a:lnTo>
                  <a:lnTo>
                    <a:pt x="510" y="1506"/>
                  </a:lnTo>
                  <a:lnTo>
                    <a:pt x="474" y="1492"/>
                  </a:lnTo>
                  <a:lnTo>
                    <a:pt x="440" y="1477"/>
                  </a:lnTo>
                  <a:lnTo>
                    <a:pt x="407" y="1459"/>
                  </a:lnTo>
                  <a:lnTo>
                    <a:pt x="374" y="1441"/>
                  </a:lnTo>
                  <a:lnTo>
                    <a:pt x="342" y="1421"/>
                  </a:lnTo>
                  <a:lnTo>
                    <a:pt x="312" y="1398"/>
                  </a:lnTo>
                  <a:lnTo>
                    <a:pt x="283" y="1376"/>
                  </a:lnTo>
                  <a:lnTo>
                    <a:pt x="254" y="1351"/>
                  </a:lnTo>
                  <a:lnTo>
                    <a:pt x="227" y="1325"/>
                  </a:lnTo>
                  <a:lnTo>
                    <a:pt x="202" y="1299"/>
                  </a:lnTo>
                  <a:lnTo>
                    <a:pt x="177" y="1271"/>
                  </a:lnTo>
                  <a:lnTo>
                    <a:pt x="154" y="1241"/>
                  </a:lnTo>
                  <a:lnTo>
                    <a:pt x="132" y="1210"/>
                  </a:lnTo>
                  <a:lnTo>
                    <a:pt x="112" y="1179"/>
                  </a:lnTo>
                  <a:lnTo>
                    <a:pt x="93" y="1146"/>
                  </a:lnTo>
                  <a:lnTo>
                    <a:pt x="77" y="1113"/>
                  </a:lnTo>
                  <a:lnTo>
                    <a:pt x="61" y="1079"/>
                  </a:lnTo>
                  <a:lnTo>
                    <a:pt x="47" y="1043"/>
                  </a:lnTo>
                  <a:lnTo>
                    <a:pt x="35" y="1008"/>
                  </a:lnTo>
                  <a:lnTo>
                    <a:pt x="25" y="970"/>
                  </a:lnTo>
                  <a:lnTo>
                    <a:pt x="15" y="933"/>
                  </a:lnTo>
                  <a:lnTo>
                    <a:pt x="9" y="894"/>
                  </a:lnTo>
                  <a:lnTo>
                    <a:pt x="3" y="856"/>
                  </a:lnTo>
                  <a:lnTo>
                    <a:pt x="1" y="816"/>
                  </a:lnTo>
                  <a:lnTo>
                    <a:pt x="0" y="777"/>
                  </a:lnTo>
                  <a:lnTo>
                    <a:pt x="1" y="737"/>
                  </a:lnTo>
                  <a:lnTo>
                    <a:pt x="3" y="697"/>
                  </a:lnTo>
                  <a:lnTo>
                    <a:pt x="9" y="659"/>
                  </a:lnTo>
                  <a:lnTo>
                    <a:pt x="15" y="620"/>
                  </a:lnTo>
                  <a:lnTo>
                    <a:pt x="25" y="583"/>
                  </a:lnTo>
                  <a:lnTo>
                    <a:pt x="35" y="545"/>
                  </a:lnTo>
                  <a:lnTo>
                    <a:pt x="47" y="510"/>
                  </a:lnTo>
                  <a:lnTo>
                    <a:pt x="61" y="474"/>
                  </a:lnTo>
                  <a:lnTo>
                    <a:pt x="77" y="440"/>
                  </a:lnTo>
                  <a:lnTo>
                    <a:pt x="93" y="407"/>
                  </a:lnTo>
                  <a:lnTo>
                    <a:pt x="112" y="374"/>
                  </a:lnTo>
                  <a:lnTo>
                    <a:pt x="132" y="343"/>
                  </a:lnTo>
                  <a:lnTo>
                    <a:pt x="154" y="312"/>
                  </a:lnTo>
                  <a:lnTo>
                    <a:pt x="177" y="282"/>
                  </a:lnTo>
                  <a:lnTo>
                    <a:pt x="202" y="254"/>
                  </a:lnTo>
                  <a:lnTo>
                    <a:pt x="227" y="227"/>
                  </a:lnTo>
                  <a:lnTo>
                    <a:pt x="254" y="202"/>
                  </a:lnTo>
                  <a:lnTo>
                    <a:pt x="283" y="177"/>
                  </a:lnTo>
                  <a:lnTo>
                    <a:pt x="312" y="155"/>
                  </a:lnTo>
                  <a:lnTo>
                    <a:pt x="342" y="132"/>
                  </a:lnTo>
                  <a:lnTo>
                    <a:pt x="374" y="112"/>
                  </a:lnTo>
                  <a:lnTo>
                    <a:pt x="407" y="93"/>
                  </a:lnTo>
                  <a:lnTo>
                    <a:pt x="440" y="77"/>
                  </a:lnTo>
                  <a:lnTo>
                    <a:pt x="474" y="61"/>
                  </a:lnTo>
                  <a:lnTo>
                    <a:pt x="510" y="47"/>
                  </a:lnTo>
                  <a:lnTo>
                    <a:pt x="545" y="35"/>
                  </a:lnTo>
                  <a:lnTo>
                    <a:pt x="582" y="24"/>
                  </a:lnTo>
                  <a:lnTo>
                    <a:pt x="620" y="16"/>
                  </a:lnTo>
                  <a:lnTo>
                    <a:pt x="658" y="9"/>
                  </a:lnTo>
                  <a:lnTo>
                    <a:pt x="697" y="4"/>
                  </a:lnTo>
                  <a:lnTo>
                    <a:pt x="737" y="1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09440" y="3456876"/>
            <a:ext cx="1857388" cy="1952514"/>
            <a:chOff x="5691696" y="2499742"/>
            <a:chExt cx="1857388" cy="1952514"/>
          </a:xfrm>
        </p:grpSpPr>
        <p:grpSp>
          <p:nvGrpSpPr>
            <p:cNvPr id="47" name="组合 46"/>
            <p:cNvGrpSpPr/>
            <p:nvPr/>
          </p:nvGrpSpPr>
          <p:grpSpPr>
            <a:xfrm>
              <a:off x="5691696" y="2499742"/>
              <a:ext cx="1857388" cy="1952514"/>
              <a:chOff x="1152980" y="2474290"/>
              <a:chExt cx="1857388" cy="1952514"/>
            </a:xfrm>
          </p:grpSpPr>
          <p:sp>
            <p:nvSpPr>
              <p:cNvPr id="48" name="Freeform 13"/>
              <p:cNvSpPr>
                <a:spLocks/>
              </p:cNvSpPr>
              <p:nvPr/>
            </p:nvSpPr>
            <p:spPr bwMode="auto">
              <a:xfrm>
                <a:off x="1152980" y="2474290"/>
                <a:ext cx="1857388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solidFill>
                <a:srgbClr val="824F9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49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检验假设</a:t>
                </a:r>
              </a:p>
            </p:txBody>
          </p:sp>
        </p:grpSp>
        <p:sp>
          <p:nvSpPr>
            <p:cNvPr id="52" name="KSO_Shape"/>
            <p:cNvSpPr>
              <a:spLocks/>
            </p:cNvSpPr>
            <p:nvPr/>
          </p:nvSpPr>
          <p:spPr bwMode="auto">
            <a:xfrm>
              <a:off x="7164288" y="4053990"/>
              <a:ext cx="241032" cy="245952"/>
            </a:xfrm>
            <a:custGeom>
              <a:avLst/>
              <a:gdLst>
                <a:gd name="T0" fmla="*/ 559127 w 2274887"/>
                <a:gd name="T1" fmla="*/ 1379596 h 2320926"/>
                <a:gd name="T2" fmla="*/ 595661 w 2274887"/>
                <a:gd name="T3" fmla="*/ 1562776 h 2320926"/>
                <a:gd name="T4" fmla="*/ 661184 w 2274887"/>
                <a:gd name="T5" fmla="*/ 1754698 h 2320926"/>
                <a:gd name="T6" fmla="*/ 771580 w 2274887"/>
                <a:gd name="T7" fmla="*/ 1960527 h 2320926"/>
                <a:gd name="T8" fmla="*/ 931614 w 2274887"/>
                <a:gd name="T9" fmla="*/ 2146091 h 2320926"/>
                <a:gd name="T10" fmla="*/ 1138989 w 2274887"/>
                <a:gd name="T11" fmla="*/ 2274060 h 2320926"/>
                <a:gd name="T12" fmla="*/ 1226344 w 2274887"/>
                <a:gd name="T13" fmla="*/ 2228809 h 2320926"/>
                <a:gd name="T14" fmla="*/ 1347787 w 2274887"/>
                <a:gd name="T15" fmla="*/ 2139472 h 2320926"/>
                <a:gd name="T16" fmla="*/ 1466453 w 2274887"/>
                <a:gd name="T17" fmla="*/ 2012018 h 2320926"/>
                <a:gd name="T18" fmla="*/ 1561306 w 2274887"/>
                <a:gd name="T19" fmla="*/ 1863122 h 2320926"/>
                <a:gd name="T20" fmla="*/ 1643459 w 2274887"/>
                <a:gd name="T21" fmla="*/ 1675315 h 2320926"/>
                <a:gd name="T22" fmla="*/ 1703387 w 2274887"/>
                <a:gd name="T23" fmla="*/ 1443038 h 2320926"/>
                <a:gd name="T24" fmla="*/ 2124075 w 2274887"/>
                <a:gd name="T25" fmla="*/ 1606625 h 2320926"/>
                <a:gd name="T26" fmla="*/ 2017713 w 2274887"/>
                <a:gd name="T27" fmla="*/ 1863122 h 2320926"/>
                <a:gd name="T28" fmla="*/ 1837531 w 2274887"/>
                <a:gd name="T29" fmla="*/ 2108899 h 2320926"/>
                <a:gd name="T30" fmla="*/ 1663303 w 2274887"/>
                <a:gd name="T31" fmla="*/ 2242706 h 2320926"/>
                <a:gd name="T32" fmla="*/ 1510109 w 2274887"/>
                <a:gd name="T33" fmla="*/ 2303059 h 2320926"/>
                <a:gd name="T34" fmla="*/ 1355725 w 2274887"/>
                <a:gd name="T35" fmla="*/ 2320926 h 2320926"/>
                <a:gd name="T36" fmla="*/ 772771 w 2274887"/>
                <a:gd name="T37" fmla="*/ 2305429 h 2320926"/>
                <a:gd name="T38" fmla="*/ 595661 w 2274887"/>
                <a:gd name="T39" fmla="*/ 2234701 h 2320926"/>
                <a:gd name="T40" fmla="*/ 421728 w 2274887"/>
                <a:gd name="T41" fmla="*/ 2096819 h 2320926"/>
                <a:gd name="T42" fmla="*/ 277975 w 2274887"/>
                <a:gd name="T43" fmla="*/ 1906884 h 2320926"/>
                <a:gd name="T44" fmla="*/ 166388 w 2274887"/>
                <a:gd name="T45" fmla="*/ 1663306 h 2320926"/>
                <a:gd name="T46" fmla="*/ 112778 w 2274887"/>
                <a:gd name="T47" fmla="*/ 1453901 h 2320926"/>
                <a:gd name="T48" fmla="*/ 322054 w 2274887"/>
                <a:gd name="T49" fmla="*/ 1001713 h 2320926"/>
                <a:gd name="T50" fmla="*/ 1502342 w 2274887"/>
                <a:gd name="T51" fmla="*/ 15492 h 2320926"/>
                <a:gd name="T52" fmla="*/ 1679400 w 2274887"/>
                <a:gd name="T53" fmla="*/ 86200 h 2320926"/>
                <a:gd name="T54" fmla="*/ 1853283 w 2274887"/>
                <a:gd name="T55" fmla="*/ 224039 h 2320926"/>
                <a:gd name="T56" fmla="*/ 1996993 w 2274887"/>
                <a:gd name="T57" fmla="*/ 413917 h 2320926"/>
                <a:gd name="T58" fmla="*/ 2108945 w 2274887"/>
                <a:gd name="T59" fmla="*/ 657421 h 2320926"/>
                <a:gd name="T60" fmla="*/ 2161745 w 2274887"/>
                <a:gd name="T61" fmla="*/ 867160 h 2320926"/>
                <a:gd name="T62" fmla="*/ 1954912 w 2274887"/>
                <a:gd name="T63" fmla="*/ 1320800 h 2320926"/>
                <a:gd name="T64" fmla="*/ 1705205 w 2274887"/>
                <a:gd name="T65" fmla="*/ 880666 h 2320926"/>
                <a:gd name="T66" fmla="*/ 1665109 w 2274887"/>
                <a:gd name="T67" fmla="*/ 710253 h 2320926"/>
                <a:gd name="T68" fmla="*/ 1584122 w 2274887"/>
                <a:gd name="T69" fmla="*/ 499322 h 2320926"/>
                <a:gd name="T70" fmla="*/ 1464231 w 2274887"/>
                <a:gd name="T71" fmla="*/ 305075 h 2320926"/>
                <a:gd name="T72" fmla="*/ 1283203 w 2274887"/>
                <a:gd name="T73" fmla="*/ 127909 h 2320926"/>
                <a:gd name="T74" fmla="*/ 1107281 w 2274887"/>
                <a:gd name="T75" fmla="*/ 60750 h 2320926"/>
                <a:gd name="T76" fmla="*/ 988616 w 2274887"/>
                <a:gd name="T77" fmla="*/ 130235 h 2320926"/>
                <a:gd name="T78" fmla="*/ 877887 w 2274887"/>
                <a:gd name="T79" fmla="*/ 228308 h 2320926"/>
                <a:gd name="T80" fmla="*/ 765175 w 2274887"/>
                <a:gd name="T81" fmla="*/ 372044 h 2320926"/>
                <a:gd name="T82" fmla="*/ 673893 w 2274887"/>
                <a:gd name="T83" fmla="*/ 540396 h 2320926"/>
                <a:gd name="T84" fmla="*/ 603250 w 2274887"/>
                <a:gd name="T85" fmla="*/ 736146 h 2320926"/>
                <a:gd name="T86" fmla="*/ 122237 w 2274887"/>
                <a:gd name="T87" fmla="*/ 828263 h 2320926"/>
                <a:gd name="T88" fmla="*/ 196453 w 2274887"/>
                <a:gd name="T89" fmla="*/ 584469 h 2320926"/>
                <a:gd name="T90" fmla="*/ 328612 w 2274887"/>
                <a:gd name="T91" fmla="*/ 341073 h 2320926"/>
                <a:gd name="T92" fmla="*/ 549671 w 2274887"/>
                <a:gd name="T93" fmla="*/ 116338 h 2320926"/>
                <a:gd name="T94" fmla="*/ 688578 w 2274887"/>
                <a:gd name="T95" fmla="*/ 43279 h 2320926"/>
                <a:gd name="T96" fmla="*/ 850503 w 2274887"/>
                <a:gd name="T97" fmla="*/ 2779 h 2320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74887" h="2320926">
                  <a:moveTo>
                    <a:pt x="322054" y="1001713"/>
                  </a:moveTo>
                  <a:lnTo>
                    <a:pt x="657213" y="1305688"/>
                  </a:lnTo>
                  <a:lnTo>
                    <a:pt x="552376" y="1305291"/>
                  </a:lnTo>
                  <a:lnTo>
                    <a:pt x="559127" y="1379596"/>
                  </a:lnTo>
                  <a:lnTo>
                    <a:pt x="569849" y="1439994"/>
                  </a:lnTo>
                  <a:lnTo>
                    <a:pt x="576600" y="1479729"/>
                  </a:lnTo>
                  <a:lnTo>
                    <a:pt x="584939" y="1521054"/>
                  </a:lnTo>
                  <a:lnTo>
                    <a:pt x="595661" y="1562776"/>
                  </a:lnTo>
                  <a:lnTo>
                    <a:pt x="609560" y="1610458"/>
                  </a:lnTo>
                  <a:lnTo>
                    <a:pt x="626635" y="1663704"/>
                  </a:lnTo>
                  <a:lnTo>
                    <a:pt x="643711" y="1710989"/>
                  </a:lnTo>
                  <a:lnTo>
                    <a:pt x="661184" y="1754698"/>
                  </a:lnTo>
                  <a:lnTo>
                    <a:pt x="690570" y="1821453"/>
                  </a:lnTo>
                  <a:lnTo>
                    <a:pt x="712808" y="1863970"/>
                  </a:lnTo>
                  <a:lnTo>
                    <a:pt x="738620" y="1908871"/>
                  </a:lnTo>
                  <a:lnTo>
                    <a:pt x="771580" y="1960527"/>
                  </a:lnTo>
                  <a:lnTo>
                    <a:pt x="810893" y="2015759"/>
                  </a:lnTo>
                  <a:lnTo>
                    <a:pt x="840279" y="2053905"/>
                  </a:lnTo>
                  <a:lnTo>
                    <a:pt x="881578" y="2100395"/>
                  </a:lnTo>
                  <a:lnTo>
                    <a:pt x="931614" y="2146091"/>
                  </a:lnTo>
                  <a:lnTo>
                    <a:pt x="991578" y="2192978"/>
                  </a:lnTo>
                  <a:lnTo>
                    <a:pt x="1043202" y="2227548"/>
                  </a:lnTo>
                  <a:lnTo>
                    <a:pt x="1101973" y="2258542"/>
                  </a:lnTo>
                  <a:lnTo>
                    <a:pt x="1138989" y="2274060"/>
                  </a:lnTo>
                  <a:lnTo>
                    <a:pt x="1143397" y="2272485"/>
                  </a:lnTo>
                  <a:lnTo>
                    <a:pt x="1180306" y="2254618"/>
                  </a:lnTo>
                  <a:lnTo>
                    <a:pt x="1198562" y="2244692"/>
                  </a:lnTo>
                  <a:lnTo>
                    <a:pt x="1226344" y="2228809"/>
                  </a:lnTo>
                  <a:lnTo>
                    <a:pt x="1254919" y="2211339"/>
                  </a:lnTo>
                  <a:lnTo>
                    <a:pt x="1286272" y="2190692"/>
                  </a:lnTo>
                  <a:lnTo>
                    <a:pt x="1316434" y="2167663"/>
                  </a:lnTo>
                  <a:lnTo>
                    <a:pt x="1347787" y="2139472"/>
                  </a:lnTo>
                  <a:lnTo>
                    <a:pt x="1370806" y="2118825"/>
                  </a:lnTo>
                  <a:lnTo>
                    <a:pt x="1397000" y="2092620"/>
                  </a:lnTo>
                  <a:lnTo>
                    <a:pt x="1431131" y="2052914"/>
                  </a:lnTo>
                  <a:lnTo>
                    <a:pt x="1466453" y="2012018"/>
                  </a:lnTo>
                  <a:lnTo>
                    <a:pt x="1489075" y="1979856"/>
                  </a:lnTo>
                  <a:lnTo>
                    <a:pt x="1510109" y="1948489"/>
                  </a:lnTo>
                  <a:lnTo>
                    <a:pt x="1534716" y="1909180"/>
                  </a:lnTo>
                  <a:lnTo>
                    <a:pt x="1561306" y="1863122"/>
                  </a:lnTo>
                  <a:lnTo>
                    <a:pt x="1583531" y="1819843"/>
                  </a:lnTo>
                  <a:lnTo>
                    <a:pt x="1601391" y="1780535"/>
                  </a:lnTo>
                  <a:lnTo>
                    <a:pt x="1620441" y="1736462"/>
                  </a:lnTo>
                  <a:lnTo>
                    <a:pt x="1643459" y="1675315"/>
                  </a:lnTo>
                  <a:lnTo>
                    <a:pt x="1654969" y="1639183"/>
                  </a:lnTo>
                  <a:lnTo>
                    <a:pt x="1672431" y="1585184"/>
                  </a:lnTo>
                  <a:lnTo>
                    <a:pt x="1684734" y="1535552"/>
                  </a:lnTo>
                  <a:lnTo>
                    <a:pt x="1703387" y="1443038"/>
                  </a:lnTo>
                  <a:lnTo>
                    <a:pt x="1920478" y="1624889"/>
                  </a:lnTo>
                  <a:lnTo>
                    <a:pt x="2159000" y="1454553"/>
                  </a:lnTo>
                  <a:lnTo>
                    <a:pt x="2140744" y="1547066"/>
                  </a:lnTo>
                  <a:lnTo>
                    <a:pt x="2124075" y="1606625"/>
                  </a:lnTo>
                  <a:lnTo>
                    <a:pt x="2103041" y="1670550"/>
                  </a:lnTo>
                  <a:lnTo>
                    <a:pt x="2078831" y="1736462"/>
                  </a:lnTo>
                  <a:lnTo>
                    <a:pt x="2050256" y="1804358"/>
                  </a:lnTo>
                  <a:lnTo>
                    <a:pt x="2017713" y="1863122"/>
                  </a:lnTo>
                  <a:lnTo>
                    <a:pt x="1986756" y="1919504"/>
                  </a:lnTo>
                  <a:lnTo>
                    <a:pt x="1946672" y="1979856"/>
                  </a:lnTo>
                  <a:lnTo>
                    <a:pt x="1896269" y="2046164"/>
                  </a:lnTo>
                  <a:lnTo>
                    <a:pt x="1837531" y="2108899"/>
                  </a:lnTo>
                  <a:lnTo>
                    <a:pt x="1779984" y="2162898"/>
                  </a:lnTo>
                  <a:lnTo>
                    <a:pt x="1726406" y="2204192"/>
                  </a:lnTo>
                  <a:lnTo>
                    <a:pt x="1697831" y="2223251"/>
                  </a:lnTo>
                  <a:lnTo>
                    <a:pt x="1663303" y="2242706"/>
                  </a:lnTo>
                  <a:lnTo>
                    <a:pt x="1625600" y="2261368"/>
                  </a:lnTo>
                  <a:lnTo>
                    <a:pt x="1586706" y="2278044"/>
                  </a:lnTo>
                  <a:lnTo>
                    <a:pt x="1550591" y="2291147"/>
                  </a:lnTo>
                  <a:lnTo>
                    <a:pt x="1510109" y="2303059"/>
                  </a:lnTo>
                  <a:lnTo>
                    <a:pt x="1467644" y="2312191"/>
                  </a:lnTo>
                  <a:lnTo>
                    <a:pt x="1424781" y="2318147"/>
                  </a:lnTo>
                  <a:lnTo>
                    <a:pt x="1364059" y="2320926"/>
                  </a:lnTo>
                  <a:lnTo>
                    <a:pt x="1355725" y="2320926"/>
                  </a:lnTo>
                  <a:lnTo>
                    <a:pt x="906462" y="2320926"/>
                  </a:lnTo>
                  <a:lnTo>
                    <a:pt x="889521" y="2320926"/>
                  </a:lnTo>
                  <a:lnTo>
                    <a:pt x="827969" y="2315761"/>
                  </a:lnTo>
                  <a:lnTo>
                    <a:pt x="772771" y="2305429"/>
                  </a:lnTo>
                  <a:lnTo>
                    <a:pt x="729883" y="2293509"/>
                  </a:lnTo>
                  <a:lnTo>
                    <a:pt x="691761" y="2279601"/>
                  </a:lnTo>
                  <a:lnTo>
                    <a:pt x="645697" y="2260926"/>
                  </a:lnTo>
                  <a:lnTo>
                    <a:pt x="595661" y="2234701"/>
                  </a:lnTo>
                  <a:lnTo>
                    <a:pt x="559127" y="2212449"/>
                  </a:lnTo>
                  <a:lnTo>
                    <a:pt x="522990" y="2186223"/>
                  </a:lnTo>
                  <a:lnTo>
                    <a:pt x="474940" y="2147283"/>
                  </a:lnTo>
                  <a:lnTo>
                    <a:pt x="421728" y="2096819"/>
                  </a:lnTo>
                  <a:lnTo>
                    <a:pt x="386783" y="2058673"/>
                  </a:lnTo>
                  <a:lnTo>
                    <a:pt x="347469" y="2010593"/>
                  </a:lnTo>
                  <a:lnTo>
                    <a:pt x="309347" y="1956553"/>
                  </a:lnTo>
                  <a:lnTo>
                    <a:pt x="277975" y="1906884"/>
                  </a:lnTo>
                  <a:lnTo>
                    <a:pt x="248986" y="1855228"/>
                  </a:lnTo>
                  <a:lnTo>
                    <a:pt x="216026" y="1790062"/>
                  </a:lnTo>
                  <a:lnTo>
                    <a:pt x="190214" y="1726088"/>
                  </a:lnTo>
                  <a:lnTo>
                    <a:pt x="166388" y="1663306"/>
                  </a:lnTo>
                  <a:lnTo>
                    <a:pt x="150901" y="1614035"/>
                  </a:lnTo>
                  <a:lnTo>
                    <a:pt x="135016" y="1560789"/>
                  </a:lnTo>
                  <a:lnTo>
                    <a:pt x="126280" y="1517080"/>
                  </a:lnTo>
                  <a:lnTo>
                    <a:pt x="112778" y="1453901"/>
                  </a:lnTo>
                  <a:lnTo>
                    <a:pt x="104042" y="1392709"/>
                  </a:lnTo>
                  <a:lnTo>
                    <a:pt x="92129" y="1301715"/>
                  </a:lnTo>
                  <a:lnTo>
                    <a:pt x="0" y="1300920"/>
                  </a:lnTo>
                  <a:lnTo>
                    <a:pt x="322054" y="1001713"/>
                  </a:lnTo>
                  <a:close/>
                  <a:moveTo>
                    <a:pt x="919162" y="0"/>
                  </a:moveTo>
                  <a:lnTo>
                    <a:pt x="1385230" y="0"/>
                  </a:lnTo>
                  <a:lnTo>
                    <a:pt x="1446366" y="5164"/>
                  </a:lnTo>
                  <a:lnTo>
                    <a:pt x="1502342" y="15492"/>
                  </a:lnTo>
                  <a:lnTo>
                    <a:pt x="1544423" y="27806"/>
                  </a:lnTo>
                  <a:lnTo>
                    <a:pt x="1583328" y="40915"/>
                  </a:lnTo>
                  <a:lnTo>
                    <a:pt x="1628982" y="59982"/>
                  </a:lnTo>
                  <a:lnTo>
                    <a:pt x="1679400" y="86200"/>
                  </a:lnTo>
                  <a:lnTo>
                    <a:pt x="1715924" y="108842"/>
                  </a:lnTo>
                  <a:lnTo>
                    <a:pt x="1751256" y="134662"/>
                  </a:lnTo>
                  <a:lnTo>
                    <a:pt x="1799689" y="173591"/>
                  </a:lnTo>
                  <a:lnTo>
                    <a:pt x="1853283" y="224039"/>
                  </a:lnTo>
                  <a:lnTo>
                    <a:pt x="1888218" y="262174"/>
                  </a:lnTo>
                  <a:lnTo>
                    <a:pt x="1927520" y="310239"/>
                  </a:lnTo>
                  <a:lnTo>
                    <a:pt x="1965631" y="363865"/>
                  </a:lnTo>
                  <a:lnTo>
                    <a:pt x="1996993" y="413917"/>
                  </a:lnTo>
                  <a:lnTo>
                    <a:pt x="2025577" y="465557"/>
                  </a:lnTo>
                  <a:lnTo>
                    <a:pt x="2058130" y="530306"/>
                  </a:lnTo>
                  <a:lnTo>
                    <a:pt x="2084728" y="594261"/>
                  </a:lnTo>
                  <a:lnTo>
                    <a:pt x="2108945" y="657421"/>
                  </a:lnTo>
                  <a:lnTo>
                    <a:pt x="2124031" y="706678"/>
                  </a:lnTo>
                  <a:lnTo>
                    <a:pt x="2139116" y="759907"/>
                  </a:lnTo>
                  <a:lnTo>
                    <a:pt x="2147453" y="803205"/>
                  </a:lnTo>
                  <a:lnTo>
                    <a:pt x="2161745" y="867160"/>
                  </a:lnTo>
                  <a:lnTo>
                    <a:pt x="2170875" y="927936"/>
                  </a:lnTo>
                  <a:lnTo>
                    <a:pt x="2182785" y="1019300"/>
                  </a:lnTo>
                  <a:lnTo>
                    <a:pt x="2274887" y="1019697"/>
                  </a:lnTo>
                  <a:lnTo>
                    <a:pt x="1954912" y="1320800"/>
                  </a:lnTo>
                  <a:lnTo>
                    <a:pt x="1617470" y="1014533"/>
                  </a:lnTo>
                  <a:lnTo>
                    <a:pt x="1722672" y="1015328"/>
                  </a:lnTo>
                  <a:lnTo>
                    <a:pt x="1715924" y="941045"/>
                  </a:lnTo>
                  <a:lnTo>
                    <a:pt x="1705205" y="880666"/>
                  </a:lnTo>
                  <a:lnTo>
                    <a:pt x="1698456" y="840942"/>
                  </a:lnTo>
                  <a:lnTo>
                    <a:pt x="1689325" y="799630"/>
                  </a:lnTo>
                  <a:lnTo>
                    <a:pt x="1679400" y="757921"/>
                  </a:lnTo>
                  <a:lnTo>
                    <a:pt x="1665109" y="710253"/>
                  </a:lnTo>
                  <a:lnTo>
                    <a:pt x="1648038" y="657023"/>
                  </a:lnTo>
                  <a:lnTo>
                    <a:pt x="1630967" y="609753"/>
                  </a:lnTo>
                  <a:lnTo>
                    <a:pt x="1613897" y="566057"/>
                  </a:lnTo>
                  <a:lnTo>
                    <a:pt x="1584122" y="499322"/>
                  </a:lnTo>
                  <a:lnTo>
                    <a:pt x="1562288" y="456818"/>
                  </a:lnTo>
                  <a:lnTo>
                    <a:pt x="1536483" y="411931"/>
                  </a:lnTo>
                  <a:lnTo>
                    <a:pt x="1503533" y="360290"/>
                  </a:lnTo>
                  <a:lnTo>
                    <a:pt x="1464231" y="305075"/>
                  </a:lnTo>
                  <a:lnTo>
                    <a:pt x="1434457" y="267338"/>
                  </a:lnTo>
                  <a:lnTo>
                    <a:pt x="1393170" y="220464"/>
                  </a:lnTo>
                  <a:lnTo>
                    <a:pt x="1343149" y="175180"/>
                  </a:lnTo>
                  <a:lnTo>
                    <a:pt x="1283203" y="127909"/>
                  </a:lnTo>
                  <a:lnTo>
                    <a:pt x="1231991" y="92953"/>
                  </a:lnTo>
                  <a:lnTo>
                    <a:pt x="1172840" y="62366"/>
                  </a:lnTo>
                  <a:lnTo>
                    <a:pt x="1139427" y="48199"/>
                  </a:lnTo>
                  <a:lnTo>
                    <a:pt x="1107281" y="60750"/>
                  </a:lnTo>
                  <a:lnTo>
                    <a:pt x="1076722" y="75441"/>
                  </a:lnTo>
                  <a:lnTo>
                    <a:pt x="1048941" y="92117"/>
                  </a:lnTo>
                  <a:lnTo>
                    <a:pt x="1019572" y="109588"/>
                  </a:lnTo>
                  <a:lnTo>
                    <a:pt x="988616" y="130235"/>
                  </a:lnTo>
                  <a:lnTo>
                    <a:pt x="957659" y="153661"/>
                  </a:lnTo>
                  <a:lnTo>
                    <a:pt x="927497" y="181456"/>
                  </a:lnTo>
                  <a:lnTo>
                    <a:pt x="904081" y="202500"/>
                  </a:lnTo>
                  <a:lnTo>
                    <a:pt x="877887" y="228308"/>
                  </a:lnTo>
                  <a:lnTo>
                    <a:pt x="844550" y="267617"/>
                  </a:lnTo>
                  <a:lnTo>
                    <a:pt x="808831" y="309308"/>
                  </a:lnTo>
                  <a:lnTo>
                    <a:pt x="785415" y="341073"/>
                  </a:lnTo>
                  <a:lnTo>
                    <a:pt x="765175" y="372044"/>
                  </a:lnTo>
                  <a:lnTo>
                    <a:pt x="740171" y="411749"/>
                  </a:lnTo>
                  <a:lnTo>
                    <a:pt x="713978" y="457411"/>
                  </a:lnTo>
                  <a:lnTo>
                    <a:pt x="691753" y="500690"/>
                  </a:lnTo>
                  <a:lnTo>
                    <a:pt x="673893" y="540396"/>
                  </a:lnTo>
                  <a:lnTo>
                    <a:pt x="654050" y="584469"/>
                  </a:lnTo>
                  <a:lnTo>
                    <a:pt x="631825" y="645219"/>
                  </a:lnTo>
                  <a:lnTo>
                    <a:pt x="620315" y="681352"/>
                  </a:lnTo>
                  <a:lnTo>
                    <a:pt x="603250" y="736146"/>
                  </a:lnTo>
                  <a:lnTo>
                    <a:pt x="590946" y="785778"/>
                  </a:lnTo>
                  <a:lnTo>
                    <a:pt x="574675" y="860425"/>
                  </a:lnTo>
                  <a:lnTo>
                    <a:pt x="378221" y="669440"/>
                  </a:lnTo>
                  <a:lnTo>
                    <a:pt x="122237" y="828263"/>
                  </a:lnTo>
                  <a:lnTo>
                    <a:pt x="135334" y="768704"/>
                  </a:lnTo>
                  <a:lnTo>
                    <a:pt x="149621" y="719072"/>
                  </a:lnTo>
                  <a:lnTo>
                    <a:pt x="171449" y="650381"/>
                  </a:lnTo>
                  <a:lnTo>
                    <a:pt x="196453" y="584469"/>
                  </a:lnTo>
                  <a:lnTo>
                    <a:pt x="224631" y="516970"/>
                  </a:lnTo>
                  <a:lnTo>
                    <a:pt x="257571" y="457411"/>
                  </a:lnTo>
                  <a:lnTo>
                    <a:pt x="288528" y="401426"/>
                  </a:lnTo>
                  <a:lnTo>
                    <a:pt x="328612" y="341073"/>
                  </a:lnTo>
                  <a:lnTo>
                    <a:pt x="379412" y="274764"/>
                  </a:lnTo>
                  <a:lnTo>
                    <a:pt x="437356" y="212029"/>
                  </a:lnTo>
                  <a:lnTo>
                    <a:pt x="495300" y="158029"/>
                  </a:lnTo>
                  <a:lnTo>
                    <a:pt x="549671" y="116338"/>
                  </a:lnTo>
                  <a:lnTo>
                    <a:pt x="576659" y="98073"/>
                  </a:lnTo>
                  <a:lnTo>
                    <a:pt x="611981" y="78618"/>
                  </a:lnTo>
                  <a:lnTo>
                    <a:pt x="648890" y="59559"/>
                  </a:lnTo>
                  <a:lnTo>
                    <a:pt x="688578" y="43279"/>
                  </a:lnTo>
                  <a:lnTo>
                    <a:pt x="724693" y="29779"/>
                  </a:lnTo>
                  <a:lnTo>
                    <a:pt x="765175" y="17868"/>
                  </a:lnTo>
                  <a:lnTo>
                    <a:pt x="806846" y="8735"/>
                  </a:lnTo>
                  <a:lnTo>
                    <a:pt x="850503" y="2779"/>
                  </a:lnTo>
                  <a:lnTo>
                    <a:pt x="910431" y="0"/>
                  </a:lnTo>
                  <a:lnTo>
                    <a:pt x="919163" y="0"/>
                  </a:lnTo>
                  <a:lnTo>
                    <a:pt x="919162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588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987707" y="3456876"/>
            <a:ext cx="1960246" cy="1952514"/>
            <a:chOff x="2793275" y="2499742"/>
            <a:chExt cx="1960246" cy="1952514"/>
          </a:xfrm>
        </p:grpSpPr>
        <p:grpSp>
          <p:nvGrpSpPr>
            <p:cNvPr id="39" name="组合 38"/>
            <p:cNvGrpSpPr/>
            <p:nvPr/>
          </p:nvGrpSpPr>
          <p:grpSpPr>
            <a:xfrm>
              <a:off x="2793275" y="2499742"/>
              <a:ext cx="1960246" cy="1952514"/>
              <a:chOff x="1050122" y="2474290"/>
              <a:chExt cx="1960246" cy="1952514"/>
            </a:xfrm>
          </p:grpSpPr>
          <p:sp>
            <p:nvSpPr>
              <p:cNvPr id="40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solidFill>
                <a:srgbClr val="824F9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41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分析问题</a:t>
                </a:r>
              </a:p>
            </p:txBody>
          </p:sp>
        </p:grpSp>
        <p:sp>
          <p:nvSpPr>
            <p:cNvPr id="53" name="KSO_Shape"/>
            <p:cNvSpPr>
              <a:spLocks/>
            </p:cNvSpPr>
            <p:nvPr/>
          </p:nvSpPr>
          <p:spPr bwMode="auto">
            <a:xfrm>
              <a:off x="4418665" y="4030980"/>
              <a:ext cx="157800" cy="279292"/>
            </a:xfrm>
            <a:custGeom>
              <a:avLst/>
              <a:gdLst>
                <a:gd name="T0" fmla="*/ 372877119 w 4933"/>
                <a:gd name="T1" fmla="*/ 372619919 h 8737"/>
                <a:gd name="T2" fmla="*/ 372877119 w 4933"/>
                <a:gd name="T3" fmla="*/ 372619919 h 8737"/>
                <a:gd name="T4" fmla="*/ 372877119 w 4933"/>
                <a:gd name="T5" fmla="*/ 372619919 h 8737"/>
                <a:gd name="T6" fmla="*/ 372877119 w 4933"/>
                <a:gd name="T7" fmla="*/ 372619919 h 8737"/>
                <a:gd name="T8" fmla="*/ 372877119 w 4933"/>
                <a:gd name="T9" fmla="*/ 372619919 h 8737"/>
                <a:gd name="T10" fmla="*/ 372877119 w 4933"/>
                <a:gd name="T11" fmla="*/ 372619919 h 8737"/>
                <a:gd name="T12" fmla="*/ 372877119 w 4933"/>
                <a:gd name="T13" fmla="*/ 372619919 h 8737"/>
                <a:gd name="T14" fmla="*/ 372877119 w 4933"/>
                <a:gd name="T15" fmla="*/ 372619919 h 8737"/>
                <a:gd name="T16" fmla="*/ 372877119 w 4933"/>
                <a:gd name="T17" fmla="*/ 372619919 h 8737"/>
                <a:gd name="T18" fmla="*/ 372877119 w 4933"/>
                <a:gd name="T19" fmla="*/ 372619919 h 8737"/>
                <a:gd name="T20" fmla="*/ 372877119 w 4933"/>
                <a:gd name="T21" fmla="*/ 372619919 h 8737"/>
                <a:gd name="T22" fmla="*/ 372877119 w 4933"/>
                <a:gd name="T23" fmla="*/ 372619919 h 8737"/>
                <a:gd name="T24" fmla="*/ 372877119 w 4933"/>
                <a:gd name="T25" fmla="*/ 372619919 h 8737"/>
                <a:gd name="T26" fmla="*/ 372877119 w 4933"/>
                <a:gd name="T27" fmla="*/ 372619919 h 8737"/>
                <a:gd name="T28" fmla="*/ 372877119 w 4933"/>
                <a:gd name="T29" fmla="*/ 372619919 h 8737"/>
                <a:gd name="T30" fmla="*/ 372877119 w 4933"/>
                <a:gd name="T31" fmla="*/ 372619919 h 8737"/>
                <a:gd name="T32" fmla="*/ 372877119 w 4933"/>
                <a:gd name="T33" fmla="*/ 372619919 h 8737"/>
                <a:gd name="T34" fmla="*/ 372877119 w 4933"/>
                <a:gd name="T35" fmla="*/ 372619919 h 8737"/>
                <a:gd name="T36" fmla="*/ 372877119 w 4933"/>
                <a:gd name="T37" fmla="*/ 372619919 h 8737"/>
                <a:gd name="T38" fmla="*/ 372877119 w 4933"/>
                <a:gd name="T39" fmla="*/ 372619919 h 8737"/>
                <a:gd name="T40" fmla="*/ 372877119 w 4933"/>
                <a:gd name="T41" fmla="*/ 372619919 h 8737"/>
                <a:gd name="T42" fmla="*/ 372877119 w 4933"/>
                <a:gd name="T43" fmla="*/ 372619919 h 8737"/>
                <a:gd name="T44" fmla="*/ 372877119 w 4933"/>
                <a:gd name="T45" fmla="*/ 372619919 h 8737"/>
                <a:gd name="T46" fmla="*/ 372877119 w 4933"/>
                <a:gd name="T47" fmla="*/ 372619919 h 8737"/>
                <a:gd name="T48" fmla="*/ 372877119 w 4933"/>
                <a:gd name="T49" fmla="*/ 372619919 h 8737"/>
                <a:gd name="T50" fmla="*/ 372877119 w 4933"/>
                <a:gd name="T51" fmla="*/ 372619919 h 8737"/>
                <a:gd name="T52" fmla="*/ 372877119 w 4933"/>
                <a:gd name="T53" fmla="*/ 372619919 h 8737"/>
                <a:gd name="T54" fmla="*/ 372877119 w 4933"/>
                <a:gd name="T55" fmla="*/ 372619919 h 8737"/>
                <a:gd name="T56" fmla="*/ 372877119 w 4933"/>
                <a:gd name="T57" fmla="*/ 372619919 h 8737"/>
                <a:gd name="T58" fmla="*/ 372877119 w 4933"/>
                <a:gd name="T59" fmla="*/ 372619919 h 8737"/>
                <a:gd name="T60" fmla="*/ 372877119 w 4933"/>
                <a:gd name="T61" fmla="*/ 372619919 h 8737"/>
                <a:gd name="T62" fmla="*/ 372877119 w 4933"/>
                <a:gd name="T63" fmla="*/ 372619919 h 8737"/>
                <a:gd name="T64" fmla="*/ 372877119 w 4933"/>
                <a:gd name="T65" fmla="*/ 372619919 h 8737"/>
                <a:gd name="T66" fmla="*/ 372877119 w 4933"/>
                <a:gd name="T67" fmla="*/ 372619919 h 8737"/>
                <a:gd name="T68" fmla="*/ 372877119 w 4933"/>
                <a:gd name="T69" fmla="*/ 372619919 h 8737"/>
                <a:gd name="T70" fmla="*/ 372877119 w 4933"/>
                <a:gd name="T71" fmla="*/ 372619919 h 8737"/>
                <a:gd name="T72" fmla="*/ 372877119 w 4933"/>
                <a:gd name="T73" fmla="*/ 372619919 h 8737"/>
                <a:gd name="T74" fmla="*/ 372877119 w 4933"/>
                <a:gd name="T75" fmla="*/ 372619919 h 8737"/>
                <a:gd name="T76" fmla="*/ 372877119 w 4933"/>
                <a:gd name="T77" fmla="*/ 372619919 h 8737"/>
                <a:gd name="T78" fmla="*/ 372877119 w 4933"/>
                <a:gd name="T79" fmla="*/ 372619919 h 8737"/>
                <a:gd name="T80" fmla="*/ 372877119 w 4933"/>
                <a:gd name="T81" fmla="*/ 372619919 h 8737"/>
                <a:gd name="T82" fmla="*/ 372877119 w 4933"/>
                <a:gd name="T83" fmla="*/ 372619919 h 8737"/>
                <a:gd name="T84" fmla="*/ 372877119 w 4933"/>
                <a:gd name="T85" fmla="*/ 372619919 h 8737"/>
                <a:gd name="T86" fmla="*/ 372877119 w 4933"/>
                <a:gd name="T87" fmla="*/ 372619919 h 8737"/>
                <a:gd name="T88" fmla="*/ 372877119 w 4933"/>
                <a:gd name="T89" fmla="*/ 372619919 h 8737"/>
                <a:gd name="T90" fmla="*/ 372877119 w 4933"/>
                <a:gd name="T91" fmla="*/ 372619919 h 8737"/>
                <a:gd name="T92" fmla="*/ 372877119 w 4933"/>
                <a:gd name="T93" fmla="*/ 372619919 h 873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4933" h="8737">
                  <a:moveTo>
                    <a:pt x="2848" y="7036"/>
                  </a:moveTo>
                  <a:lnTo>
                    <a:pt x="2848" y="6310"/>
                  </a:lnTo>
                  <a:lnTo>
                    <a:pt x="4933" y="7521"/>
                  </a:lnTo>
                  <a:lnTo>
                    <a:pt x="2848" y="8737"/>
                  </a:lnTo>
                  <a:lnTo>
                    <a:pt x="2848" y="7915"/>
                  </a:lnTo>
                  <a:lnTo>
                    <a:pt x="2699" y="7879"/>
                  </a:lnTo>
                  <a:lnTo>
                    <a:pt x="2551" y="7837"/>
                  </a:lnTo>
                  <a:lnTo>
                    <a:pt x="2404" y="7788"/>
                  </a:lnTo>
                  <a:lnTo>
                    <a:pt x="2262" y="7732"/>
                  </a:lnTo>
                  <a:lnTo>
                    <a:pt x="2121" y="7671"/>
                  </a:lnTo>
                  <a:lnTo>
                    <a:pt x="1985" y="7605"/>
                  </a:lnTo>
                  <a:lnTo>
                    <a:pt x="1847" y="7531"/>
                  </a:lnTo>
                  <a:lnTo>
                    <a:pt x="1718" y="7455"/>
                  </a:lnTo>
                  <a:lnTo>
                    <a:pt x="1591" y="7374"/>
                  </a:lnTo>
                  <a:lnTo>
                    <a:pt x="1468" y="7286"/>
                  </a:lnTo>
                  <a:lnTo>
                    <a:pt x="1349" y="7195"/>
                  </a:lnTo>
                  <a:lnTo>
                    <a:pt x="1234" y="7096"/>
                  </a:lnTo>
                  <a:lnTo>
                    <a:pt x="1124" y="6994"/>
                  </a:lnTo>
                  <a:lnTo>
                    <a:pt x="1016" y="6885"/>
                  </a:lnTo>
                  <a:lnTo>
                    <a:pt x="914" y="6777"/>
                  </a:lnTo>
                  <a:lnTo>
                    <a:pt x="815" y="6661"/>
                  </a:lnTo>
                  <a:lnTo>
                    <a:pt x="725" y="6542"/>
                  </a:lnTo>
                  <a:lnTo>
                    <a:pt x="633" y="6418"/>
                  </a:lnTo>
                  <a:lnTo>
                    <a:pt x="552" y="6291"/>
                  </a:lnTo>
                  <a:lnTo>
                    <a:pt x="474" y="6162"/>
                  </a:lnTo>
                  <a:lnTo>
                    <a:pt x="401" y="6028"/>
                  </a:lnTo>
                  <a:lnTo>
                    <a:pt x="334" y="5892"/>
                  </a:lnTo>
                  <a:lnTo>
                    <a:pt x="272" y="5751"/>
                  </a:lnTo>
                  <a:lnTo>
                    <a:pt x="219" y="5608"/>
                  </a:lnTo>
                  <a:lnTo>
                    <a:pt x="170" y="5463"/>
                  </a:lnTo>
                  <a:lnTo>
                    <a:pt x="124" y="5316"/>
                  </a:lnTo>
                  <a:lnTo>
                    <a:pt x="88" y="5165"/>
                  </a:lnTo>
                  <a:lnTo>
                    <a:pt x="58" y="5011"/>
                  </a:lnTo>
                  <a:lnTo>
                    <a:pt x="32" y="4856"/>
                  </a:lnTo>
                  <a:lnTo>
                    <a:pt x="15" y="4699"/>
                  </a:lnTo>
                  <a:lnTo>
                    <a:pt x="5" y="4538"/>
                  </a:lnTo>
                  <a:lnTo>
                    <a:pt x="0" y="4377"/>
                  </a:lnTo>
                  <a:lnTo>
                    <a:pt x="5" y="4213"/>
                  </a:lnTo>
                  <a:lnTo>
                    <a:pt x="15" y="4057"/>
                  </a:lnTo>
                  <a:lnTo>
                    <a:pt x="32" y="3899"/>
                  </a:lnTo>
                  <a:lnTo>
                    <a:pt x="58" y="3744"/>
                  </a:lnTo>
                  <a:lnTo>
                    <a:pt x="88" y="3590"/>
                  </a:lnTo>
                  <a:lnTo>
                    <a:pt x="124" y="3438"/>
                  </a:lnTo>
                  <a:lnTo>
                    <a:pt x="170" y="3291"/>
                  </a:lnTo>
                  <a:lnTo>
                    <a:pt x="219" y="3144"/>
                  </a:lnTo>
                  <a:lnTo>
                    <a:pt x="272" y="2999"/>
                  </a:lnTo>
                  <a:lnTo>
                    <a:pt x="334" y="2863"/>
                  </a:lnTo>
                  <a:lnTo>
                    <a:pt x="401" y="2725"/>
                  </a:lnTo>
                  <a:lnTo>
                    <a:pt x="474" y="2593"/>
                  </a:lnTo>
                  <a:lnTo>
                    <a:pt x="552" y="2459"/>
                  </a:lnTo>
                  <a:lnTo>
                    <a:pt x="633" y="2332"/>
                  </a:lnTo>
                  <a:lnTo>
                    <a:pt x="725" y="2210"/>
                  </a:lnTo>
                  <a:lnTo>
                    <a:pt x="815" y="2094"/>
                  </a:lnTo>
                  <a:lnTo>
                    <a:pt x="914" y="1978"/>
                  </a:lnTo>
                  <a:lnTo>
                    <a:pt x="1016" y="1865"/>
                  </a:lnTo>
                  <a:lnTo>
                    <a:pt x="1124" y="1759"/>
                  </a:lnTo>
                  <a:lnTo>
                    <a:pt x="1234" y="1659"/>
                  </a:lnTo>
                  <a:lnTo>
                    <a:pt x="1349" y="1559"/>
                  </a:lnTo>
                  <a:lnTo>
                    <a:pt x="1468" y="1468"/>
                  </a:lnTo>
                  <a:lnTo>
                    <a:pt x="1591" y="1380"/>
                  </a:lnTo>
                  <a:lnTo>
                    <a:pt x="1718" y="1297"/>
                  </a:lnTo>
                  <a:lnTo>
                    <a:pt x="1847" y="1219"/>
                  </a:lnTo>
                  <a:lnTo>
                    <a:pt x="1985" y="1149"/>
                  </a:lnTo>
                  <a:lnTo>
                    <a:pt x="2121" y="1082"/>
                  </a:lnTo>
                  <a:lnTo>
                    <a:pt x="2262" y="1023"/>
                  </a:lnTo>
                  <a:lnTo>
                    <a:pt x="2404" y="966"/>
                  </a:lnTo>
                  <a:lnTo>
                    <a:pt x="2551" y="918"/>
                  </a:lnTo>
                  <a:lnTo>
                    <a:pt x="2699" y="875"/>
                  </a:lnTo>
                  <a:lnTo>
                    <a:pt x="2848" y="840"/>
                  </a:lnTo>
                  <a:lnTo>
                    <a:pt x="2848" y="0"/>
                  </a:lnTo>
                  <a:lnTo>
                    <a:pt x="4933" y="1213"/>
                  </a:lnTo>
                  <a:lnTo>
                    <a:pt x="2848" y="2427"/>
                  </a:lnTo>
                  <a:lnTo>
                    <a:pt x="2848" y="1714"/>
                  </a:lnTo>
                  <a:lnTo>
                    <a:pt x="2757" y="1746"/>
                  </a:lnTo>
                  <a:lnTo>
                    <a:pt x="2663" y="1778"/>
                  </a:lnTo>
                  <a:lnTo>
                    <a:pt x="2572" y="1812"/>
                  </a:lnTo>
                  <a:lnTo>
                    <a:pt x="2480" y="1852"/>
                  </a:lnTo>
                  <a:lnTo>
                    <a:pt x="2393" y="1893"/>
                  </a:lnTo>
                  <a:lnTo>
                    <a:pt x="2308" y="1939"/>
                  </a:lnTo>
                  <a:lnTo>
                    <a:pt x="2224" y="1988"/>
                  </a:lnTo>
                  <a:lnTo>
                    <a:pt x="2139" y="2037"/>
                  </a:lnTo>
                  <a:lnTo>
                    <a:pt x="2058" y="2090"/>
                  </a:lnTo>
                  <a:lnTo>
                    <a:pt x="1981" y="2147"/>
                  </a:lnTo>
                  <a:lnTo>
                    <a:pt x="1905" y="2205"/>
                  </a:lnTo>
                  <a:lnTo>
                    <a:pt x="1827" y="2266"/>
                  </a:lnTo>
                  <a:lnTo>
                    <a:pt x="1757" y="2332"/>
                  </a:lnTo>
                  <a:lnTo>
                    <a:pt x="1686" y="2398"/>
                  </a:lnTo>
                  <a:lnTo>
                    <a:pt x="1617" y="2466"/>
                  </a:lnTo>
                  <a:lnTo>
                    <a:pt x="1553" y="2536"/>
                  </a:lnTo>
                  <a:lnTo>
                    <a:pt x="1491" y="2610"/>
                  </a:lnTo>
                  <a:lnTo>
                    <a:pt x="1430" y="2687"/>
                  </a:lnTo>
                  <a:lnTo>
                    <a:pt x="1371" y="2765"/>
                  </a:lnTo>
                  <a:lnTo>
                    <a:pt x="1314" y="2841"/>
                  </a:lnTo>
                  <a:lnTo>
                    <a:pt x="1266" y="2926"/>
                  </a:lnTo>
                  <a:lnTo>
                    <a:pt x="1213" y="3007"/>
                  </a:lnTo>
                  <a:lnTo>
                    <a:pt x="1166" y="3094"/>
                  </a:lnTo>
                  <a:lnTo>
                    <a:pt x="1124" y="3182"/>
                  </a:lnTo>
                  <a:lnTo>
                    <a:pt x="1083" y="3270"/>
                  </a:lnTo>
                  <a:lnTo>
                    <a:pt x="1044" y="3361"/>
                  </a:lnTo>
                  <a:lnTo>
                    <a:pt x="1008" y="3453"/>
                  </a:lnTo>
                  <a:lnTo>
                    <a:pt x="977" y="3544"/>
                  </a:lnTo>
                  <a:lnTo>
                    <a:pt x="949" y="3638"/>
                  </a:lnTo>
                  <a:lnTo>
                    <a:pt x="924" y="3737"/>
                  </a:lnTo>
                  <a:lnTo>
                    <a:pt x="904" y="3835"/>
                  </a:lnTo>
                  <a:lnTo>
                    <a:pt x="886" y="3933"/>
                  </a:lnTo>
                  <a:lnTo>
                    <a:pt x="2848" y="3933"/>
                  </a:lnTo>
                  <a:lnTo>
                    <a:pt x="2848" y="3154"/>
                  </a:lnTo>
                  <a:lnTo>
                    <a:pt x="4933" y="4369"/>
                  </a:lnTo>
                  <a:lnTo>
                    <a:pt x="2848" y="5579"/>
                  </a:lnTo>
                  <a:lnTo>
                    <a:pt x="2848" y="4800"/>
                  </a:lnTo>
                  <a:lnTo>
                    <a:pt x="882" y="4800"/>
                  </a:lnTo>
                  <a:lnTo>
                    <a:pt x="899" y="4898"/>
                  </a:lnTo>
                  <a:lnTo>
                    <a:pt x="920" y="4996"/>
                  </a:lnTo>
                  <a:lnTo>
                    <a:pt x="945" y="5095"/>
                  </a:lnTo>
                  <a:lnTo>
                    <a:pt x="973" y="5189"/>
                  </a:lnTo>
                  <a:lnTo>
                    <a:pt x="1005" y="5284"/>
                  </a:lnTo>
                  <a:lnTo>
                    <a:pt x="1040" y="5378"/>
                  </a:lnTo>
                  <a:lnTo>
                    <a:pt x="1075" y="5471"/>
                  </a:lnTo>
                  <a:lnTo>
                    <a:pt x="1118" y="5558"/>
                  </a:lnTo>
                  <a:lnTo>
                    <a:pt x="1160" y="5645"/>
                  </a:lnTo>
                  <a:lnTo>
                    <a:pt x="1209" y="5735"/>
                  </a:lnTo>
                  <a:lnTo>
                    <a:pt x="1258" y="5818"/>
                  </a:lnTo>
                  <a:lnTo>
                    <a:pt x="1311" y="5898"/>
                  </a:lnTo>
                  <a:lnTo>
                    <a:pt x="1364" y="5979"/>
                  </a:lnTo>
                  <a:lnTo>
                    <a:pt x="1423" y="6060"/>
                  </a:lnTo>
                  <a:lnTo>
                    <a:pt x="1483" y="6134"/>
                  </a:lnTo>
                  <a:lnTo>
                    <a:pt x="1546" y="6208"/>
                  </a:lnTo>
                  <a:lnTo>
                    <a:pt x="1612" y="6282"/>
                  </a:lnTo>
                  <a:lnTo>
                    <a:pt x="1680" y="6349"/>
                  </a:lnTo>
                  <a:lnTo>
                    <a:pt x="1750" y="6418"/>
                  </a:lnTo>
                  <a:lnTo>
                    <a:pt x="1824" y="6482"/>
                  </a:lnTo>
                  <a:lnTo>
                    <a:pt x="1897" y="6545"/>
                  </a:lnTo>
                  <a:lnTo>
                    <a:pt x="1973" y="6601"/>
                  </a:lnTo>
                  <a:lnTo>
                    <a:pt x="2055" y="6661"/>
                  </a:lnTo>
                  <a:lnTo>
                    <a:pt x="2136" y="6714"/>
                  </a:lnTo>
                  <a:lnTo>
                    <a:pt x="2220" y="6763"/>
                  </a:lnTo>
                  <a:lnTo>
                    <a:pt x="2304" y="6811"/>
                  </a:lnTo>
                  <a:lnTo>
                    <a:pt x="2393" y="6858"/>
                  </a:lnTo>
                  <a:lnTo>
                    <a:pt x="2480" y="6900"/>
                  </a:lnTo>
                  <a:lnTo>
                    <a:pt x="2572" y="6938"/>
                  </a:lnTo>
                  <a:lnTo>
                    <a:pt x="2663" y="6977"/>
                  </a:lnTo>
                  <a:lnTo>
                    <a:pt x="2754" y="7009"/>
                  </a:lnTo>
                  <a:lnTo>
                    <a:pt x="2848" y="7036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588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598080" y="3456876"/>
            <a:ext cx="1960246" cy="1952514"/>
            <a:chOff x="1403648" y="2499742"/>
            <a:chExt cx="1960246" cy="1952514"/>
          </a:xfrm>
        </p:grpSpPr>
        <p:grpSp>
          <p:nvGrpSpPr>
            <p:cNvPr id="38" name="组合 37"/>
            <p:cNvGrpSpPr/>
            <p:nvPr/>
          </p:nvGrpSpPr>
          <p:grpSpPr>
            <a:xfrm>
              <a:off x="1403648" y="2499742"/>
              <a:ext cx="1960246" cy="1952514"/>
              <a:chOff x="1050122" y="2474290"/>
              <a:chExt cx="1960246" cy="1952514"/>
            </a:xfrm>
          </p:grpSpPr>
          <p:sp>
            <p:nvSpPr>
              <p:cNvPr id="36" name="Freeform 13"/>
              <p:cNvSpPr>
                <a:spLocks/>
              </p:cNvSpPr>
              <p:nvPr/>
            </p:nvSpPr>
            <p:spPr bwMode="auto">
              <a:xfrm>
                <a:off x="1050122" y="2474290"/>
                <a:ext cx="1960246" cy="1952514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solidFill>
                <a:srgbClr val="824F9C"/>
              </a:soli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11" name="Freeform 13"/>
              <p:cNvSpPr>
                <a:spLocks/>
              </p:cNvSpPr>
              <p:nvPr/>
            </p:nvSpPr>
            <p:spPr bwMode="auto">
              <a:xfrm>
                <a:off x="1187624" y="2563452"/>
                <a:ext cx="1781216" cy="1774190"/>
              </a:xfrm>
              <a:custGeom>
                <a:avLst/>
                <a:gdLst/>
                <a:ahLst/>
                <a:cxnLst>
                  <a:cxn ang="0">
                    <a:pos x="429" y="108"/>
                  </a:cxn>
                  <a:cxn ang="0">
                    <a:pos x="429" y="108"/>
                  </a:cxn>
                  <a:cxn ang="0">
                    <a:pos x="429" y="108"/>
                  </a:cxn>
                  <a:cxn ang="0">
                    <a:pos x="307" y="108"/>
                  </a:cxn>
                  <a:cxn ang="0">
                    <a:pos x="288" y="82"/>
                  </a:cxn>
                  <a:cxn ang="0">
                    <a:pos x="291" y="68"/>
                  </a:cxn>
                  <a:cxn ang="0">
                    <a:pos x="308" y="37"/>
                  </a:cxn>
                  <a:cxn ang="0">
                    <a:pos x="269" y="0"/>
                  </a:cxn>
                  <a:cxn ang="0">
                    <a:pos x="231" y="37"/>
                  </a:cxn>
                  <a:cxn ang="0">
                    <a:pos x="249" y="69"/>
                  </a:cxn>
                  <a:cxn ang="0">
                    <a:pos x="251" y="82"/>
                  </a:cxn>
                  <a:cxn ang="0">
                    <a:pos x="232" y="108"/>
                  </a:cxn>
                  <a:cxn ang="0">
                    <a:pos x="109" y="108"/>
                  </a:cxn>
                  <a:cxn ang="0">
                    <a:pos x="109" y="230"/>
                  </a:cxn>
                  <a:cxn ang="0">
                    <a:pos x="83" y="249"/>
                  </a:cxn>
                  <a:cxn ang="0">
                    <a:pos x="69" y="246"/>
                  </a:cxn>
                  <a:cxn ang="0">
                    <a:pos x="38" y="229"/>
                  </a:cxn>
                  <a:cxn ang="0">
                    <a:pos x="0" y="268"/>
                  </a:cxn>
                  <a:cxn ang="0">
                    <a:pos x="38" y="306"/>
                  </a:cxn>
                  <a:cxn ang="0">
                    <a:pos x="70" y="288"/>
                  </a:cxn>
                  <a:cxn ang="0">
                    <a:pos x="83" y="286"/>
                  </a:cxn>
                  <a:cxn ang="0">
                    <a:pos x="109" y="305"/>
                  </a:cxn>
                  <a:cxn ang="0">
                    <a:pos x="109" y="428"/>
                  </a:cxn>
                  <a:cxn ang="0">
                    <a:pos x="219" y="428"/>
                  </a:cxn>
                  <a:cxn ang="0">
                    <a:pos x="240" y="417"/>
                  </a:cxn>
                  <a:cxn ang="0">
                    <a:pos x="235" y="403"/>
                  </a:cxn>
                  <a:cxn ang="0">
                    <a:pos x="235" y="403"/>
                  </a:cxn>
                  <a:cxn ang="0">
                    <a:pos x="220" y="369"/>
                  </a:cxn>
                  <a:cxn ang="0">
                    <a:pos x="269" y="321"/>
                  </a:cxn>
                  <a:cxn ang="0">
                    <a:pos x="317" y="369"/>
                  </a:cxn>
                  <a:cxn ang="0">
                    <a:pos x="303" y="403"/>
                  </a:cxn>
                  <a:cxn ang="0">
                    <a:pos x="303" y="403"/>
                  </a:cxn>
                  <a:cxn ang="0">
                    <a:pos x="298" y="417"/>
                  </a:cxn>
                  <a:cxn ang="0">
                    <a:pos x="319" y="428"/>
                  </a:cxn>
                  <a:cxn ang="0">
                    <a:pos x="429" y="428"/>
                  </a:cxn>
                  <a:cxn ang="0">
                    <a:pos x="429" y="317"/>
                  </a:cxn>
                  <a:cxn ang="0">
                    <a:pos x="418" y="297"/>
                  </a:cxn>
                  <a:cxn ang="0">
                    <a:pos x="404" y="302"/>
                  </a:cxn>
                  <a:cxn ang="0">
                    <a:pos x="404" y="302"/>
                  </a:cxn>
                  <a:cxn ang="0">
                    <a:pos x="370" y="316"/>
                  </a:cxn>
                  <a:cxn ang="0">
                    <a:pos x="322" y="268"/>
                  </a:cxn>
                  <a:cxn ang="0">
                    <a:pos x="370" y="219"/>
                  </a:cxn>
                  <a:cxn ang="0">
                    <a:pos x="404" y="234"/>
                  </a:cxn>
                  <a:cxn ang="0">
                    <a:pos x="404" y="234"/>
                  </a:cxn>
                  <a:cxn ang="0">
                    <a:pos x="418" y="239"/>
                  </a:cxn>
                  <a:cxn ang="0">
                    <a:pos x="429" y="219"/>
                  </a:cxn>
                  <a:cxn ang="0">
                    <a:pos x="429" y="140"/>
                  </a:cxn>
                  <a:cxn ang="0">
                    <a:pos x="429" y="140"/>
                  </a:cxn>
                  <a:cxn ang="0">
                    <a:pos x="429" y="108"/>
                  </a:cxn>
                </a:cxnLst>
                <a:rect l="0" t="0" r="r" b="b"/>
                <a:pathLst>
                  <a:path w="429" h="428">
                    <a:moveTo>
                      <a:pt x="429" y="108"/>
                    </a:moveTo>
                    <a:cubicBezTo>
                      <a:pt x="429" y="108"/>
                      <a:pt x="429" y="108"/>
                      <a:pt x="429" y="108"/>
                    </a:cubicBezTo>
                    <a:cubicBezTo>
                      <a:pt x="429" y="108"/>
                      <a:pt x="429" y="108"/>
                      <a:pt x="429" y="108"/>
                    </a:cubicBezTo>
                    <a:cubicBezTo>
                      <a:pt x="307" y="108"/>
                      <a:pt x="307" y="108"/>
                      <a:pt x="307" y="108"/>
                    </a:cubicBezTo>
                    <a:cubicBezTo>
                      <a:pt x="295" y="103"/>
                      <a:pt x="288" y="95"/>
                      <a:pt x="288" y="82"/>
                    </a:cubicBezTo>
                    <a:cubicBezTo>
                      <a:pt x="288" y="77"/>
                      <a:pt x="289" y="73"/>
                      <a:pt x="291" y="68"/>
                    </a:cubicBezTo>
                    <a:cubicBezTo>
                      <a:pt x="301" y="62"/>
                      <a:pt x="308" y="50"/>
                      <a:pt x="308" y="37"/>
                    </a:cubicBezTo>
                    <a:cubicBezTo>
                      <a:pt x="308" y="16"/>
                      <a:pt x="290" y="0"/>
                      <a:pt x="269" y="0"/>
                    </a:cubicBezTo>
                    <a:cubicBezTo>
                      <a:pt x="248" y="0"/>
                      <a:pt x="231" y="16"/>
                      <a:pt x="231" y="37"/>
                    </a:cubicBezTo>
                    <a:cubicBezTo>
                      <a:pt x="231" y="50"/>
                      <a:pt x="238" y="62"/>
                      <a:pt x="249" y="69"/>
                    </a:cubicBezTo>
                    <a:cubicBezTo>
                      <a:pt x="250" y="73"/>
                      <a:pt x="251" y="77"/>
                      <a:pt x="251" y="82"/>
                    </a:cubicBezTo>
                    <a:cubicBezTo>
                      <a:pt x="251" y="95"/>
                      <a:pt x="244" y="103"/>
                      <a:pt x="232" y="108"/>
                    </a:cubicBezTo>
                    <a:cubicBezTo>
                      <a:pt x="109" y="108"/>
                      <a:pt x="109" y="108"/>
                      <a:pt x="109" y="108"/>
                    </a:cubicBezTo>
                    <a:cubicBezTo>
                      <a:pt x="109" y="230"/>
                      <a:pt x="109" y="230"/>
                      <a:pt x="109" y="230"/>
                    </a:cubicBezTo>
                    <a:cubicBezTo>
                      <a:pt x="104" y="241"/>
                      <a:pt x="96" y="249"/>
                      <a:pt x="83" y="249"/>
                    </a:cubicBezTo>
                    <a:cubicBezTo>
                      <a:pt x="78" y="249"/>
                      <a:pt x="73" y="248"/>
                      <a:pt x="69" y="246"/>
                    </a:cubicBezTo>
                    <a:cubicBezTo>
                      <a:pt x="62" y="236"/>
                      <a:pt x="51" y="229"/>
                      <a:pt x="38" y="229"/>
                    </a:cubicBezTo>
                    <a:cubicBezTo>
                      <a:pt x="17" y="229"/>
                      <a:pt x="0" y="246"/>
                      <a:pt x="0" y="268"/>
                    </a:cubicBezTo>
                    <a:cubicBezTo>
                      <a:pt x="0" y="289"/>
                      <a:pt x="17" y="306"/>
                      <a:pt x="38" y="306"/>
                    </a:cubicBezTo>
                    <a:cubicBezTo>
                      <a:pt x="51" y="306"/>
                      <a:pt x="63" y="299"/>
                      <a:pt x="70" y="288"/>
                    </a:cubicBezTo>
                    <a:cubicBezTo>
                      <a:pt x="74" y="287"/>
                      <a:pt x="78" y="286"/>
                      <a:pt x="83" y="286"/>
                    </a:cubicBezTo>
                    <a:cubicBezTo>
                      <a:pt x="96" y="286"/>
                      <a:pt x="104" y="294"/>
                      <a:pt x="109" y="305"/>
                    </a:cubicBezTo>
                    <a:cubicBezTo>
                      <a:pt x="109" y="428"/>
                      <a:pt x="109" y="428"/>
                      <a:pt x="109" y="428"/>
                    </a:cubicBezTo>
                    <a:cubicBezTo>
                      <a:pt x="219" y="428"/>
                      <a:pt x="219" y="428"/>
                      <a:pt x="219" y="428"/>
                    </a:cubicBezTo>
                    <a:cubicBezTo>
                      <a:pt x="230" y="427"/>
                      <a:pt x="238" y="423"/>
                      <a:pt x="240" y="417"/>
                    </a:cubicBezTo>
                    <a:cubicBezTo>
                      <a:pt x="241" y="412"/>
                      <a:pt x="239" y="407"/>
                      <a:pt x="235" y="403"/>
                    </a:cubicBezTo>
                    <a:cubicBezTo>
                      <a:pt x="235" y="403"/>
                      <a:pt x="235" y="403"/>
                      <a:pt x="235" y="403"/>
                    </a:cubicBezTo>
                    <a:cubicBezTo>
                      <a:pt x="226" y="394"/>
                      <a:pt x="220" y="382"/>
                      <a:pt x="220" y="369"/>
                    </a:cubicBezTo>
                    <a:cubicBezTo>
                      <a:pt x="220" y="343"/>
                      <a:pt x="242" y="321"/>
                      <a:pt x="269" y="321"/>
                    </a:cubicBezTo>
                    <a:cubicBezTo>
                      <a:pt x="296" y="321"/>
                      <a:pt x="317" y="343"/>
                      <a:pt x="317" y="369"/>
                    </a:cubicBezTo>
                    <a:cubicBezTo>
                      <a:pt x="317" y="382"/>
                      <a:pt x="312" y="394"/>
                      <a:pt x="303" y="403"/>
                    </a:cubicBezTo>
                    <a:cubicBezTo>
                      <a:pt x="303" y="403"/>
                      <a:pt x="303" y="403"/>
                      <a:pt x="303" y="403"/>
                    </a:cubicBezTo>
                    <a:cubicBezTo>
                      <a:pt x="299" y="407"/>
                      <a:pt x="297" y="412"/>
                      <a:pt x="298" y="417"/>
                    </a:cubicBezTo>
                    <a:cubicBezTo>
                      <a:pt x="300" y="423"/>
                      <a:pt x="308" y="427"/>
                      <a:pt x="319" y="428"/>
                    </a:cubicBezTo>
                    <a:cubicBezTo>
                      <a:pt x="429" y="428"/>
                      <a:pt x="429" y="428"/>
                      <a:pt x="429" y="428"/>
                    </a:cubicBezTo>
                    <a:cubicBezTo>
                      <a:pt x="429" y="317"/>
                      <a:pt x="429" y="317"/>
                      <a:pt x="429" y="317"/>
                    </a:cubicBezTo>
                    <a:cubicBezTo>
                      <a:pt x="428" y="307"/>
                      <a:pt x="424" y="299"/>
                      <a:pt x="418" y="297"/>
                    </a:cubicBezTo>
                    <a:cubicBezTo>
                      <a:pt x="413" y="296"/>
                      <a:pt x="409" y="298"/>
                      <a:pt x="404" y="302"/>
                    </a:cubicBezTo>
                    <a:cubicBezTo>
                      <a:pt x="404" y="302"/>
                      <a:pt x="404" y="302"/>
                      <a:pt x="404" y="302"/>
                    </a:cubicBezTo>
                    <a:cubicBezTo>
                      <a:pt x="395" y="311"/>
                      <a:pt x="383" y="316"/>
                      <a:pt x="370" y="316"/>
                    </a:cubicBezTo>
                    <a:cubicBezTo>
                      <a:pt x="344" y="316"/>
                      <a:pt x="322" y="295"/>
                      <a:pt x="322" y="268"/>
                    </a:cubicBezTo>
                    <a:cubicBezTo>
                      <a:pt x="322" y="241"/>
                      <a:pt x="344" y="219"/>
                      <a:pt x="370" y="219"/>
                    </a:cubicBezTo>
                    <a:cubicBezTo>
                      <a:pt x="383" y="219"/>
                      <a:pt x="395" y="225"/>
                      <a:pt x="404" y="234"/>
                    </a:cubicBezTo>
                    <a:cubicBezTo>
                      <a:pt x="404" y="234"/>
                      <a:pt x="404" y="234"/>
                      <a:pt x="404" y="234"/>
                    </a:cubicBezTo>
                    <a:cubicBezTo>
                      <a:pt x="409" y="238"/>
                      <a:pt x="413" y="240"/>
                      <a:pt x="418" y="239"/>
                    </a:cubicBezTo>
                    <a:cubicBezTo>
                      <a:pt x="424" y="237"/>
                      <a:pt x="428" y="229"/>
                      <a:pt x="429" y="219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40"/>
                      <a:pt x="429" y="140"/>
                      <a:pt x="429" y="140"/>
                    </a:cubicBezTo>
                    <a:cubicBezTo>
                      <a:pt x="429" y="108"/>
                      <a:pt x="429" y="108"/>
                      <a:pt x="429" y="108"/>
                    </a:cubicBezTo>
                  </a:path>
                </a:pathLst>
              </a:cu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905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838405" y="309729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发现问题</a:t>
                </a:r>
              </a:p>
            </p:txBody>
          </p:sp>
        </p:grpSp>
        <p:sp>
          <p:nvSpPr>
            <p:cNvPr id="54" name="KSO_Shape"/>
            <p:cNvSpPr/>
            <p:nvPr/>
          </p:nvSpPr>
          <p:spPr>
            <a:xfrm>
              <a:off x="2942998" y="4107181"/>
              <a:ext cx="306788" cy="117090"/>
            </a:xfrm>
            <a:custGeom>
              <a:avLst/>
              <a:gdLst>
                <a:gd name="connsiteX0" fmla="*/ 545178 w 812503"/>
                <a:gd name="connsiteY0" fmla="*/ 0 h 310097"/>
                <a:gd name="connsiteX1" fmla="*/ 812503 w 812503"/>
                <a:gd name="connsiteY1" fmla="*/ 155049 h 310097"/>
                <a:gd name="connsiteX2" fmla="*/ 545178 w 812503"/>
                <a:gd name="connsiteY2" fmla="*/ 310097 h 310097"/>
                <a:gd name="connsiteX3" fmla="*/ 545178 w 812503"/>
                <a:gd name="connsiteY3" fmla="*/ 212220 h 310097"/>
                <a:gd name="connsiteX4" fmla="*/ 0 w 812503"/>
                <a:gd name="connsiteY4" fmla="*/ 259590 h 310097"/>
                <a:gd name="connsiteX5" fmla="*/ 160832 w 812503"/>
                <a:gd name="connsiteY5" fmla="*/ 155049 h 310097"/>
                <a:gd name="connsiteX6" fmla="*/ 0 w 812503"/>
                <a:gd name="connsiteY6" fmla="*/ 50507 h 310097"/>
                <a:gd name="connsiteX7" fmla="*/ 545178 w 812503"/>
                <a:gd name="connsiteY7" fmla="*/ 97878 h 310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2503" h="310097">
                  <a:moveTo>
                    <a:pt x="545178" y="0"/>
                  </a:moveTo>
                  <a:lnTo>
                    <a:pt x="812503" y="155049"/>
                  </a:lnTo>
                  <a:lnTo>
                    <a:pt x="545178" y="310097"/>
                  </a:lnTo>
                  <a:lnTo>
                    <a:pt x="545178" y="212220"/>
                  </a:lnTo>
                  <a:lnTo>
                    <a:pt x="0" y="259590"/>
                  </a:lnTo>
                  <a:lnTo>
                    <a:pt x="160832" y="155049"/>
                  </a:lnTo>
                  <a:lnTo>
                    <a:pt x="0" y="50507"/>
                  </a:lnTo>
                  <a:lnTo>
                    <a:pt x="545178" y="97878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" name="标题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解决问题 </a:t>
            </a:r>
            <a:r>
              <a:rPr lang="en-US" altLang="zh-CN" dirty="0"/>
              <a:t>| </a:t>
            </a:r>
            <a:r>
              <a:rPr lang="en-US" altLang="zh-CN" dirty="0" smtClean="0"/>
              <a:t>Problem Solving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82204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854600" y="-1532706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800" dirty="0">
                <a:solidFill>
                  <a:srgbClr val="9DC815"/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458224" y="1876938"/>
            <a:ext cx="57298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企事业内部的组织机构健全、合理；各个部门的职权范围明确，分工合理；具有与其承担责任相适应的经济权力，人员的配置和使用适合工作要求。企事业的信息网络健全而具有功效，信息的手机和利用有针对性、形同性、时效性和经济性。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7095680" y="3140969"/>
            <a:ext cx="1332069" cy="1503069"/>
            <a:chOff x="4830959" y="2283718"/>
            <a:chExt cx="1332069" cy="1503069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830959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grpSp>
          <p:nvGrpSpPr>
            <p:cNvPr id="17" name="组合 45"/>
            <p:cNvGrpSpPr>
              <a:grpSpLocks/>
            </p:cNvGrpSpPr>
            <p:nvPr/>
          </p:nvGrpSpPr>
          <p:grpSpPr bwMode="auto">
            <a:xfrm>
              <a:off x="5098612" y="2619524"/>
              <a:ext cx="795524" cy="747197"/>
              <a:chOff x="4983209" y="3059116"/>
              <a:chExt cx="1020304" cy="957907"/>
            </a:xfrm>
            <a:solidFill>
              <a:schemeClr val="accent2"/>
            </a:solidFill>
          </p:grpSpPr>
          <p:sp>
            <p:nvSpPr>
              <p:cNvPr id="18" name="Freeform 10"/>
              <p:cNvSpPr>
                <a:spLocks noEditPoints="1"/>
              </p:cNvSpPr>
              <p:nvPr/>
            </p:nvSpPr>
            <p:spPr bwMode="auto">
              <a:xfrm>
                <a:off x="4983209" y="3436963"/>
                <a:ext cx="580059" cy="580060"/>
              </a:xfrm>
              <a:custGeom>
                <a:avLst/>
                <a:gdLst>
                  <a:gd name="T0" fmla="*/ 1422414113 w 212"/>
                  <a:gd name="T1" fmla="*/ 696236168 h 212"/>
                  <a:gd name="T2" fmla="*/ 1407442024 w 212"/>
                  <a:gd name="T3" fmla="*/ 613886801 h 212"/>
                  <a:gd name="T4" fmla="*/ 1534710252 w 212"/>
                  <a:gd name="T5" fmla="*/ 501590468 h 212"/>
                  <a:gd name="T6" fmla="*/ 1459847071 w 212"/>
                  <a:gd name="T7" fmla="*/ 359347170 h 212"/>
                  <a:gd name="T8" fmla="*/ 1295145885 w 212"/>
                  <a:gd name="T9" fmla="*/ 396780193 h 212"/>
                  <a:gd name="T10" fmla="*/ 1235254793 w 212"/>
                  <a:gd name="T11" fmla="*/ 329402941 h 212"/>
                  <a:gd name="T12" fmla="*/ 1287659841 w 212"/>
                  <a:gd name="T13" fmla="*/ 172187528 h 212"/>
                  <a:gd name="T14" fmla="*/ 1220282704 w 212"/>
                  <a:gd name="T15" fmla="*/ 127268447 h 212"/>
                  <a:gd name="T16" fmla="*/ 1152905568 w 212"/>
                  <a:gd name="T17" fmla="*/ 89838161 h 212"/>
                  <a:gd name="T18" fmla="*/ 1033123385 w 212"/>
                  <a:gd name="T19" fmla="*/ 202134493 h 212"/>
                  <a:gd name="T20" fmla="*/ 950771424 w 212"/>
                  <a:gd name="T21" fmla="*/ 172187528 h 212"/>
                  <a:gd name="T22" fmla="*/ 913341201 w 212"/>
                  <a:gd name="T23" fmla="*/ 7486057 h 212"/>
                  <a:gd name="T24" fmla="*/ 756126059 w 212"/>
                  <a:gd name="T25" fmla="*/ 0 h 212"/>
                  <a:gd name="T26" fmla="*/ 703721012 w 212"/>
                  <a:gd name="T27" fmla="*/ 164701470 h 212"/>
                  <a:gd name="T28" fmla="*/ 621371787 w 212"/>
                  <a:gd name="T29" fmla="*/ 179673585 h 212"/>
                  <a:gd name="T30" fmla="*/ 509075648 w 212"/>
                  <a:gd name="T31" fmla="*/ 59891195 h 212"/>
                  <a:gd name="T32" fmla="*/ 366832595 w 212"/>
                  <a:gd name="T33" fmla="*/ 127268447 h 212"/>
                  <a:gd name="T34" fmla="*/ 404265553 w 212"/>
                  <a:gd name="T35" fmla="*/ 291969918 h 212"/>
                  <a:gd name="T36" fmla="*/ 336888417 w 212"/>
                  <a:gd name="T37" fmla="*/ 351861113 h 212"/>
                  <a:gd name="T38" fmla="*/ 179673275 w 212"/>
                  <a:gd name="T39" fmla="*/ 299455975 h 212"/>
                  <a:gd name="T40" fmla="*/ 127268228 w 212"/>
                  <a:gd name="T41" fmla="*/ 366833227 h 212"/>
                  <a:gd name="T42" fmla="*/ 89838006 w 212"/>
                  <a:gd name="T43" fmla="*/ 434213216 h 212"/>
                  <a:gd name="T44" fmla="*/ 209620189 w 212"/>
                  <a:gd name="T45" fmla="*/ 561481663 h 212"/>
                  <a:gd name="T46" fmla="*/ 179673275 w 212"/>
                  <a:gd name="T47" fmla="*/ 643831030 h 212"/>
                  <a:gd name="T48" fmla="*/ 14972089 w 212"/>
                  <a:gd name="T49" fmla="*/ 673777996 h 212"/>
                  <a:gd name="T50" fmla="*/ 7486044 w 212"/>
                  <a:gd name="T51" fmla="*/ 830993409 h 212"/>
                  <a:gd name="T52" fmla="*/ 172187231 w 212"/>
                  <a:gd name="T53" fmla="*/ 883398546 h 212"/>
                  <a:gd name="T54" fmla="*/ 187159320 w 212"/>
                  <a:gd name="T55" fmla="*/ 965747913 h 212"/>
                  <a:gd name="T56" fmla="*/ 59891092 w 212"/>
                  <a:gd name="T57" fmla="*/ 1085530303 h 212"/>
                  <a:gd name="T58" fmla="*/ 134754272 w 212"/>
                  <a:gd name="T59" fmla="*/ 1227773602 h 212"/>
                  <a:gd name="T60" fmla="*/ 299455459 w 212"/>
                  <a:gd name="T61" fmla="*/ 1182854521 h 212"/>
                  <a:gd name="T62" fmla="*/ 359346551 w 212"/>
                  <a:gd name="T63" fmla="*/ 1250231774 h 212"/>
                  <a:gd name="T64" fmla="*/ 306941503 w 212"/>
                  <a:gd name="T65" fmla="*/ 1414933244 h 212"/>
                  <a:gd name="T66" fmla="*/ 366832595 w 212"/>
                  <a:gd name="T67" fmla="*/ 1459852324 h 212"/>
                  <a:gd name="T68" fmla="*/ 441698512 w 212"/>
                  <a:gd name="T69" fmla="*/ 1497282611 h 212"/>
                  <a:gd name="T70" fmla="*/ 568966740 w 212"/>
                  <a:gd name="T71" fmla="*/ 1377500221 h 212"/>
                  <a:gd name="T72" fmla="*/ 651315965 w 212"/>
                  <a:gd name="T73" fmla="*/ 1407447187 h 212"/>
                  <a:gd name="T74" fmla="*/ 681262879 w 212"/>
                  <a:gd name="T75" fmla="*/ 1572148657 h 212"/>
                  <a:gd name="T76" fmla="*/ 838475285 w 212"/>
                  <a:gd name="T77" fmla="*/ 1579634714 h 212"/>
                  <a:gd name="T78" fmla="*/ 890880332 w 212"/>
                  <a:gd name="T79" fmla="*/ 1414933244 h 212"/>
                  <a:gd name="T80" fmla="*/ 973232293 w 212"/>
                  <a:gd name="T81" fmla="*/ 1399961129 h 212"/>
                  <a:gd name="T82" fmla="*/ 1093014477 w 212"/>
                  <a:gd name="T83" fmla="*/ 1527229577 h 212"/>
                  <a:gd name="T84" fmla="*/ 1235254793 w 212"/>
                  <a:gd name="T85" fmla="*/ 1452366267 h 212"/>
                  <a:gd name="T86" fmla="*/ 1190335791 w 212"/>
                  <a:gd name="T87" fmla="*/ 1287664797 h 212"/>
                  <a:gd name="T88" fmla="*/ 1257712927 w 212"/>
                  <a:gd name="T89" fmla="*/ 1227773602 h 212"/>
                  <a:gd name="T90" fmla="*/ 1414928069 w 212"/>
                  <a:gd name="T91" fmla="*/ 1280178739 h 212"/>
                  <a:gd name="T92" fmla="*/ 1459847071 w 212"/>
                  <a:gd name="T93" fmla="*/ 1220287544 h 212"/>
                  <a:gd name="T94" fmla="*/ 1504766074 w 212"/>
                  <a:gd name="T95" fmla="*/ 1145421498 h 212"/>
                  <a:gd name="T96" fmla="*/ 1384983891 w 212"/>
                  <a:gd name="T97" fmla="*/ 1025639108 h 212"/>
                  <a:gd name="T98" fmla="*/ 1414928069 w 212"/>
                  <a:gd name="T99" fmla="*/ 943289741 h 212"/>
                  <a:gd name="T100" fmla="*/ 1579629255 w 212"/>
                  <a:gd name="T101" fmla="*/ 905856718 h 212"/>
                  <a:gd name="T102" fmla="*/ 1587115299 w 212"/>
                  <a:gd name="T103" fmla="*/ 748641306 h 212"/>
                  <a:gd name="T104" fmla="*/ 1422414113 w 212"/>
                  <a:gd name="T105" fmla="*/ 696236168 h 212"/>
                  <a:gd name="T106" fmla="*/ 1220282704 w 212"/>
                  <a:gd name="T107" fmla="*/ 1063072131 h 212"/>
                  <a:gd name="T108" fmla="*/ 524047737 w 212"/>
                  <a:gd name="T109" fmla="*/ 1220287544 h 212"/>
                  <a:gd name="T110" fmla="*/ 366832595 w 212"/>
                  <a:gd name="T111" fmla="*/ 524048640 h 212"/>
                  <a:gd name="T112" fmla="*/ 1070553607 w 212"/>
                  <a:gd name="T113" fmla="*/ 366833227 h 212"/>
                  <a:gd name="T114" fmla="*/ 1220282704 w 212"/>
                  <a:gd name="T115" fmla="*/ 1063072131 h 21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212" h="212">
                    <a:moveTo>
                      <a:pt x="190" y="93"/>
                    </a:moveTo>
                    <a:cubicBezTo>
                      <a:pt x="190" y="89"/>
                      <a:pt x="189" y="86"/>
                      <a:pt x="188" y="82"/>
                    </a:cubicBezTo>
                    <a:cubicBezTo>
                      <a:pt x="205" y="67"/>
                      <a:pt x="205" y="67"/>
                      <a:pt x="205" y="67"/>
                    </a:cubicBezTo>
                    <a:cubicBezTo>
                      <a:pt x="202" y="60"/>
                      <a:pt x="199" y="54"/>
                      <a:pt x="195" y="48"/>
                    </a:cubicBezTo>
                    <a:cubicBezTo>
                      <a:pt x="173" y="53"/>
                      <a:pt x="173" y="53"/>
                      <a:pt x="173" y="53"/>
                    </a:cubicBezTo>
                    <a:cubicBezTo>
                      <a:pt x="170" y="50"/>
                      <a:pt x="168" y="47"/>
                      <a:pt x="165" y="44"/>
                    </a:cubicBezTo>
                    <a:cubicBezTo>
                      <a:pt x="172" y="23"/>
                      <a:pt x="172" y="23"/>
                      <a:pt x="172" y="23"/>
                    </a:cubicBezTo>
                    <a:cubicBezTo>
                      <a:pt x="169" y="21"/>
                      <a:pt x="166" y="19"/>
                      <a:pt x="163" y="17"/>
                    </a:cubicBezTo>
                    <a:cubicBezTo>
                      <a:pt x="160" y="15"/>
                      <a:pt x="157" y="13"/>
                      <a:pt x="154" y="12"/>
                    </a:cubicBezTo>
                    <a:cubicBezTo>
                      <a:pt x="138" y="27"/>
                      <a:pt x="138" y="27"/>
                      <a:pt x="138" y="27"/>
                    </a:cubicBezTo>
                    <a:cubicBezTo>
                      <a:pt x="134" y="26"/>
                      <a:pt x="130" y="24"/>
                      <a:pt x="127" y="23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15" y="0"/>
                      <a:pt x="108" y="0"/>
                      <a:pt x="101" y="0"/>
                    </a:cubicBezTo>
                    <a:cubicBezTo>
                      <a:pt x="94" y="22"/>
                      <a:pt x="94" y="22"/>
                      <a:pt x="94" y="22"/>
                    </a:cubicBezTo>
                    <a:cubicBezTo>
                      <a:pt x="90" y="23"/>
                      <a:pt x="87" y="23"/>
                      <a:pt x="83" y="24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1" y="10"/>
                      <a:pt x="55" y="13"/>
                      <a:pt x="49" y="17"/>
                    </a:cubicBezTo>
                    <a:cubicBezTo>
                      <a:pt x="54" y="39"/>
                      <a:pt x="54" y="39"/>
                      <a:pt x="54" y="39"/>
                    </a:cubicBezTo>
                    <a:cubicBezTo>
                      <a:pt x="51" y="42"/>
                      <a:pt x="48" y="44"/>
                      <a:pt x="45" y="47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2" y="43"/>
                      <a:pt x="19" y="46"/>
                      <a:pt x="17" y="49"/>
                    </a:cubicBezTo>
                    <a:cubicBezTo>
                      <a:pt x="15" y="52"/>
                      <a:pt x="14" y="55"/>
                      <a:pt x="12" y="58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27" y="78"/>
                      <a:pt x="25" y="82"/>
                      <a:pt x="24" y="86"/>
                    </a:cubicBezTo>
                    <a:cubicBezTo>
                      <a:pt x="2" y="90"/>
                      <a:pt x="2" y="90"/>
                      <a:pt x="2" y="90"/>
                    </a:cubicBezTo>
                    <a:cubicBezTo>
                      <a:pt x="1" y="97"/>
                      <a:pt x="0" y="104"/>
                      <a:pt x="1" y="111"/>
                    </a:cubicBezTo>
                    <a:cubicBezTo>
                      <a:pt x="23" y="118"/>
                      <a:pt x="23" y="118"/>
                      <a:pt x="23" y="118"/>
                    </a:cubicBezTo>
                    <a:cubicBezTo>
                      <a:pt x="24" y="122"/>
                      <a:pt x="24" y="126"/>
                      <a:pt x="25" y="129"/>
                    </a:cubicBezTo>
                    <a:cubicBezTo>
                      <a:pt x="8" y="145"/>
                      <a:pt x="8" y="145"/>
                      <a:pt x="8" y="145"/>
                    </a:cubicBezTo>
                    <a:cubicBezTo>
                      <a:pt x="11" y="151"/>
                      <a:pt x="14" y="158"/>
                      <a:pt x="18" y="164"/>
                    </a:cubicBezTo>
                    <a:cubicBezTo>
                      <a:pt x="40" y="158"/>
                      <a:pt x="40" y="158"/>
                      <a:pt x="40" y="158"/>
                    </a:cubicBezTo>
                    <a:cubicBezTo>
                      <a:pt x="43" y="161"/>
                      <a:pt x="45" y="164"/>
                      <a:pt x="48" y="167"/>
                    </a:cubicBezTo>
                    <a:cubicBezTo>
                      <a:pt x="41" y="189"/>
                      <a:pt x="41" y="189"/>
                      <a:pt x="41" y="189"/>
                    </a:cubicBezTo>
                    <a:cubicBezTo>
                      <a:pt x="44" y="191"/>
                      <a:pt x="46" y="193"/>
                      <a:pt x="49" y="195"/>
                    </a:cubicBezTo>
                    <a:cubicBezTo>
                      <a:pt x="52" y="197"/>
                      <a:pt x="56" y="199"/>
                      <a:pt x="59" y="200"/>
                    </a:cubicBezTo>
                    <a:cubicBezTo>
                      <a:pt x="76" y="184"/>
                      <a:pt x="76" y="184"/>
                      <a:pt x="76" y="184"/>
                    </a:cubicBezTo>
                    <a:cubicBezTo>
                      <a:pt x="79" y="186"/>
                      <a:pt x="83" y="187"/>
                      <a:pt x="87" y="188"/>
                    </a:cubicBezTo>
                    <a:cubicBezTo>
                      <a:pt x="91" y="210"/>
                      <a:pt x="91" y="210"/>
                      <a:pt x="91" y="210"/>
                    </a:cubicBezTo>
                    <a:cubicBezTo>
                      <a:pt x="98" y="212"/>
                      <a:pt x="105" y="212"/>
                      <a:pt x="112" y="211"/>
                    </a:cubicBezTo>
                    <a:cubicBezTo>
                      <a:pt x="119" y="189"/>
                      <a:pt x="119" y="189"/>
                      <a:pt x="119" y="189"/>
                    </a:cubicBezTo>
                    <a:cubicBezTo>
                      <a:pt x="123" y="189"/>
                      <a:pt x="127" y="188"/>
                      <a:pt x="130" y="187"/>
                    </a:cubicBezTo>
                    <a:cubicBezTo>
                      <a:pt x="146" y="204"/>
                      <a:pt x="146" y="204"/>
                      <a:pt x="146" y="204"/>
                    </a:cubicBezTo>
                    <a:cubicBezTo>
                      <a:pt x="152" y="201"/>
                      <a:pt x="159" y="198"/>
                      <a:pt x="165" y="194"/>
                    </a:cubicBezTo>
                    <a:cubicBezTo>
                      <a:pt x="159" y="172"/>
                      <a:pt x="159" y="172"/>
                      <a:pt x="159" y="172"/>
                    </a:cubicBezTo>
                    <a:cubicBezTo>
                      <a:pt x="162" y="169"/>
                      <a:pt x="165" y="167"/>
                      <a:pt x="168" y="164"/>
                    </a:cubicBezTo>
                    <a:cubicBezTo>
                      <a:pt x="189" y="171"/>
                      <a:pt x="189" y="171"/>
                      <a:pt x="189" y="171"/>
                    </a:cubicBezTo>
                    <a:cubicBezTo>
                      <a:pt x="191" y="169"/>
                      <a:pt x="193" y="166"/>
                      <a:pt x="195" y="163"/>
                    </a:cubicBezTo>
                    <a:cubicBezTo>
                      <a:pt x="197" y="160"/>
                      <a:pt x="199" y="156"/>
                      <a:pt x="201" y="153"/>
                    </a:cubicBezTo>
                    <a:cubicBezTo>
                      <a:pt x="185" y="137"/>
                      <a:pt x="185" y="137"/>
                      <a:pt x="185" y="137"/>
                    </a:cubicBezTo>
                    <a:cubicBezTo>
                      <a:pt x="187" y="133"/>
                      <a:pt x="188" y="129"/>
                      <a:pt x="189" y="126"/>
                    </a:cubicBezTo>
                    <a:cubicBezTo>
                      <a:pt x="211" y="121"/>
                      <a:pt x="211" y="121"/>
                      <a:pt x="211" y="121"/>
                    </a:cubicBezTo>
                    <a:cubicBezTo>
                      <a:pt x="212" y="114"/>
                      <a:pt x="212" y="107"/>
                      <a:pt x="212" y="100"/>
                    </a:cubicBezTo>
                    <a:lnTo>
                      <a:pt x="190" y="93"/>
                    </a:lnTo>
                    <a:close/>
                    <a:moveTo>
                      <a:pt x="163" y="142"/>
                    </a:moveTo>
                    <a:cubicBezTo>
                      <a:pt x="143" y="174"/>
                      <a:pt x="101" y="183"/>
                      <a:pt x="70" y="163"/>
                    </a:cubicBezTo>
                    <a:cubicBezTo>
                      <a:pt x="38" y="143"/>
                      <a:pt x="29" y="101"/>
                      <a:pt x="49" y="70"/>
                    </a:cubicBezTo>
                    <a:cubicBezTo>
                      <a:pt x="70" y="38"/>
                      <a:pt x="111" y="29"/>
                      <a:pt x="143" y="49"/>
                    </a:cubicBezTo>
                    <a:cubicBezTo>
                      <a:pt x="174" y="69"/>
                      <a:pt x="183" y="111"/>
                      <a:pt x="163" y="142"/>
                    </a:cubicBezTo>
                    <a:close/>
                  </a:path>
                </a:pathLst>
              </a:custGeom>
              <a:solidFill>
                <a:srgbClr val="824F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Freeform 11"/>
              <p:cNvSpPr>
                <a:spLocks noEditPoints="1"/>
              </p:cNvSpPr>
              <p:nvPr/>
            </p:nvSpPr>
            <p:spPr bwMode="auto">
              <a:xfrm>
                <a:off x="5522826" y="3382655"/>
                <a:ext cx="480687" cy="480687"/>
              </a:xfrm>
              <a:custGeom>
                <a:avLst/>
                <a:gdLst>
                  <a:gd name="T0" fmla="*/ 1163653098 w 176"/>
                  <a:gd name="T1" fmla="*/ 656421797 h 176"/>
                  <a:gd name="T2" fmla="*/ 1312840863 w 176"/>
                  <a:gd name="T3" fmla="*/ 559448657 h 176"/>
                  <a:gd name="T4" fmla="*/ 1283002764 w 176"/>
                  <a:gd name="T5" fmla="*/ 432640149 h 176"/>
                  <a:gd name="T6" fmla="*/ 1096520789 w 176"/>
                  <a:gd name="T7" fmla="*/ 410263623 h 176"/>
                  <a:gd name="T8" fmla="*/ 1029385748 w 176"/>
                  <a:gd name="T9" fmla="*/ 320752057 h 176"/>
                  <a:gd name="T10" fmla="*/ 1074141531 w 176"/>
                  <a:gd name="T11" fmla="*/ 149187765 h 176"/>
                  <a:gd name="T12" fmla="*/ 1014468064 w 176"/>
                  <a:gd name="T13" fmla="*/ 104429251 h 176"/>
                  <a:gd name="T14" fmla="*/ 954794597 w 176"/>
                  <a:gd name="T15" fmla="*/ 74593883 h 176"/>
                  <a:gd name="T16" fmla="*/ 813065673 w 176"/>
                  <a:gd name="T17" fmla="*/ 179023133 h 176"/>
                  <a:gd name="T18" fmla="*/ 701177581 w 176"/>
                  <a:gd name="T19" fmla="*/ 156646607 h 176"/>
                  <a:gd name="T20" fmla="*/ 604204441 w 176"/>
                  <a:gd name="T21" fmla="*/ 0 h 176"/>
                  <a:gd name="T22" fmla="*/ 477395933 w 176"/>
                  <a:gd name="T23" fmla="*/ 29838099 h 176"/>
                  <a:gd name="T24" fmla="*/ 455019407 w 176"/>
                  <a:gd name="T25" fmla="*/ 201402391 h 176"/>
                  <a:gd name="T26" fmla="*/ 335669741 w 176"/>
                  <a:gd name="T27" fmla="*/ 275996273 h 176"/>
                  <a:gd name="T28" fmla="*/ 156646607 w 176"/>
                  <a:gd name="T29" fmla="*/ 231237759 h 176"/>
                  <a:gd name="T30" fmla="*/ 104429251 w 176"/>
                  <a:gd name="T31" fmla="*/ 305831641 h 176"/>
                  <a:gd name="T32" fmla="*/ 89511567 w 176"/>
                  <a:gd name="T33" fmla="*/ 328210899 h 176"/>
                  <a:gd name="T34" fmla="*/ 193943549 w 176"/>
                  <a:gd name="T35" fmla="*/ 462478249 h 176"/>
                  <a:gd name="T36" fmla="*/ 156646607 w 176"/>
                  <a:gd name="T37" fmla="*/ 634042540 h 176"/>
                  <a:gd name="T38" fmla="*/ 0 w 176"/>
                  <a:gd name="T39" fmla="*/ 731012949 h 176"/>
                  <a:gd name="T40" fmla="*/ 22379257 w 176"/>
                  <a:gd name="T41" fmla="*/ 827986089 h 176"/>
                  <a:gd name="T42" fmla="*/ 193943549 w 176"/>
                  <a:gd name="T43" fmla="*/ 850362615 h 176"/>
                  <a:gd name="T44" fmla="*/ 305831641 w 176"/>
                  <a:gd name="T45" fmla="*/ 1021926906 h 176"/>
                  <a:gd name="T46" fmla="*/ 268534700 w 176"/>
                  <a:gd name="T47" fmla="*/ 1193491197 h 176"/>
                  <a:gd name="T48" fmla="*/ 305831641 w 176"/>
                  <a:gd name="T49" fmla="*/ 1223329297 h 176"/>
                  <a:gd name="T50" fmla="*/ 343128583 w 176"/>
                  <a:gd name="T51" fmla="*/ 1245705823 h 176"/>
                  <a:gd name="T52" fmla="*/ 484854775 w 176"/>
                  <a:gd name="T53" fmla="*/ 1133817730 h 176"/>
                  <a:gd name="T54" fmla="*/ 686257165 w 176"/>
                  <a:gd name="T55" fmla="*/ 1163653098 h 176"/>
                  <a:gd name="T56" fmla="*/ 775768732 w 176"/>
                  <a:gd name="T57" fmla="*/ 1312840863 h 176"/>
                  <a:gd name="T58" fmla="*/ 872741872 w 176"/>
                  <a:gd name="T59" fmla="*/ 1290461606 h 176"/>
                  <a:gd name="T60" fmla="*/ 895118398 w 176"/>
                  <a:gd name="T61" fmla="*/ 1111438473 h 176"/>
                  <a:gd name="T62" fmla="*/ 1036844590 w 176"/>
                  <a:gd name="T63" fmla="*/ 999550380 h 176"/>
                  <a:gd name="T64" fmla="*/ 1208411613 w 176"/>
                  <a:gd name="T65" fmla="*/ 1036844590 h 176"/>
                  <a:gd name="T66" fmla="*/ 1215870455 w 176"/>
                  <a:gd name="T67" fmla="*/ 1021926906 h 176"/>
                  <a:gd name="T68" fmla="*/ 1260626238 w 176"/>
                  <a:gd name="T69" fmla="*/ 939874181 h 176"/>
                  <a:gd name="T70" fmla="*/ 1148735414 w 176"/>
                  <a:gd name="T71" fmla="*/ 790689147 h 176"/>
                  <a:gd name="T72" fmla="*/ 1163653098 w 176"/>
                  <a:gd name="T73" fmla="*/ 656421797 h 176"/>
                  <a:gd name="T74" fmla="*/ 977171123 w 176"/>
                  <a:gd name="T75" fmla="*/ 865280299 h 176"/>
                  <a:gd name="T76" fmla="*/ 455019407 w 176"/>
                  <a:gd name="T77" fmla="*/ 977171123 h 176"/>
                  <a:gd name="T78" fmla="*/ 343128583 w 176"/>
                  <a:gd name="T79" fmla="*/ 455019407 h 176"/>
                  <a:gd name="T80" fmla="*/ 865280299 w 176"/>
                  <a:gd name="T81" fmla="*/ 343128583 h 176"/>
                  <a:gd name="T82" fmla="*/ 977171123 w 176"/>
                  <a:gd name="T83" fmla="*/ 865280299 h 17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176" h="176">
                    <a:moveTo>
                      <a:pt x="156" y="88"/>
                    </a:moveTo>
                    <a:cubicBezTo>
                      <a:pt x="176" y="75"/>
                      <a:pt x="176" y="75"/>
                      <a:pt x="176" y="75"/>
                    </a:cubicBezTo>
                    <a:cubicBezTo>
                      <a:pt x="175" y="69"/>
                      <a:pt x="174" y="64"/>
                      <a:pt x="172" y="58"/>
                    </a:cubicBezTo>
                    <a:cubicBezTo>
                      <a:pt x="147" y="55"/>
                      <a:pt x="147" y="55"/>
                      <a:pt x="147" y="55"/>
                    </a:cubicBezTo>
                    <a:cubicBezTo>
                      <a:pt x="145" y="51"/>
                      <a:pt x="142" y="47"/>
                      <a:pt x="138" y="43"/>
                    </a:cubicBezTo>
                    <a:cubicBezTo>
                      <a:pt x="144" y="20"/>
                      <a:pt x="144" y="20"/>
                      <a:pt x="144" y="20"/>
                    </a:cubicBezTo>
                    <a:cubicBezTo>
                      <a:pt x="141" y="18"/>
                      <a:pt x="139" y="16"/>
                      <a:pt x="136" y="14"/>
                    </a:cubicBezTo>
                    <a:cubicBezTo>
                      <a:pt x="134" y="12"/>
                      <a:pt x="131" y="11"/>
                      <a:pt x="128" y="10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04" y="23"/>
                      <a:pt x="99" y="22"/>
                      <a:pt x="94" y="21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76" y="1"/>
                      <a:pt x="70" y="2"/>
                      <a:pt x="64" y="4"/>
                    </a:cubicBezTo>
                    <a:cubicBezTo>
                      <a:pt x="61" y="27"/>
                      <a:pt x="61" y="27"/>
                      <a:pt x="61" y="27"/>
                    </a:cubicBezTo>
                    <a:cubicBezTo>
                      <a:pt x="55" y="29"/>
                      <a:pt x="50" y="33"/>
                      <a:pt x="45" y="37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18" y="34"/>
                      <a:pt x="16" y="38"/>
                      <a:pt x="14" y="41"/>
                    </a:cubicBezTo>
                    <a:cubicBezTo>
                      <a:pt x="13" y="42"/>
                      <a:pt x="13" y="43"/>
                      <a:pt x="12" y="44"/>
                    </a:cubicBezTo>
                    <a:cubicBezTo>
                      <a:pt x="26" y="62"/>
                      <a:pt x="26" y="62"/>
                      <a:pt x="26" y="62"/>
                    </a:cubicBezTo>
                    <a:cubicBezTo>
                      <a:pt x="23" y="70"/>
                      <a:pt x="22" y="77"/>
                      <a:pt x="21" y="8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1" y="103"/>
                      <a:pt x="1" y="107"/>
                      <a:pt x="3" y="111"/>
                    </a:cubicBezTo>
                    <a:cubicBezTo>
                      <a:pt x="26" y="114"/>
                      <a:pt x="26" y="114"/>
                      <a:pt x="26" y="114"/>
                    </a:cubicBezTo>
                    <a:cubicBezTo>
                      <a:pt x="29" y="122"/>
                      <a:pt x="34" y="130"/>
                      <a:pt x="41" y="137"/>
                    </a:cubicBezTo>
                    <a:cubicBezTo>
                      <a:pt x="36" y="160"/>
                      <a:pt x="36" y="160"/>
                      <a:pt x="36" y="160"/>
                    </a:cubicBezTo>
                    <a:cubicBezTo>
                      <a:pt x="37" y="161"/>
                      <a:pt x="39" y="163"/>
                      <a:pt x="41" y="164"/>
                    </a:cubicBezTo>
                    <a:cubicBezTo>
                      <a:pt x="42" y="165"/>
                      <a:pt x="44" y="166"/>
                      <a:pt x="46" y="167"/>
                    </a:cubicBezTo>
                    <a:cubicBezTo>
                      <a:pt x="65" y="152"/>
                      <a:pt x="65" y="152"/>
                      <a:pt x="65" y="152"/>
                    </a:cubicBezTo>
                    <a:cubicBezTo>
                      <a:pt x="74" y="155"/>
                      <a:pt x="83" y="157"/>
                      <a:pt x="92" y="156"/>
                    </a:cubicBezTo>
                    <a:cubicBezTo>
                      <a:pt x="104" y="176"/>
                      <a:pt x="104" y="176"/>
                      <a:pt x="104" y="176"/>
                    </a:cubicBezTo>
                    <a:cubicBezTo>
                      <a:pt x="109" y="175"/>
                      <a:pt x="113" y="174"/>
                      <a:pt x="117" y="173"/>
                    </a:cubicBezTo>
                    <a:cubicBezTo>
                      <a:pt x="120" y="149"/>
                      <a:pt x="120" y="149"/>
                      <a:pt x="120" y="149"/>
                    </a:cubicBezTo>
                    <a:cubicBezTo>
                      <a:pt x="127" y="145"/>
                      <a:pt x="133" y="140"/>
                      <a:pt x="139" y="134"/>
                    </a:cubicBezTo>
                    <a:cubicBezTo>
                      <a:pt x="162" y="139"/>
                      <a:pt x="162" y="139"/>
                      <a:pt x="162" y="139"/>
                    </a:cubicBezTo>
                    <a:cubicBezTo>
                      <a:pt x="162" y="138"/>
                      <a:pt x="163" y="138"/>
                      <a:pt x="163" y="137"/>
                    </a:cubicBezTo>
                    <a:cubicBezTo>
                      <a:pt x="165" y="133"/>
                      <a:pt x="167" y="130"/>
                      <a:pt x="169" y="126"/>
                    </a:cubicBezTo>
                    <a:cubicBezTo>
                      <a:pt x="154" y="106"/>
                      <a:pt x="154" y="106"/>
                      <a:pt x="154" y="106"/>
                    </a:cubicBezTo>
                    <a:cubicBezTo>
                      <a:pt x="156" y="100"/>
                      <a:pt x="156" y="94"/>
                      <a:pt x="156" y="88"/>
                    </a:cubicBezTo>
                    <a:close/>
                    <a:moveTo>
                      <a:pt x="131" y="116"/>
                    </a:moveTo>
                    <a:cubicBezTo>
                      <a:pt x="116" y="140"/>
                      <a:pt x="85" y="146"/>
                      <a:pt x="61" y="131"/>
                    </a:cubicBezTo>
                    <a:cubicBezTo>
                      <a:pt x="38" y="116"/>
                      <a:pt x="31" y="85"/>
                      <a:pt x="46" y="61"/>
                    </a:cubicBezTo>
                    <a:cubicBezTo>
                      <a:pt x="61" y="38"/>
                      <a:pt x="92" y="31"/>
                      <a:pt x="116" y="46"/>
                    </a:cubicBezTo>
                    <a:cubicBezTo>
                      <a:pt x="140" y="61"/>
                      <a:pt x="146" y="92"/>
                      <a:pt x="131" y="116"/>
                    </a:cubicBezTo>
                    <a:close/>
                  </a:path>
                </a:pathLst>
              </a:custGeom>
              <a:solidFill>
                <a:srgbClr val="824F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" name="Freeform 12"/>
              <p:cNvSpPr>
                <a:spLocks noEditPoints="1"/>
              </p:cNvSpPr>
              <p:nvPr/>
            </p:nvSpPr>
            <p:spPr bwMode="auto">
              <a:xfrm>
                <a:off x="5500872" y="3059116"/>
                <a:ext cx="358204" cy="367448"/>
              </a:xfrm>
              <a:custGeom>
                <a:avLst/>
                <a:gdLst>
                  <a:gd name="T0" fmla="*/ 104674865 w 131"/>
                  <a:gd name="T1" fmla="*/ 594031793 h 134"/>
                  <a:gd name="T2" fmla="*/ 14954333 w 131"/>
                  <a:gd name="T3" fmla="*/ 706821876 h 134"/>
                  <a:gd name="T4" fmla="*/ 52338800 w 131"/>
                  <a:gd name="T5" fmla="*/ 782017093 h 134"/>
                  <a:gd name="T6" fmla="*/ 201873931 w 131"/>
                  <a:gd name="T7" fmla="*/ 766976404 h 134"/>
                  <a:gd name="T8" fmla="*/ 254212730 w 131"/>
                  <a:gd name="T9" fmla="*/ 812092986 h 134"/>
                  <a:gd name="T10" fmla="*/ 314027330 w 131"/>
                  <a:gd name="T11" fmla="*/ 849690594 h 134"/>
                  <a:gd name="T12" fmla="*/ 343935996 w 131"/>
                  <a:gd name="T13" fmla="*/ 992559312 h 134"/>
                  <a:gd name="T14" fmla="*/ 433656528 w 131"/>
                  <a:gd name="T15" fmla="*/ 1007597259 h 134"/>
                  <a:gd name="T16" fmla="*/ 508425461 w 131"/>
                  <a:gd name="T17" fmla="*/ 879766487 h 134"/>
                  <a:gd name="T18" fmla="*/ 650484792 w 131"/>
                  <a:gd name="T19" fmla="*/ 842171621 h 134"/>
                  <a:gd name="T20" fmla="*/ 777592524 w 131"/>
                  <a:gd name="T21" fmla="*/ 909845122 h 134"/>
                  <a:gd name="T22" fmla="*/ 844882923 w 131"/>
                  <a:gd name="T23" fmla="*/ 849690594 h 134"/>
                  <a:gd name="T24" fmla="*/ 800022657 w 131"/>
                  <a:gd name="T25" fmla="*/ 706821876 h 134"/>
                  <a:gd name="T26" fmla="*/ 844882923 w 131"/>
                  <a:gd name="T27" fmla="*/ 571472131 h 134"/>
                  <a:gd name="T28" fmla="*/ 979466455 w 131"/>
                  <a:gd name="T29" fmla="*/ 511317603 h 134"/>
                  <a:gd name="T30" fmla="*/ 971990656 w 131"/>
                  <a:gd name="T31" fmla="*/ 413565466 h 134"/>
                  <a:gd name="T32" fmla="*/ 829928590 w 131"/>
                  <a:gd name="T33" fmla="*/ 360929911 h 134"/>
                  <a:gd name="T34" fmla="*/ 777592524 w 131"/>
                  <a:gd name="T35" fmla="*/ 270696748 h 134"/>
                  <a:gd name="T36" fmla="*/ 814976991 w 131"/>
                  <a:gd name="T37" fmla="*/ 127830772 h 134"/>
                  <a:gd name="T38" fmla="*/ 770113991 w 131"/>
                  <a:gd name="T39" fmla="*/ 90233163 h 134"/>
                  <a:gd name="T40" fmla="*/ 725253725 w 131"/>
                  <a:gd name="T41" fmla="*/ 60154528 h 134"/>
                  <a:gd name="T42" fmla="*/ 598148727 w 131"/>
                  <a:gd name="T43" fmla="*/ 142868718 h 134"/>
                  <a:gd name="T44" fmla="*/ 493471127 w 131"/>
                  <a:gd name="T45" fmla="*/ 120309056 h 134"/>
                  <a:gd name="T46" fmla="*/ 403750596 w 131"/>
                  <a:gd name="T47" fmla="*/ 0 h 134"/>
                  <a:gd name="T48" fmla="*/ 306551530 w 131"/>
                  <a:gd name="T49" fmla="*/ 22556920 h 134"/>
                  <a:gd name="T50" fmla="*/ 291597197 w 131"/>
                  <a:gd name="T51" fmla="*/ 172944611 h 134"/>
                  <a:gd name="T52" fmla="*/ 186922332 w 131"/>
                  <a:gd name="T53" fmla="*/ 255658801 h 134"/>
                  <a:gd name="T54" fmla="*/ 29908667 w 131"/>
                  <a:gd name="T55" fmla="*/ 255658801 h 134"/>
                  <a:gd name="T56" fmla="*/ 0 w 131"/>
                  <a:gd name="T57" fmla="*/ 338372991 h 134"/>
                  <a:gd name="T58" fmla="*/ 104674865 w 131"/>
                  <a:gd name="T59" fmla="*/ 443644101 h 134"/>
                  <a:gd name="T60" fmla="*/ 104674865 w 131"/>
                  <a:gd name="T61" fmla="*/ 594031793 h 134"/>
                  <a:gd name="T62" fmla="*/ 239258397 w 131"/>
                  <a:gd name="T63" fmla="*/ 338372991 h 134"/>
                  <a:gd name="T64" fmla="*/ 643008993 w 131"/>
                  <a:gd name="T65" fmla="*/ 270696748 h 134"/>
                  <a:gd name="T66" fmla="*/ 702823592 w 131"/>
                  <a:gd name="T67" fmla="*/ 669224268 h 134"/>
                  <a:gd name="T68" fmla="*/ 306551530 w 131"/>
                  <a:gd name="T69" fmla="*/ 736900511 h 134"/>
                  <a:gd name="T70" fmla="*/ 239258397 w 131"/>
                  <a:gd name="T71" fmla="*/ 338372991 h 134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131" h="134">
                    <a:moveTo>
                      <a:pt x="14" y="79"/>
                    </a:moveTo>
                    <a:cubicBezTo>
                      <a:pt x="2" y="94"/>
                      <a:pt x="2" y="94"/>
                      <a:pt x="2" y="94"/>
                    </a:cubicBezTo>
                    <a:cubicBezTo>
                      <a:pt x="3" y="97"/>
                      <a:pt x="5" y="101"/>
                      <a:pt x="7" y="104"/>
                    </a:cubicBezTo>
                    <a:cubicBezTo>
                      <a:pt x="27" y="102"/>
                      <a:pt x="27" y="102"/>
                      <a:pt x="27" y="102"/>
                    </a:cubicBezTo>
                    <a:cubicBezTo>
                      <a:pt x="29" y="104"/>
                      <a:pt x="31" y="106"/>
                      <a:pt x="34" y="108"/>
                    </a:cubicBezTo>
                    <a:cubicBezTo>
                      <a:pt x="37" y="110"/>
                      <a:pt x="39" y="111"/>
                      <a:pt x="42" y="113"/>
                    </a:cubicBezTo>
                    <a:cubicBezTo>
                      <a:pt x="46" y="132"/>
                      <a:pt x="46" y="132"/>
                      <a:pt x="46" y="132"/>
                    </a:cubicBezTo>
                    <a:cubicBezTo>
                      <a:pt x="50" y="133"/>
                      <a:pt x="54" y="134"/>
                      <a:pt x="58" y="134"/>
                    </a:cubicBezTo>
                    <a:cubicBezTo>
                      <a:pt x="68" y="117"/>
                      <a:pt x="68" y="117"/>
                      <a:pt x="68" y="117"/>
                    </a:cubicBezTo>
                    <a:cubicBezTo>
                      <a:pt x="75" y="117"/>
                      <a:pt x="81" y="115"/>
                      <a:pt x="87" y="112"/>
                    </a:cubicBezTo>
                    <a:cubicBezTo>
                      <a:pt x="104" y="121"/>
                      <a:pt x="104" y="121"/>
                      <a:pt x="104" y="121"/>
                    </a:cubicBezTo>
                    <a:cubicBezTo>
                      <a:pt x="108" y="118"/>
                      <a:pt x="111" y="116"/>
                      <a:pt x="113" y="113"/>
                    </a:cubicBezTo>
                    <a:cubicBezTo>
                      <a:pt x="107" y="94"/>
                      <a:pt x="107" y="94"/>
                      <a:pt x="107" y="94"/>
                    </a:cubicBezTo>
                    <a:cubicBezTo>
                      <a:pt x="110" y="88"/>
                      <a:pt x="112" y="82"/>
                      <a:pt x="113" y="76"/>
                    </a:cubicBezTo>
                    <a:cubicBezTo>
                      <a:pt x="131" y="68"/>
                      <a:pt x="131" y="68"/>
                      <a:pt x="131" y="68"/>
                    </a:cubicBezTo>
                    <a:cubicBezTo>
                      <a:pt x="131" y="64"/>
                      <a:pt x="131" y="59"/>
                      <a:pt x="130" y="55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09" y="44"/>
                      <a:pt x="107" y="40"/>
                      <a:pt x="104" y="36"/>
                    </a:cubicBezTo>
                    <a:cubicBezTo>
                      <a:pt x="109" y="17"/>
                      <a:pt x="109" y="17"/>
                      <a:pt x="109" y="17"/>
                    </a:cubicBezTo>
                    <a:cubicBezTo>
                      <a:pt x="107" y="15"/>
                      <a:pt x="105" y="13"/>
                      <a:pt x="103" y="12"/>
                    </a:cubicBezTo>
                    <a:cubicBezTo>
                      <a:pt x="101" y="11"/>
                      <a:pt x="99" y="9"/>
                      <a:pt x="97" y="8"/>
                    </a:cubicBezTo>
                    <a:cubicBezTo>
                      <a:pt x="80" y="19"/>
                      <a:pt x="80" y="19"/>
                      <a:pt x="80" y="19"/>
                    </a:cubicBezTo>
                    <a:cubicBezTo>
                      <a:pt x="76" y="17"/>
                      <a:pt x="71" y="16"/>
                      <a:pt x="66" y="16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0" y="1"/>
                      <a:pt x="45" y="2"/>
                      <a:pt x="41" y="3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3" y="26"/>
                      <a:pt x="29" y="30"/>
                      <a:pt x="25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2" y="38"/>
                      <a:pt x="1" y="41"/>
                      <a:pt x="0" y="45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3" y="65"/>
                      <a:pt x="13" y="72"/>
                      <a:pt x="14" y="79"/>
                    </a:cubicBezTo>
                    <a:close/>
                    <a:moveTo>
                      <a:pt x="32" y="45"/>
                    </a:moveTo>
                    <a:cubicBezTo>
                      <a:pt x="45" y="28"/>
                      <a:pt x="69" y="24"/>
                      <a:pt x="86" y="36"/>
                    </a:cubicBezTo>
                    <a:cubicBezTo>
                      <a:pt x="103" y="49"/>
                      <a:pt x="106" y="72"/>
                      <a:pt x="94" y="89"/>
                    </a:cubicBezTo>
                    <a:cubicBezTo>
                      <a:pt x="82" y="106"/>
                      <a:pt x="58" y="110"/>
                      <a:pt x="41" y="98"/>
                    </a:cubicBezTo>
                    <a:cubicBezTo>
                      <a:pt x="24" y="86"/>
                      <a:pt x="20" y="62"/>
                      <a:pt x="32" y="45"/>
                    </a:cubicBezTo>
                    <a:close/>
                  </a:path>
                </a:pathLst>
              </a:custGeom>
              <a:solidFill>
                <a:srgbClr val="824F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3483304" y="3156922"/>
            <a:ext cx="1332069" cy="1503069"/>
            <a:chOff x="1979712" y="2283718"/>
            <a:chExt cx="1332069" cy="1503069"/>
          </a:xfrm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979712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1" name="任意多边形 42"/>
            <p:cNvSpPr>
              <a:spLocks/>
            </p:cNvSpPr>
            <p:nvPr/>
          </p:nvSpPr>
          <p:spPr bwMode="auto">
            <a:xfrm>
              <a:off x="2288256" y="2651741"/>
              <a:ext cx="682763" cy="682762"/>
            </a:xfrm>
            <a:custGeom>
              <a:avLst/>
              <a:gdLst>
                <a:gd name="T0" fmla="*/ 429625 w 875300"/>
                <a:gd name="T1" fmla="*/ 166392 h 874712"/>
                <a:gd name="T2" fmla="*/ 762552 w 875300"/>
                <a:gd name="T3" fmla="*/ 560207 h 874712"/>
                <a:gd name="T4" fmla="*/ 762552 w 875300"/>
                <a:gd name="T5" fmla="*/ 839159 h 874712"/>
                <a:gd name="T6" fmla="*/ 721619 w 875300"/>
                <a:gd name="T7" fmla="*/ 874712 h 874712"/>
                <a:gd name="T8" fmla="*/ 506034 w 875300"/>
                <a:gd name="T9" fmla="*/ 874712 h 874712"/>
                <a:gd name="T10" fmla="*/ 506034 w 875300"/>
                <a:gd name="T11" fmla="*/ 623108 h 874712"/>
                <a:gd name="T12" fmla="*/ 355944 w 875300"/>
                <a:gd name="T13" fmla="*/ 623108 h 874712"/>
                <a:gd name="T14" fmla="*/ 355944 w 875300"/>
                <a:gd name="T15" fmla="*/ 874712 h 874712"/>
                <a:gd name="T16" fmla="*/ 137631 w 875300"/>
                <a:gd name="T17" fmla="*/ 874712 h 874712"/>
                <a:gd name="T18" fmla="*/ 93968 w 875300"/>
                <a:gd name="T19" fmla="*/ 839159 h 874712"/>
                <a:gd name="T20" fmla="*/ 93968 w 875300"/>
                <a:gd name="T21" fmla="*/ 590290 h 874712"/>
                <a:gd name="T22" fmla="*/ 429625 w 875300"/>
                <a:gd name="T23" fmla="*/ 166392 h 874712"/>
                <a:gd name="T24" fmla="*/ 427361 w 875300"/>
                <a:gd name="T25" fmla="*/ 0 h 874712"/>
                <a:gd name="T26" fmla="*/ 457406 w 875300"/>
                <a:gd name="T27" fmla="*/ 13668 h 874712"/>
                <a:gd name="T28" fmla="*/ 867100 w 875300"/>
                <a:gd name="T29" fmla="*/ 502985 h 874712"/>
                <a:gd name="T30" fmla="*/ 861637 w 875300"/>
                <a:gd name="T31" fmla="*/ 560390 h 874712"/>
                <a:gd name="T32" fmla="*/ 812474 w 875300"/>
                <a:gd name="T33" fmla="*/ 565858 h 874712"/>
                <a:gd name="T34" fmla="*/ 430092 w 875300"/>
                <a:gd name="T35" fmla="*/ 114812 h 874712"/>
                <a:gd name="T36" fmla="*/ 61368 w 875300"/>
                <a:gd name="T37" fmla="*/ 576792 h 874712"/>
                <a:gd name="T38" fmla="*/ 12205 w 875300"/>
                <a:gd name="T39" fmla="*/ 571325 h 874712"/>
                <a:gd name="T40" fmla="*/ 6742 w 875300"/>
                <a:gd name="T41" fmla="*/ 513919 h 874712"/>
                <a:gd name="T42" fmla="*/ 397317 w 875300"/>
                <a:gd name="T43" fmla="*/ 13668 h 874712"/>
                <a:gd name="T44" fmla="*/ 427361 w 875300"/>
                <a:gd name="T45" fmla="*/ 0 h 87471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875300" h="874712">
                  <a:moveTo>
                    <a:pt x="429913" y="166392"/>
                  </a:moveTo>
                  <a:cubicBezTo>
                    <a:pt x="429913" y="166392"/>
                    <a:pt x="763064" y="541063"/>
                    <a:pt x="763064" y="560207"/>
                  </a:cubicBezTo>
                  <a:cubicBezTo>
                    <a:pt x="763064" y="560207"/>
                    <a:pt x="763064" y="560207"/>
                    <a:pt x="763064" y="839159"/>
                  </a:cubicBezTo>
                  <a:cubicBezTo>
                    <a:pt x="763064" y="858303"/>
                    <a:pt x="743949" y="874712"/>
                    <a:pt x="722103" y="874712"/>
                  </a:cubicBezTo>
                  <a:cubicBezTo>
                    <a:pt x="722103" y="874712"/>
                    <a:pt x="722103" y="874712"/>
                    <a:pt x="506374" y="874712"/>
                  </a:cubicBezTo>
                  <a:cubicBezTo>
                    <a:pt x="506374" y="874712"/>
                    <a:pt x="506374" y="874712"/>
                    <a:pt x="506374" y="623108"/>
                  </a:cubicBezTo>
                  <a:cubicBezTo>
                    <a:pt x="506374" y="623108"/>
                    <a:pt x="506374" y="623108"/>
                    <a:pt x="356183" y="623108"/>
                  </a:cubicBezTo>
                  <a:cubicBezTo>
                    <a:pt x="356183" y="623108"/>
                    <a:pt x="356183" y="623108"/>
                    <a:pt x="356183" y="874712"/>
                  </a:cubicBezTo>
                  <a:cubicBezTo>
                    <a:pt x="356183" y="874712"/>
                    <a:pt x="356183" y="874712"/>
                    <a:pt x="137723" y="874712"/>
                  </a:cubicBezTo>
                  <a:cubicBezTo>
                    <a:pt x="113146" y="874712"/>
                    <a:pt x="94031" y="858303"/>
                    <a:pt x="94031" y="839159"/>
                  </a:cubicBezTo>
                  <a:cubicBezTo>
                    <a:pt x="94031" y="839159"/>
                    <a:pt x="94031" y="839159"/>
                    <a:pt x="94031" y="590290"/>
                  </a:cubicBezTo>
                  <a:cubicBezTo>
                    <a:pt x="94031" y="590290"/>
                    <a:pt x="94031" y="590290"/>
                    <a:pt x="429913" y="166392"/>
                  </a:cubicBezTo>
                  <a:close/>
                  <a:moveTo>
                    <a:pt x="427648" y="0"/>
                  </a:moveTo>
                  <a:cubicBezTo>
                    <a:pt x="438581" y="0"/>
                    <a:pt x="449513" y="2734"/>
                    <a:pt x="457713" y="13668"/>
                  </a:cubicBezTo>
                  <a:cubicBezTo>
                    <a:pt x="463179" y="19135"/>
                    <a:pt x="867682" y="502985"/>
                    <a:pt x="867682" y="502985"/>
                  </a:cubicBezTo>
                  <a:cubicBezTo>
                    <a:pt x="878614" y="516653"/>
                    <a:pt x="878614" y="543989"/>
                    <a:pt x="862215" y="560390"/>
                  </a:cubicBezTo>
                  <a:cubicBezTo>
                    <a:pt x="848550" y="579526"/>
                    <a:pt x="826685" y="582259"/>
                    <a:pt x="813019" y="565858"/>
                  </a:cubicBezTo>
                  <a:cubicBezTo>
                    <a:pt x="813019" y="565858"/>
                    <a:pt x="813019" y="565858"/>
                    <a:pt x="430381" y="114812"/>
                  </a:cubicBezTo>
                  <a:cubicBezTo>
                    <a:pt x="430381" y="114812"/>
                    <a:pt x="430381" y="114812"/>
                    <a:pt x="61409" y="576792"/>
                  </a:cubicBezTo>
                  <a:cubicBezTo>
                    <a:pt x="50477" y="590460"/>
                    <a:pt x="28612" y="587727"/>
                    <a:pt x="12213" y="571325"/>
                  </a:cubicBezTo>
                  <a:cubicBezTo>
                    <a:pt x="-1453" y="554923"/>
                    <a:pt x="-4186" y="530321"/>
                    <a:pt x="6747" y="513919"/>
                  </a:cubicBezTo>
                  <a:cubicBezTo>
                    <a:pt x="6747" y="513919"/>
                    <a:pt x="392117" y="21869"/>
                    <a:pt x="397584" y="13668"/>
                  </a:cubicBezTo>
                  <a:cubicBezTo>
                    <a:pt x="405783" y="2734"/>
                    <a:pt x="416716" y="0"/>
                    <a:pt x="427648" y="0"/>
                  </a:cubicBez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289492" y="3140969"/>
            <a:ext cx="1332069" cy="1503069"/>
            <a:chOff x="3404716" y="2283718"/>
            <a:chExt cx="1332069" cy="1503069"/>
          </a:xfrm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3404716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2" name="任意多边形 43"/>
            <p:cNvSpPr>
              <a:spLocks/>
            </p:cNvSpPr>
            <p:nvPr/>
          </p:nvSpPr>
          <p:spPr bwMode="auto">
            <a:xfrm>
              <a:off x="3653781" y="2644306"/>
              <a:ext cx="835176" cy="697632"/>
            </a:xfrm>
            <a:custGeom>
              <a:avLst/>
              <a:gdLst>
                <a:gd name="T0" fmla="*/ 210319 w 1068881"/>
                <a:gd name="T1" fmla="*/ 599305 h 894355"/>
                <a:gd name="T2" fmla="*/ 344554 w 1068881"/>
                <a:gd name="T3" fmla="*/ 599305 h 894355"/>
                <a:gd name="T4" fmla="*/ 382908 w 1068881"/>
                <a:gd name="T5" fmla="*/ 612937 h 894355"/>
                <a:gd name="T6" fmla="*/ 382908 w 1068881"/>
                <a:gd name="T7" fmla="*/ 880130 h 894355"/>
                <a:gd name="T8" fmla="*/ 344554 w 1068881"/>
                <a:gd name="T9" fmla="*/ 893762 h 894355"/>
                <a:gd name="T10" fmla="*/ 210319 w 1068881"/>
                <a:gd name="T11" fmla="*/ 893762 h 894355"/>
                <a:gd name="T12" fmla="*/ 174706 w 1068881"/>
                <a:gd name="T13" fmla="*/ 880130 h 894355"/>
                <a:gd name="T14" fmla="*/ 174706 w 1068881"/>
                <a:gd name="T15" fmla="*/ 612937 h 894355"/>
                <a:gd name="T16" fmla="*/ 210319 w 1068881"/>
                <a:gd name="T17" fmla="*/ 599305 h 894355"/>
                <a:gd name="T18" fmla="*/ 440300 w 1068881"/>
                <a:gd name="T19" fmla="*/ 445726 h 894355"/>
                <a:gd name="T20" fmla="*/ 573791 w 1068881"/>
                <a:gd name="T21" fmla="*/ 445726 h 894355"/>
                <a:gd name="T22" fmla="*/ 611931 w 1068881"/>
                <a:gd name="T23" fmla="*/ 464850 h 894355"/>
                <a:gd name="T24" fmla="*/ 611931 w 1068881"/>
                <a:gd name="T25" fmla="*/ 871907 h 894355"/>
                <a:gd name="T26" fmla="*/ 573791 w 1068881"/>
                <a:gd name="T27" fmla="*/ 893762 h 894355"/>
                <a:gd name="T28" fmla="*/ 440300 w 1068881"/>
                <a:gd name="T29" fmla="*/ 893762 h 894355"/>
                <a:gd name="T30" fmla="*/ 404885 w 1068881"/>
                <a:gd name="T31" fmla="*/ 871907 h 894355"/>
                <a:gd name="T32" fmla="*/ 404885 w 1068881"/>
                <a:gd name="T33" fmla="*/ 464850 h 894355"/>
                <a:gd name="T34" fmla="*/ 440300 w 1068881"/>
                <a:gd name="T35" fmla="*/ 445726 h 894355"/>
                <a:gd name="T36" fmla="*/ 669595 w 1068881"/>
                <a:gd name="T37" fmla="*/ 265588 h 894355"/>
                <a:gd name="T38" fmla="*/ 804108 w 1068881"/>
                <a:gd name="T39" fmla="*/ 265588 h 894355"/>
                <a:gd name="T40" fmla="*/ 839796 w 1068881"/>
                <a:gd name="T41" fmla="*/ 292900 h 894355"/>
                <a:gd name="T42" fmla="*/ 839796 w 1068881"/>
                <a:gd name="T43" fmla="*/ 863718 h 894355"/>
                <a:gd name="T44" fmla="*/ 804108 w 1068881"/>
                <a:gd name="T45" fmla="*/ 893761 h 894355"/>
                <a:gd name="T46" fmla="*/ 669595 w 1068881"/>
                <a:gd name="T47" fmla="*/ 893761 h 894355"/>
                <a:gd name="T48" fmla="*/ 633907 w 1068881"/>
                <a:gd name="T49" fmla="*/ 863718 h 894355"/>
                <a:gd name="T50" fmla="*/ 633907 w 1068881"/>
                <a:gd name="T51" fmla="*/ 292900 h 894355"/>
                <a:gd name="T52" fmla="*/ 669595 w 1068881"/>
                <a:gd name="T53" fmla="*/ 265588 h 894355"/>
                <a:gd name="T54" fmla="*/ 899774 w 1068881"/>
                <a:gd name="T55" fmla="*/ 125865 h 894355"/>
                <a:gd name="T56" fmla="*/ 1034288 w 1068881"/>
                <a:gd name="T57" fmla="*/ 125865 h 894355"/>
                <a:gd name="T58" fmla="*/ 1069975 w 1068881"/>
                <a:gd name="T59" fmla="*/ 161391 h 894355"/>
                <a:gd name="T60" fmla="*/ 1069975 w 1068881"/>
                <a:gd name="T61" fmla="*/ 858237 h 894355"/>
                <a:gd name="T62" fmla="*/ 1034288 w 1068881"/>
                <a:gd name="T63" fmla="*/ 893762 h 894355"/>
                <a:gd name="T64" fmla="*/ 899774 w 1068881"/>
                <a:gd name="T65" fmla="*/ 893762 h 894355"/>
                <a:gd name="T66" fmla="*/ 864086 w 1068881"/>
                <a:gd name="T67" fmla="*/ 858237 h 894355"/>
                <a:gd name="T68" fmla="*/ 864086 w 1068881"/>
                <a:gd name="T69" fmla="*/ 161391 h 894355"/>
                <a:gd name="T70" fmla="*/ 899774 w 1068881"/>
                <a:gd name="T71" fmla="*/ 125865 h 894355"/>
                <a:gd name="T72" fmla="*/ 839796 w 1068881"/>
                <a:gd name="T73" fmla="*/ 0 h 894355"/>
                <a:gd name="T74" fmla="*/ 785432 w 1068881"/>
                <a:gd name="T75" fmla="*/ 177828 h 894355"/>
                <a:gd name="T76" fmla="*/ 735086 w 1068881"/>
                <a:gd name="T77" fmla="*/ 135240 h 894355"/>
                <a:gd name="T78" fmla="*/ 649393 w 1068881"/>
                <a:gd name="T79" fmla="*/ 208520 h 894355"/>
                <a:gd name="T80" fmla="*/ 429248 w 1068881"/>
                <a:gd name="T81" fmla="*/ 396771 h 894355"/>
                <a:gd name="T82" fmla="*/ 390910 w 1068881"/>
                <a:gd name="T83" fmla="*/ 402227 h 894355"/>
                <a:gd name="T84" fmla="*/ 369002 w 1068881"/>
                <a:gd name="T85" fmla="*/ 374945 h 894355"/>
                <a:gd name="T86" fmla="*/ 369002 w 1068881"/>
                <a:gd name="T87" fmla="*/ 284914 h 894355"/>
                <a:gd name="T88" fmla="*/ 59560 w 1068881"/>
                <a:gd name="T89" fmla="*/ 549550 h 894355"/>
                <a:gd name="T90" fmla="*/ 34915 w 1068881"/>
                <a:gd name="T91" fmla="*/ 557735 h 894355"/>
                <a:gd name="T92" fmla="*/ 10268 w 1068881"/>
                <a:gd name="T93" fmla="*/ 549550 h 894355"/>
                <a:gd name="T94" fmla="*/ 10268 w 1068881"/>
                <a:gd name="T95" fmla="*/ 505899 h 894355"/>
                <a:gd name="T96" fmla="*/ 379956 w 1068881"/>
                <a:gd name="T97" fmla="*/ 186699 h 894355"/>
                <a:gd name="T98" fmla="*/ 418295 w 1068881"/>
                <a:gd name="T99" fmla="*/ 181243 h 894355"/>
                <a:gd name="T100" fmla="*/ 440202 w 1068881"/>
                <a:gd name="T101" fmla="*/ 208525 h 894355"/>
                <a:gd name="T102" fmla="*/ 440202 w 1068881"/>
                <a:gd name="T103" fmla="*/ 301284 h 894355"/>
                <a:gd name="T104" fmla="*/ 672627 w 1068881"/>
                <a:gd name="T105" fmla="*/ 103148 h 894355"/>
                <a:gd name="T106" fmla="*/ 684839 w 1068881"/>
                <a:gd name="T107" fmla="*/ 92736 h 894355"/>
                <a:gd name="T108" fmla="*/ 633907 w 1068881"/>
                <a:gd name="T109" fmla="*/ 49653 h 89435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068881" h="894355">
                  <a:moveTo>
                    <a:pt x="210104" y="599703"/>
                  </a:moveTo>
                  <a:cubicBezTo>
                    <a:pt x="344202" y="599703"/>
                    <a:pt x="344202" y="599703"/>
                    <a:pt x="344202" y="599703"/>
                  </a:cubicBezTo>
                  <a:cubicBezTo>
                    <a:pt x="366096" y="599703"/>
                    <a:pt x="382516" y="605160"/>
                    <a:pt x="382516" y="613344"/>
                  </a:cubicBezTo>
                  <a:lnTo>
                    <a:pt x="382516" y="880714"/>
                  </a:lnTo>
                  <a:cubicBezTo>
                    <a:pt x="382516" y="888899"/>
                    <a:pt x="366096" y="894355"/>
                    <a:pt x="344202" y="894355"/>
                  </a:cubicBezTo>
                  <a:cubicBezTo>
                    <a:pt x="210104" y="894355"/>
                    <a:pt x="210104" y="894355"/>
                    <a:pt x="210104" y="894355"/>
                  </a:cubicBezTo>
                  <a:cubicBezTo>
                    <a:pt x="190947" y="894355"/>
                    <a:pt x="174527" y="888899"/>
                    <a:pt x="174527" y="880714"/>
                  </a:cubicBezTo>
                  <a:cubicBezTo>
                    <a:pt x="174527" y="613344"/>
                    <a:pt x="174527" y="613344"/>
                    <a:pt x="174527" y="613344"/>
                  </a:cubicBezTo>
                  <a:cubicBezTo>
                    <a:pt x="174527" y="605160"/>
                    <a:pt x="190947" y="599703"/>
                    <a:pt x="210104" y="599703"/>
                  </a:cubicBezTo>
                  <a:close/>
                  <a:moveTo>
                    <a:pt x="439850" y="446022"/>
                  </a:moveTo>
                  <a:cubicBezTo>
                    <a:pt x="573204" y="446022"/>
                    <a:pt x="573204" y="446022"/>
                    <a:pt x="573204" y="446022"/>
                  </a:cubicBezTo>
                  <a:cubicBezTo>
                    <a:pt x="594976" y="446022"/>
                    <a:pt x="611305" y="454223"/>
                    <a:pt x="611305" y="465158"/>
                  </a:cubicBezTo>
                  <a:lnTo>
                    <a:pt x="611305" y="872485"/>
                  </a:lnTo>
                  <a:cubicBezTo>
                    <a:pt x="611305" y="883420"/>
                    <a:pt x="594976" y="894355"/>
                    <a:pt x="573204" y="894355"/>
                  </a:cubicBezTo>
                  <a:cubicBezTo>
                    <a:pt x="439850" y="894355"/>
                    <a:pt x="439850" y="894355"/>
                    <a:pt x="439850" y="894355"/>
                  </a:cubicBezTo>
                  <a:cubicBezTo>
                    <a:pt x="420800" y="894355"/>
                    <a:pt x="404471" y="883420"/>
                    <a:pt x="404471" y="872485"/>
                  </a:cubicBezTo>
                  <a:cubicBezTo>
                    <a:pt x="404471" y="465158"/>
                    <a:pt x="404471" y="465158"/>
                    <a:pt x="404471" y="465158"/>
                  </a:cubicBezTo>
                  <a:cubicBezTo>
                    <a:pt x="404471" y="454223"/>
                    <a:pt x="420800" y="446022"/>
                    <a:pt x="439850" y="446022"/>
                  </a:cubicBezTo>
                  <a:close/>
                  <a:moveTo>
                    <a:pt x="668910" y="265764"/>
                  </a:moveTo>
                  <a:cubicBezTo>
                    <a:pt x="803286" y="265764"/>
                    <a:pt x="803286" y="265764"/>
                    <a:pt x="803286" y="265764"/>
                  </a:cubicBezTo>
                  <a:cubicBezTo>
                    <a:pt x="825225" y="265764"/>
                    <a:pt x="838937" y="276696"/>
                    <a:pt x="838937" y="293094"/>
                  </a:cubicBezTo>
                  <a:lnTo>
                    <a:pt x="838937" y="864291"/>
                  </a:lnTo>
                  <a:cubicBezTo>
                    <a:pt x="838937" y="880689"/>
                    <a:pt x="825225" y="894354"/>
                    <a:pt x="803286" y="894354"/>
                  </a:cubicBezTo>
                  <a:cubicBezTo>
                    <a:pt x="668910" y="894354"/>
                    <a:pt x="668910" y="894354"/>
                    <a:pt x="668910" y="894354"/>
                  </a:cubicBezTo>
                  <a:cubicBezTo>
                    <a:pt x="649713" y="894354"/>
                    <a:pt x="633259" y="880689"/>
                    <a:pt x="633259" y="864291"/>
                  </a:cubicBezTo>
                  <a:cubicBezTo>
                    <a:pt x="633259" y="293094"/>
                    <a:pt x="633259" y="293094"/>
                    <a:pt x="633259" y="293094"/>
                  </a:cubicBezTo>
                  <a:cubicBezTo>
                    <a:pt x="633259" y="276696"/>
                    <a:pt x="649713" y="265764"/>
                    <a:pt x="668910" y="265764"/>
                  </a:cubicBezTo>
                  <a:close/>
                  <a:moveTo>
                    <a:pt x="898854" y="125949"/>
                  </a:moveTo>
                  <a:cubicBezTo>
                    <a:pt x="1033230" y="125949"/>
                    <a:pt x="1033230" y="125949"/>
                    <a:pt x="1033230" y="125949"/>
                  </a:cubicBezTo>
                  <a:cubicBezTo>
                    <a:pt x="1052427" y="125949"/>
                    <a:pt x="1068881" y="142356"/>
                    <a:pt x="1068881" y="161498"/>
                  </a:cubicBezTo>
                  <a:lnTo>
                    <a:pt x="1068881" y="858806"/>
                  </a:lnTo>
                  <a:cubicBezTo>
                    <a:pt x="1068881" y="877948"/>
                    <a:pt x="1052427" y="894355"/>
                    <a:pt x="1033230" y="894355"/>
                  </a:cubicBezTo>
                  <a:cubicBezTo>
                    <a:pt x="898854" y="894355"/>
                    <a:pt x="898854" y="894355"/>
                    <a:pt x="898854" y="894355"/>
                  </a:cubicBezTo>
                  <a:cubicBezTo>
                    <a:pt x="879657" y="894355"/>
                    <a:pt x="863203" y="877948"/>
                    <a:pt x="863203" y="858806"/>
                  </a:cubicBezTo>
                  <a:cubicBezTo>
                    <a:pt x="863203" y="161498"/>
                    <a:pt x="863203" y="161498"/>
                    <a:pt x="863203" y="161498"/>
                  </a:cubicBezTo>
                  <a:cubicBezTo>
                    <a:pt x="863203" y="142356"/>
                    <a:pt x="879657" y="125949"/>
                    <a:pt x="898854" y="125949"/>
                  </a:cubicBezTo>
                  <a:close/>
                  <a:moveTo>
                    <a:pt x="838937" y="0"/>
                  </a:moveTo>
                  <a:lnTo>
                    <a:pt x="784629" y="177946"/>
                  </a:lnTo>
                  <a:lnTo>
                    <a:pt x="734334" y="135330"/>
                  </a:lnTo>
                  <a:lnTo>
                    <a:pt x="648729" y="208658"/>
                  </a:lnTo>
                  <a:cubicBezTo>
                    <a:pt x="428809" y="397034"/>
                    <a:pt x="428809" y="397034"/>
                    <a:pt x="428809" y="397034"/>
                  </a:cubicBezTo>
                  <a:cubicBezTo>
                    <a:pt x="417867" y="405224"/>
                    <a:pt x="404189" y="407954"/>
                    <a:pt x="390510" y="402494"/>
                  </a:cubicBezTo>
                  <a:cubicBezTo>
                    <a:pt x="376832" y="399764"/>
                    <a:pt x="368625" y="388844"/>
                    <a:pt x="368625" y="375194"/>
                  </a:cubicBezTo>
                  <a:cubicBezTo>
                    <a:pt x="368625" y="285103"/>
                    <a:pt x="368625" y="285103"/>
                    <a:pt x="368625" y="285103"/>
                  </a:cubicBezTo>
                  <a:cubicBezTo>
                    <a:pt x="59499" y="549915"/>
                    <a:pt x="59499" y="549915"/>
                    <a:pt x="59499" y="549915"/>
                  </a:cubicBezTo>
                  <a:cubicBezTo>
                    <a:pt x="54028" y="555375"/>
                    <a:pt x="43086" y="558105"/>
                    <a:pt x="34879" y="558105"/>
                  </a:cubicBezTo>
                  <a:cubicBezTo>
                    <a:pt x="26672" y="558105"/>
                    <a:pt x="15729" y="555375"/>
                    <a:pt x="10258" y="549915"/>
                  </a:cubicBezTo>
                  <a:cubicBezTo>
                    <a:pt x="-3420" y="536265"/>
                    <a:pt x="-3420" y="517155"/>
                    <a:pt x="10258" y="506235"/>
                  </a:cubicBezTo>
                  <a:cubicBezTo>
                    <a:pt x="379568" y="186823"/>
                    <a:pt x="379568" y="186823"/>
                    <a:pt x="379568" y="186823"/>
                  </a:cubicBezTo>
                  <a:cubicBezTo>
                    <a:pt x="387775" y="178633"/>
                    <a:pt x="404189" y="175903"/>
                    <a:pt x="417867" y="181363"/>
                  </a:cubicBezTo>
                  <a:cubicBezTo>
                    <a:pt x="431545" y="186823"/>
                    <a:pt x="439752" y="197743"/>
                    <a:pt x="439752" y="208663"/>
                  </a:cubicBezTo>
                  <a:cubicBezTo>
                    <a:pt x="439752" y="301484"/>
                    <a:pt x="439752" y="301484"/>
                    <a:pt x="439752" y="301484"/>
                  </a:cubicBezTo>
                  <a:cubicBezTo>
                    <a:pt x="572430" y="188188"/>
                    <a:pt x="638769" y="131540"/>
                    <a:pt x="671939" y="103216"/>
                  </a:cubicBezTo>
                  <a:lnTo>
                    <a:pt x="684139" y="92798"/>
                  </a:lnTo>
                  <a:lnTo>
                    <a:pt x="633259" y="49686"/>
                  </a:lnTo>
                  <a:lnTo>
                    <a:pt x="838937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8901867" y="3156921"/>
            <a:ext cx="1332069" cy="1503069"/>
            <a:chOff x="6255963" y="2283718"/>
            <a:chExt cx="1332069" cy="1503069"/>
          </a:xfrm>
        </p:grpSpPr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6255963" y="2283718"/>
              <a:ext cx="1332069" cy="1503069"/>
            </a:xfrm>
            <a:custGeom>
              <a:avLst/>
              <a:gdLst>
                <a:gd name="T0" fmla="*/ 311 w 622"/>
                <a:gd name="T1" fmla="*/ 702 h 702"/>
                <a:gd name="T2" fmla="*/ 91 w 622"/>
                <a:gd name="T3" fmla="*/ 512 h 702"/>
                <a:gd name="T4" fmla="*/ 0 w 622"/>
                <a:gd name="T5" fmla="*/ 159 h 702"/>
                <a:gd name="T6" fmla="*/ 7 w 622"/>
                <a:gd name="T7" fmla="*/ 29 h 702"/>
                <a:gd name="T8" fmla="*/ 146 w 622"/>
                <a:gd name="T9" fmla="*/ 84 h 702"/>
                <a:gd name="T10" fmla="*/ 312 w 622"/>
                <a:gd name="T11" fmla="*/ 0 h 702"/>
                <a:gd name="T12" fmla="*/ 477 w 622"/>
                <a:gd name="T13" fmla="*/ 84 h 702"/>
                <a:gd name="T14" fmla="*/ 616 w 622"/>
                <a:gd name="T15" fmla="*/ 29 h 702"/>
                <a:gd name="T16" fmla="*/ 622 w 622"/>
                <a:gd name="T17" fmla="*/ 159 h 702"/>
                <a:gd name="T18" fmla="*/ 532 w 622"/>
                <a:gd name="T19" fmla="*/ 512 h 702"/>
                <a:gd name="T20" fmla="*/ 311 w 622"/>
                <a:gd name="T21" fmla="*/ 702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2" h="702">
                  <a:moveTo>
                    <a:pt x="311" y="702"/>
                  </a:moveTo>
                  <a:cubicBezTo>
                    <a:pt x="225" y="675"/>
                    <a:pt x="147" y="607"/>
                    <a:pt x="91" y="512"/>
                  </a:cubicBezTo>
                  <a:cubicBezTo>
                    <a:pt x="33" y="412"/>
                    <a:pt x="0" y="287"/>
                    <a:pt x="0" y="159"/>
                  </a:cubicBezTo>
                  <a:cubicBezTo>
                    <a:pt x="0" y="123"/>
                    <a:pt x="3" y="71"/>
                    <a:pt x="7" y="29"/>
                  </a:cubicBezTo>
                  <a:cubicBezTo>
                    <a:pt x="44" y="64"/>
                    <a:pt x="94" y="84"/>
                    <a:pt x="146" y="84"/>
                  </a:cubicBezTo>
                  <a:cubicBezTo>
                    <a:pt x="212" y="84"/>
                    <a:pt x="273" y="52"/>
                    <a:pt x="312" y="0"/>
                  </a:cubicBezTo>
                  <a:cubicBezTo>
                    <a:pt x="350" y="52"/>
                    <a:pt x="412" y="84"/>
                    <a:pt x="477" y="84"/>
                  </a:cubicBezTo>
                  <a:cubicBezTo>
                    <a:pt x="529" y="84"/>
                    <a:pt x="578" y="64"/>
                    <a:pt x="616" y="29"/>
                  </a:cubicBezTo>
                  <a:cubicBezTo>
                    <a:pt x="620" y="71"/>
                    <a:pt x="622" y="124"/>
                    <a:pt x="622" y="159"/>
                  </a:cubicBezTo>
                  <a:cubicBezTo>
                    <a:pt x="622" y="287"/>
                    <a:pt x="590" y="412"/>
                    <a:pt x="532" y="512"/>
                  </a:cubicBezTo>
                  <a:cubicBezTo>
                    <a:pt x="475" y="607"/>
                    <a:pt x="397" y="675"/>
                    <a:pt x="311" y="702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3" name="任意多边形 44"/>
            <p:cNvSpPr>
              <a:spLocks/>
            </p:cNvSpPr>
            <p:nvPr/>
          </p:nvSpPr>
          <p:spPr bwMode="auto">
            <a:xfrm>
              <a:off x="6548398" y="2607132"/>
              <a:ext cx="745959" cy="773219"/>
            </a:xfrm>
            <a:custGeom>
              <a:avLst/>
              <a:gdLst>
                <a:gd name="T0" fmla="*/ 516797 w 956752"/>
                <a:gd name="T1" fmla="*/ 952129 h 990261"/>
                <a:gd name="T2" fmla="*/ 516797 w 956752"/>
                <a:gd name="T3" fmla="*/ 990261 h 990261"/>
                <a:gd name="T4" fmla="*/ 434467 w 956752"/>
                <a:gd name="T5" fmla="*/ 971195 h 990261"/>
                <a:gd name="T6" fmla="*/ 409975 w 956752"/>
                <a:gd name="T7" fmla="*/ 896665 h 990261"/>
                <a:gd name="T8" fmla="*/ 562728 w 956752"/>
                <a:gd name="T9" fmla="*/ 916309 h 990261"/>
                <a:gd name="T10" fmla="*/ 409975 w 956752"/>
                <a:gd name="T11" fmla="*/ 935952 h 990261"/>
                <a:gd name="T12" fmla="*/ 409975 w 956752"/>
                <a:gd name="T13" fmla="*/ 896665 h 990261"/>
                <a:gd name="T14" fmla="*/ 571350 w 956752"/>
                <a:gd name="T15" fmla="*/ 844668 h 990261"/>
                <a:gd name="T16" fmla="*/ 571350 w 956752"/>
                <a:gd name="T17" fmla="*/ 883955 h 990261"/>
                <a:gd name="T18" fmla="*/ 372070 w 956752"/>
                <a:gd name="T19" fmla="*/ 864312 h 990261"/>
                <a:gd name="T20" fmla="*/ 391179 w 956752"/>
                <a:gd name="T21" fmla="*/ 793826 h 990261"/>
                <a:gd name="T22" fmla="*/ 590459 w 956752"/>
                <a:gd name="T23" fmla="*/ 812892 h 990261"/>
                <a:gd name="T24" fmla="*/ 391179 w 956752"/>
                <a:gd name="T25" fmla="*/ 831958 h 990261"/>
                <a:gd name="T26" fmla="*/ 391179 w 956752"/>
                <a:gd name="T27" fmla="*/ 793826 h 990261"/>
                <a:gd name="T28" fmla="*/ 290214 w 956752"/>
                <a:gd name="T29" fmla="*/ 678766 h 990261"/>
                <a:gd name="T30" fmla="*/ 191692 w 956752"/>
                <a:gd name="T31" fmla="*/ 820324 h 990261"/>
                <a:gd name="T32" fmla="*/ 156114 w 956752"/>
                <a:gd name="T33" fmla="*/ 784935 h 990261"/>
                <a:gd name="T34" fmla="*/ 273793 w 956752"/>
                <a:gd name="T35" fmla="*/ 670259 h 990261"/>
                <a:gd name="T36" fmla="*/ 696765 w 956752"/>
                <a:gd name="T37" fmla="*/ 676044 h 990261"/>
                <a:gd name="T38" fmla="*/ 795561 w 956752"/>
                <a:gd name="T39" fmla="*/ 820324 h 990261"/>
                <a:gd name="T40" fmla="*/ 661089 w 956752"/>
                <a:gd name="T41" fmla="*/ 708711 h 990261"/>
                <a:gd name="T42" fmla="*/ 681329 w 956752"/>
                <a:gd name="T43" fmla="*/ 669919 h 990261"/>
                <a:gd name="T44" fmla="*/ 934879 w 956752"/>
                <a:gd name="T45" fmla="*/ 478376 h 990261"/>
                <a:gd name="T46" fmla="*/ 934879 w 956752"/>
                <a:gd name="T47" fmla="*/ 528063 h 990261"/>
                <a:gd name="T48" fmla="*/ 762628 w 956752"/>
                <a:gd name="T49" fmla="*/ 503219 h 990261"/>
                <a:gd name="T50" fmla="*/ 21873 w 956752"/>
                <a:gd name="T51" fmla="*/ 478376 h 990261"/>
                <a:gd name="T52" fmla="*/ 194124 w 956752"/>
                <a:gd name="T53" fmla="*/ 503219 h 990261"/>
                <a:gd name="T54" fmla="*/ 21873 w 956752"/>
                <a:gd name="T55" fmla="*/ 528063 h 990261"/>
                <a:gd name="T56" fmla="*/ 21873 w 956752"/>
                <a:gd name="T57" fmla="*/ 478376 h 990261"/>
                <a:gd name="T58" fmla="*/ 718720 w 956752"/>
                <a:gd name="T59" fmla="*/ 475880 h 990261"/>
                <a:gd name="T60" fmla="*/ 590440 w 956752"/>
                <a:gd name="T61" fmla="*/ 768405 h 990261"/>
                <a:gd name="T62" fmla="*/ 372091 w 956752"/>
                <a:gd name="T63" fmla="*/ 689123 h 990261"/>
                <a:gd name="T64" fmla="*/ 481265 w 956752"/>
                <a:gd name="T65" fmla="*/ 238032 h 990261"/>
                <a:gd name="T66" fmla="*/ 833753 w 956752"/>
                <a:gd name="T67" fmla="*/ 150732 h 990261"/>
                <a:gd name="T68" fmla="*/ 730036 w 956752"/>
                <a:gd name="T69" fmla="*/ 289930 h 990261"/>
                <a:gd name="T70" fmla="*/ 694554 w 956752"/>
                <a:gd name="T71" fmla="*/ 254448 h 990261"/>
                <a:gd name="T72" fmla="*/ 816353 w 956752"/>
                <a:gd name="T73" fmla="*/ 142203 h 990261"/>
                <a:gd name="T74" fmla="*/ 163842 w 956752"/>
                <a:gd name="T75" fmla="*/ 148003 h 990261"/>
                <a:gd name="T76" fmla="*/ 267559 w 956752"/>
                <a:gd name="T77" fmla="*/ 287200 h 990261"/>
                <a:gd name="T78" fmla="*/ 128360 w 956752"/>
                <a:gd name="T79" fmla="*/ 183485 h 990261"/>
                <a:gd name="T80" fmla="*/ 147466 w 956752"/>
                <a:gd name="T81" fmla="*/ 142203 h 990261"/>
                <a:gd name="T82" fmla="*/ 506109 w 956752"/>
                <a:gd name="T83" fmla="*/ 21873 h 990261"/>
                <a:gd name="T84" fmla="*/ 478742 w 956752"/>
                <a:gd name="T85" fmla="*/ 194123 h 990261"/>
                <a:gd name="T86" fmla="*/ 454111 w 956752"/>
                <a:gd name="T87" fmla="*/ 21873 h 990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56752" h="990261">
                  <a:moveTo>
                    <a:pt x="442700" y="952129"/>
                  </a:moveTo>
                  <a:cubicBezTo>
                    <a:pt x="516797" y="952129"/>
                    <a:pt x="516797" y="952129"/>
                    <a:pt x="516797" y="952129"/>
                  </a:cubicBezTo>
                  <a:cubicBezTo>
                    <a:pt x="519541" y="952129"/>
                    <a:pt x="522285" y="960300"/>
                    <a:pt x="522285" y="971195"/>
                  </a:cubicBezTo>
                  <a:cubicBezTo>
                    <a:pt x="522285" y="979366"/>
                    <a:pt x="519541" y="990261"/>
                    <a:pt x="516797" y="990261"/>
                  </a:cubicBezTo>
                  <a:cubicBezTo>
                    <a:pt x="442700" y="990261"/>
                    <a:pt x="442700" y="990261"/>
                    <a:pt x="442700" y="990261"/>
                  </a:cubicBezTo>
                  <a:cubicBezTo>
                    <a:pt x="439956" y="990261"/>
                    <a:pt x="434467" y="979366"/>
                    <a:pt x="434467" y="971195"/>
                  </a:cubicBezTo>
                  <a:cubicBezTo>
                    <a:pt x="434467" y="960300"/>
                    <a:pt x="439956" y="952129"/>
                    <a:pt x="442700" y="952129"/>
                  </a:cubicBezTo>
                  <a:close/>
                  <a:moveTo>
                    <a:pt x="409975" y="896665"/>
                  </a:moveTo>
                  <a:cubicBezTo>
                    <a:pt x="549090" y="896665"/>
                    <a:pt x="549090" y="896665"/>
                    <a:pt x="549090" y="896665"/>
                  </a:cubicBezTo>
                  <a:cubicBezTo>
                    <a:pt x="557273" y="896665"/>
                    <a:pt x="562728" y="905084"/>
                    <a:pt x="562728" y="916309"/>
                  </a:cubicBezTo>
                  <a:cubicBezTo>
                    <a:pt x="562728" y="927533"/>
                    <a:pt x="557273" y="935952"/>
                    <a:pt x="549090" y="935952"/>
                  </a:cubicBezTo>
                  <a:cubicBezTo>
                    <a:pt x="409975" y="935952"/>
                    <a:pt x="409975" y="935952"/>
                    <a:pt x="409975" y="935952"/>
                  </a:cubicBezTo>
                  <a:cubicBezTo>
                    <a:pt x="401792" y="935952"/>
                    <a:pt x="396336" y="927533"/>
                    <a:pt x="396336" y="916309"/>
                  </a:cubicBezTo>
                  <a:cubicBezTo>
                    <a:pt x="396336" y="905084"/>
                    <a:pt x="401792" y="896665"/>
                    <a:pt x="409975" y="896665"/>
                  </a:cubicBezTo>
                  <a:close/>
                  <a:moveTo>
                    <a:pt x="391179" y="844668"/>
                  </a:moveTo>
                  <a:cubicBezTo>
                    <a:pt x="571350" y="844668"/>
                    <a:pt x="571350" y="844668"/>
                    <a:pt x="571350" y="844668"/>
                  </a:cubicBezTo>
                  <a:cubicBezTo>
                    <a:pt x="582270" y="844668"/>
                    <a:pt x="590459" y="853087"/>
                    <a:pt x="590459" y="864312"/>
                  </a:cubicBezTo>
                  <a:cubicBezTo>
                    <a:pt x="590459" y="875536"/>
                    <a:pt x="582270" y="883955"/>
                    <a:pt x="571350" y="883955"/>
                  </a:cubicBezTo>
                  <a:cubicBezTo>
                    <a:pt x="391179" y="883955"/>
                    <a:pt x="391179" y="883955"/>
                    <a:pt x="391179" y="883955"/>
                  </a:cubicBezTo>
                  <a:cubicBezTo>
                    <a:pt x="380260" y="883955"/>
                    <a:pt x="372070" y="875536"/>
                    <a:pt x="372070" y="864312"/>
                  </a:cubicBezTo>
                  <a:cubicBezTo>
                    <a:pt x="372070" y="853087"/>
                    <a:pt x="380260" y="844668"/>
                    <a:pt x="391179" y="844668"/>
                  </a:cubicBezTo>
                  <a:close/>
                  <a:moveTo>
                    <a:pt x="391179" y="793826"/>
                  </a:moveTo>
                  <a:cubicBezTo>
                    <a:pt x="571350" y="793826"/>
                    <a:pt x="571350" y="793826"/>
                    <a:pt x="571350" y="793826"/>
                  </a:cubicBezTo>
                  <a:cubicBezTo>
                    <a:pt x="582270" y="793826"/>
                    <a:pt x="590459" y="801997"/>
                    <a:pt x="590459" y="812892"/>
                  </a:cubicBezTo>
                  <a:cubicBezTo>
                    <a:pt x="590459" y="823787"/>
                    <a:pt x="582270" y="831958"/>
                    <a:pt x="571350" y="831958"/>
                  </a:cubicBezTo>
                  <a:cubicBezTo>
                    <a:pt x="391179" y="831958"/>
                    <a:pt x="391179" y="831958"/>
                    <a:pt x="391179" y="831958"/>
                  </a:cubicBezTo>
                  <a:cubicBezTo>
                    <a:pt x="380260" y="831958"/>
                    <a:pt x="372070" y="823787"/>
                    <a:pt x="372070" y="812892"/>
                  </a:cubicBezTo>
                  <a:cubicBezTo>
                    <a:pt x="372070" y="801997"/>
                    <a:pt x="380260" y="793826"/>
                    <a:pt x="391179" y="793826"/>
                  </a:cubicBezTo>
                  <a:close/>
                  <a:moveTo>
                    <a:pt x="273793" y="670259"/>
                  </a:moveTo>
                  <a:cubicBezTo>
                    <a:pt x="279951" y="670599"/>
                    <a:pt x="286109" y="673322"/>
                    <a:pt x="290214" y="678766"/>
                  </a:cubicBezTo>
                  <a:cubicBezTo>
                    <a:pt x="301161" y="686933"/>
                    <a:pt x="303897" y="700544"/>
                    <a:pt x="295687" y="711433"/>
                  </a:cubicBezTo>
                  <a:lnTo>
                    <a:pt x="191692" y="820324"/>
                  </a:lnTo>
                  <a:cubicBezTo>
                    <a:pt x="183482" y="828491"/>
                    <a:pt x="167061" y="828491"/>
                    <a:pt x="158851" y="817602"/>
                  </a:cubicBezTo>
                  <a:cubicBezTo>
                    <a:pt x="147904" y="809435"/>
                    <a:pt x="147904" y="793102"/>
                    <a:pt x="156114" y="784935"/>
                  </a:cubicBezTo>
                  <a:cubicBezTo>
                    <a:pt x="257373" y="676044"/>
                    <a:pt x="257373" y="676044"/>
                    <a:pt x="257373" y="676044"/>
                  </a:cubicBezTo>
                  <a:cubicBezTo>
                    <a:pt x="261478" y="671960"/>
                    <a:pt x="267636" y="669919"/>
                    <a:pt x="273793" y="670259"/>
                  </a:cubicBezTo>
                  <a:close/>
                  <a:moveTo>
                    <a:pt x="681329" y="669919"/>
                  </a:moveTo>
                  <a:cubicBezTo>
                    <a:pt x="687160" y="669919"/>
                    <a:pt x="692649" y="671961"/>
                    <a:pt x="696765" y="676044"/>
                  </a:cubicBezTo>
                  <a:lnTo>
                    <a:pt x="798305" y="784935"/>
                  </a:lnTo>
                  <a:cubicBezTo>
                    <a:pt x="806538" y="795824"/>
                    <a:pt x="806538" y="809435"/>
                    <a:pt x="795561" y="820324"/>
                  </a:cubicBezTo>
                  <a:cubicBezTo>
                    <a:pt x="784584" y="828491"/>
                    <a:pt x="770862" y="828491"/>
                    <a:pt x="762629" y="820324"/>
                  </a:cubicBezTo>
                  <a:cubicBezTo>
                    <a:pt x="661089" y="708711"/>
                    <a:pt x="661089" y="708711"/>
                    <a:pt x="661089" y="708711"/>
                  </a:cubicBezTo>
                  <a:cubicBezTo>
                    <a:pt x="652856" y="700544"/>
                    <a:pt x="652856" y="686933"/>
                    <a:pt x="663834" y="676044"/>
                  </a:cubicBezTo>
                  <a:cubicBezTo>
                    <a:pt x="669322" y="671961"/>
                    <a:pt x="675497" y="669919"/>
                    <a:pt x="681329" y="669919"/>
                  </a:cubicBezTo>
                  <a:close/>
                  <a:moveTo>
                    <a:pt x="784501" y="478376"/>
                  </a:moveTo>
                  <a:cubicBezTo>
                    <a:pt x="934879" y="478376"/>
                    <a:pt x="934879" y="478376"/>
                    <a:pt x="934879" y="478376"/>
                  </a:cubicBezTo>
                  <a:cubicBezTo>
                    <a:pt x="948550" y="478376"/>
                    <a:pt x="956752" y="489417"/>
                    <a:pt x="956752" y="503219"/>
                  </a:cubicBezTo>
                  <a:cubicBezTo>
                    <a:pt x="956752" y="517021"/>
                    <a:pt x="948550" y="528063"/>
                    <a:pt x="934879" y="528063"/>
                  </a:cubicBezTo>
                  <a:lnTo>
                    <a:pt x="784501" y="528063"/>
                  </a:lnTo>
                  <a:cubicBezTo>
                    <a:pt x="773565" y="528063"/>
                    <a:pt x="762628" y="517021"/>
                    <a:pt x="762628" y="503219"/>
                  </a:cubicBezTo>
                  <a:cubicBezTo>
                    <a:pt x="762628" y="489417"/>
                    <a:pt x="773565" y="478376"/>
                    <a:pt x="784501" y="478376"/>
                  </a:cubicBezTo>
                  <a:close/>
                  <a:moveTo>
                    <a:pt x="21873" y="478376"/>
                  </a:moveTo>
                  <a:lnTo>
                    <a:pt x="172251" y="478376"/>
                  </a:lnTo>
                  <a:cubicBezTo>
                    <a:pt x="185922" y="478376"/>
                    <a:pt x="194124" y="489417"/>
                    <a:pt x="194124" y="503219"/>
                  </a:cubicBezTo>
                  <a:cubicBezTo>
                    <a:pt x="194124" y="517021"/>
                    <a:pt x="185922" y="528063"/>
                    <a:pt x="172251" y="528063"/>
                  </a:cubicBezTo>
                  <a:cubicBezTo>
                    <a:pt x="21873" y="528063"/>
                    <a:pt x="21873" y="528063"/>
                    <a:pt x="21873" y="528063"/>
                  </a:cubicBezTo>
                  <a:cubicBezTo>
                    <a:pt x="10936" y="528063"/>
                    <a:pt x="0" y="517021"/>
                    <a:pt x="0" y="503219"/>
                  </a:cubicBezTo>
                  <a:cubicBezTo>
                    <a:pt x="0" y="489417"/>
                    <a:pt x="10936" y="478376"/>
                    <a:pt x="21873" y="478376"/>
                  </a:cubicBezTo>
                  <a:close/>
                  <a:moveTo>
                    <a:pt x="481265" y="238032"/>
                  </a:moveTo>
                  <a:cubicBezTo>
                    <a:pt x="612275" y="238032"/>
                    <a:pt x="718720" y="344653"/>
                    <a:pt x="718720" y="475880"/>
                  </a:cubicBezTo>
                  <a:cubicBezTo>
                    <a:pt x="718720" y="568832"/>
                    <a:pt x="666862" y="648114"/>
                    <a:pt x="590440" y="689123"/>
                  </a:cubicBezTo>
                  <a:cubicBezTo>
                    <a:pt x="590440" y="689123"/>
                    <a:pt x="590440" y="689123"/>
                    <a:pt x="590440" y="768405"/>
                  </a:cubicBezTo>
                  <a:cubicBezTo>
                    <a:pt x="590440" y="768405"/>
                    <a:pt x="590440" y="768405"/>
                    <a:pt x="372091" y="768405"/>
                  </a:cubicBezTo>
                  <a:cubicBezTo>
                    <a:pt x="372091" y="768405"/>
                    <a:pt x="372091" y="768405"/>
                    <a:pt x="372091" y="689123"/>
                  </a:cubicBezTo>
                  <a:cubicBezTo>
                    <a:pt x="295668" y="648114"/>
                    <a:pt x="243810" y="568832"/>
                    <a:pt x="243810" y="475880"/>
                  </a:cubicBezTo>
                  <a:cubicBezTo>
                    <a:pt x="243810" y="344653"/>
                    <a:pt x="350256" y="238032"/>
                    <a:pt x="481265" y="238032"/>
                  </a:cubicBezTo>
                  <a:close/>
                  <a:moveTo>
                    <a:pt x="816353" y="142203"/>
                  </a:moveTo>
                  <a:cubicBezTo>
                    <a:pt x="822153" y="142544"/>
                    <a:pt x="828294" y="145274"/>
                    <a:pt x="833753" y="150732"/>
                  </a:cubicBezTo>
                  <a:cubicBezTo>
                    <a:pt x="841941" y="158920"/>
                    <a:pt x="844670" y="175297"/>
                    <a:pt x="836482" y="183485"/>
                  </a:cubicBezTo>
                  <a:lnTo>
                    <a:pt x="730036" y="289930"/>
                  </a:lnTo>
                  <a:cubicBezTo>
                    <a:pt x="721848" y="298118"/>
                    <a:pt x="705472" y="295389"/>
                    <a:pt x="697284" y="287200"/>
                  </a:cubicBezTo>
                  <a:cubicBezTo>
                    <a:pt x="686366" y="276283"/>
                    <a:pt x="686366" y="262636"/>
                    <a:pt x="694554" y="254448"/>
                  </a:cubicBezTo>
                  <a:cubicBezTo>
                    <a:pt x="801000" y="148003"/>
                    <a:pt x="801000" y="148003"/>
                    <a:pt x="801000" y="148003"/>
                  </a:cubicBezTo>
                  <a:cubicBezTo>
                    <a:pt x="805094" y="143909"/>
                    <a:pt x="810553" y="141862"/>
                    <a:pt x="816353" y="142203"/>
                  </a:cubicBezTo>
                  <a:close/>
                  <a:moveTo>
                    <a:pt x="147466" y="142203"/>
                  </a:moveTo>
                  <a:cubicBezTo>
                    <a:pt x="153607" y="141862"/>
                    <a:pt x="159748" y="143909"/>
                    <a:pt x="163842" y="148003"/>
                  </a:cubicBezTo>
                  <a:lnTo>
                    <a:pt x="270288" y="254448"/>
                  </a:lnTo>
                  <a:cubicBezTo>
                    <a:pt x="278476" y="262636"/>
                    <a:pt x="278476" y="276283"/>
                    <a:pt x="267559" y="287200"/>
                  </a:cubicBezTo>
                  <a:cubicBezTo>
                    <a:pt x="256641" y="295389"/>
                    <a:pt x="242994" y="298118"/>
                    <a:pt x="234806" y="289930"/>
                  </a:cubicBezTo>
                  <a:cubicBezTo>
                    <a:pt x="128360" y="183485"/>
                    <a:pt x="128360" y="183485"/>
                    <a:pt x="128360" y="183485"/>
                  </a:cubicBezTo>
                  <a:cubicBezTo>
                    <a:pt x="120172" y="175297"/>
                    <a:pt x="120172" y="158920"/>
                    <a:pt x="131089" y="150732"/>
                  </a:cubicBezTo>
                  <a:cubicBezTo>
                    <a:pt x="135183" y="145274"/>
                    <a:pt x="141324" y="142544"/>
                    <a:pt x="147466" y="142203"/>
                  </a:cubicBezTo>
                  <a:close/>
                  <a:moveTo>
                    <a:pt x="478742" y="0"/>
                  </a:moveTo>
                  <a:cubicBezTo>
                    <a:pt x="495162" y="0"/>
                    <a:pt x="506109" y="10936"/>
                    <a:pt x="506109" y="21873"/>
                  </a:cubicBezTo>
                  <a:lnTo>
                    <a:pt x="506109" y="172250"/>
                  </a:lnTo>
                  <a:cubicBezTo>
                    <a:pt x="506109" y="183186"/>
                    <a:pt x="495162" y="194123"/>
                    <a:pt x="478742" y="194123"/>
                  </a:cubicBezTo>
                  <a:cubicBezTo>
                    <a:pt x="465058" y="194123"/>
                    <a:pt x="454111" y="183186"/>
                    <a:pt x="454111" y="172250"/>
                  </a:cubicBezTo>
                  <a:cubicBezTo>
                    <a:pt x="454111" y="21873"/>
                    <a:pt x="454111" y="21873"/>
                    <a:pt x="454111" y="21873"/>
                  </a:cubicBezTo>
                  <a:cubicBezTo>
                    <a:pt x="454111" y="10936"/>
                    <a:pt x="465058" y="0"/>
                    <a:pt x="478742" y="0"/>
                  </a:cubicBez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3694646" y="4869161"/>
            <a:ext cx="1107996" cy="461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针对性</a:t>
            </a:r>
          </a:p>
        </p:txBody>
      </p:sp>
      <p:sp>
        <p:nvSpPr>
          <p:cNvPr id="38" name="矩形 37"/>
          <p:cNvSpPr/>
          <p:nvPr/>
        </p:nvSpPr>
        <p:spPr>
          <a:xfrm>
            <a:off x="5460352" y="4869161"/>
            <a:ext cx="1107996" cy="461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系统性</a:t>
            </a:r>
          </a:p>
        </p:txBody>
      </p:sp>
      <p:sp>
        <p:nvSpPr>
          <p:cNvPr id="39" name="矩形 38"/>
          <p:cNvSpPr/>
          <p:nvPr/>
        </p:nvSpPr>
        <p:spPr>
          <a:xfrm>
            <a:off x="7323131" y="4869161"/>
            <a:ext cx="1107996" cy="461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经济性</a:t>
            </a:r>
          </a:p>
        </p:txBody>
      </p:sp>
      <p:sp>
        <p:nvSpPr>
          <p:cNvPr id="40" name="矩形 39"/>
          <p:cNvSpPr/>
          <p:nvPr/>
        </p:nvSpPr>
        <p:spPr>
          <a:xfrm>
            <a:off x="9129318" y="4869161"/>
            <a:ext cx="1107996" cy="461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时效性</a:t>
            </a:r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责任</a:t>
            </a:r>
            <a:r>
              <a:rPr lang="zh-CN" altLang="en-US" dirty="0" smtClean="0"/>
              <a:t>义务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Duty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87369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7" grpId="0"/>
      <p:bldP spid="38" grpId="0"/>
      <p:bldP spid="39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41560" y="2298328"/>
            <a:ext cx="3600400" cy="2957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>
              <a:spcAft>
                <a:spcPts val="1000"/>
              </a:spcAft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企事业内部控制系统具有预见性、适应性、及时性、真实性和有效性，控制系统能适应环境的变化有预见地、及时地发现偏差，有重点地、经济地采取措施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——</a:t>
            </a:r>
          </a:p>
          <a:p>
            <a:pPr>
              <a:spcAft>
                <a:spcPts val="1000"/>
              </a:spcAft>
            </a:pP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把整个企业的活动引到目标管理轨道上来。</a:t>
            </a:r>
            <a:endParaRPr lang="en-US" altLang="zh-CN" sz="1800" dirty="0">
              <a:solidFill>
                <a:schemeClr val="bg1">
                  <a:lumMod val="50000"/>
                </a:schemeClr>
              </a:solidFill>
              <a:latin typeface="+mn-lt"/>
              <a:cs typeface="+mn-ea"/>
              <a:sym typeface="+mn-lt"/>
            </a:endParaRPr>
          </a:p>
          <a:p>
            <a:pPr>
              <a:spcAft>
                <a:spcPts val="1000"/>
              </a:spcAft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企业、事业各部门领导人具有合格的管理素质，有战略眼光，责任心强，管理部门的工作健全而有效率。管理责任审计就是针对企事业的管理工作是否达到了上述责任要求，进行审查和评价。</a:t>
            </a:r>
          </a:p>
        </p:txBody>
      </p:sp>
      <p:sp>
        <p:nvSpPr>
          <p:cNvPr id="5" name="矩形 3"/>
          <p:cNvSpPr/>
          <p:nvPr/>
        </p:nvSpPr>
        <p:spPr>
          <a:xfrm>
            <a:off x="5473275" y="3237378"/>
            <a:ext cx="1428704" cy="109709"/>
          </a:xfrm>
          <a:custGeom>
            <a:avLst/>
            <a:gdLst/>
            <a:ahLst/>
            <a:cxnLst/>
            <a:rect l="l" t="t" r="r" b="b"/>
            <a:pathLst>
              <a:path w="2770058" h="227817">
                <a:moveTo>
                  <a:pt x="0" y="0"/>
                </a:moveTo>
                <a:lnTo>
                  <a:pt x="2770058" y="0"/>
                </a:lnTo>
                <a:lnTo>
                  <a:pt x="2770058" y="227817"/>
                </a:lnTo>
                <a:lnTo>
                  <a:pt x="0" y="227817"/>
                </a:lnTo>
                <a:close/>
              </a:path>
            </a:pathLst>
          </a:custGeom>
          <a:solidFill>
            <a:srgbClr val="824F9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  <a:cs typeface="+mn-ea"/>
              <a:sym typeface="+mn-lt"/>
            </a:endParaRPr>
          </a:p>
        </p:txBody>
      </p:sp>
      <p:sp>
        <p:nvSpPr>
          <p:cNvPr id="6" name="矩形 14"/>
          <p:cNvSpPr/>
          <p:nvPr/>
        </p:nvSpPr>
        <p:spPr>
          <a:xfrm flipV="1">
            <a:off x="5473276" y="3859946"/>
            <a:ext cx="2413609" cy="109709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rgbClr val="824F9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  <a:cs typeface="+mn-ea"/>
              <a:sym typeface="+mn-lt"/>
            </a:endParaRPr>
          </a:p>
        </p:txBody>
      </p:sp>
      <p:sp>
        <p:nvSpPr>
          <p:cNvPr id="7" name="矩形 25"/>
          <p:cNvSpPr/>
          <p:nvPr/>
        </p:nvSpPr>
        <p:spPr>
          <a:xfrm flipV="1">
            <a:off x="5477584" y="4067468"/>
            <a:ext cx="1426434" cy="109709"/>
          </a:xfrm>
          <a:custGeom>
            <a:avLst/>
            <a:gdLst/>
            <a:ahLst/>
            <a:cxnLst/>
            <a:rect l="l" t="t" r="r" b="b"/>
            <a:pathLst>
              <a:path w="1372581" h="242218">
                <a:moveTo>
                  <a:pt x="0" y="242218"/>
                </a:moveTo>
                <a:lnTo>
                  <a:pt x="1372581" y="242218"/>
                </a:lnTo>
                <a:lnTo>
                  <a:pt x="1372581" y="0"/>
                </a:lnTo>
                <a:lnTo>
                  <a:pt x="0" y="0"/>
                </a:lnTo>
                <a:close/>
              </a:path>
            </a:pathLst>
          </a:custGeom>
          <a:solidFill>
            <a:srgbClr val="824F9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  <a:cs typeface="+mn-ea"/>
              <a:sym typeface="+mn-lt"/>
            </a:endParaRPr>
          </a:p>
        </p:txBody>
      </p:sp>
      <p:sp>
        <p:nvSpPr>
          <p:cNvPr id="8" name="矩形 14"/>
          <p:cNvSpPr/>
          <p:nvPr/>
        </p:nvSpPr>
        <p:spPr>
          <a:xfrm>
            <a:off x="5473276" y="3444900"/>
            <a:ext cx="2413609" cy="109709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0"/>
                </a:moveTo>
                <a:lnTo>
                  <a:pt x="4571707" y="0"/>
                </a:lnTo>
                <a:lnTo>
                  <a:pt x="4571707" y="242218"/>
                </a:lnTo>
                <a:lnTo>
                  <a:pt x="0" y="242218"/>
                </a:lnTo>
                <a:close/>
              </a:path>
            </a:pathLst>
          </a:custGeom>
          <a:solidFill>
            <a:srgbClr val="824F9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  <a:cs typeface="+mn-ea"/>
              <a:sym typeface="+mn-lt"/>
            </a:endParaRPr>
          </a:p>
        </p:txBody>
      </p:sp>
      <p:sp>
        <p:nvSpPr>
          <p:cNvPr id="9" name="矩形 14"/>
          <p:cNvSpPr/>
          <p:nvPr/>
        </p:nvSpPr>
        <p:spPr>
          <a:xfrm>
            <a:off x="5473275" y="3652423"/>
            <a:ext cx="2852446" cy="109709"/>
          </a:xfrm>
          <a:custGeom>
            <a:avLst/>
            <a:gdLst/>
            <a:ahLst/>
            <a:cxnLst/>
            <a:rect l="l" t="t" r="r" b="b"/>
            <a:pathLst>
              <a:path w="6517829" h="254726">
                <a:moveTo>
                  <a:pt x="0" y="0"/>
                </a:moveTo>
                <a:lnTo>
                  <a:pt x="6517829" y="0"/>
                </a:lnTo>
                <a:lnTo>
                  <a:pt x="6517829" y="254726"/>
                </a:lnTo>
                <a:lnTo>
                  <a:pt x="0" y="254726"/>
                </a:lnTo>
                <a:close/>
              </a:path>
            </a:pathLst>
          </a:custGeom>
          <a:solidFill>
            <a:srgbClr val="824F9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200">
              <a:solidFill>
                <a:srgbClr val="F9F9F9"/>
              </a:solidFill>
              <a:cs typeface="+mn-ea"/>
              <a:sym typeface="+mn-lt"/>
            </a:endParaRPr>
          </a:p>
        </p:txBody>
      </p:sp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3" cstate="print">
            <a:biLevel thresh="25000"/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67" r="7205" b="57679"/>
          <a:stretch/>
        </p:blipFill>
        <p:spPr bwMode="auto">
          <a:xfrm rot="5400000" flipH="1">
            <a:off x="4603010" y="3630129"/>
            <a:ext cx="1985484" cy="264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2" name="组合 21"/>
          <p:cNvGrpSpPr/>
          <p:nvPr/>
        </p:nvGrpSpPr>
        <p:grpSpPr>
          <a:xfrm>
            <a:off x="6440178" y="2372719"/>
            <a:ext cx="933386" cy="933386"/>
            <a:chOff x="5751234" y="1475958"/>
            <a:chExt cx="933386" cy="933386"/>
          </a:xfrm>
        </p:grpSpPr>
        <p:sp>
          <p:nvSpPr>
            <p:cNvPr id="13" name="椭圆 12"/>
            <p:cNvSpPr/>
            <p:nvPr/>
          </p:nvSpPr>
          <p:spPr>
            <a:xfrm>
              <a:off x="5766705" y="1512064"/>
              <a:ext cx="881255" cy="881255"/>
            </a:xfrm>
            <a:prstGeom prst="ellipse">
              <a:avLst/>
            </a:prstGeom>
            <a:noFill/>
            <a:ln w="127000" cap="flat" cmpd="sng" algn="ctr">
              <a:solidFill>
                <a:srgbClr val="824F9C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CN" altLang="en-US" sz="1200" kern="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预见性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6" name="同心圆 15"/>
            <p:cNvSpPr/>
            <p:nvPr/>
          </p:nvSpPr>
          <p:spPr>
            <a:xfrm>
              <a:off x="5751234" y="1475958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24396" y="2591066"/>
            <a:ext cx="933386" cy="933386"/>
            <a:chOff x="6735452" y="1694305"/>
            <a:chExt cx="933386" cy="933386"/>
          </a:xfrm>
        </p:grpSpPr>
        <p:sp>
          <p:nvSpPr>
            <p:cNvPr id="14" name="椭圆 13"/>
            <p:cNvSpPr/>
            <p:nvPr/>
          </p:nvSpPr>
          <p:spPr>
            <a:xfrm>
              <a:off x="6759839" y="1720371"/>
              <a:ext cx="881255" cy="881255"/>
            </a:xfrm>
            <a:prstGeom prst="ellipse">
              <a:avLst/>
            </a:prstGeom>
            <a:noFill/>
            <a:ln w="127000" cap="flat" cmpd="sng" algn="ctr">
              <a:solidFill>
                <a:srgbClr val="824F9C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真实性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同心圆 16"/>
            <p:cNvSpPr/>
            <p:nvPr/>
          </p:nvSpPr>
          <p:spPr>
            <a:xfrm>
              <a:off x="6735452" y="1694305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321683" y="3236168"/>
            <a:ext cx="933386" cy="933386"/>
            <a:chOff x="7632739" y="2339407"/>
            <a:chExt cx="933386" cy="933386"/>
          </a:xfrm>
        </p:grpSpPr>
        <p:sp>
          <p:nvSpPr>
            <p:cNvPr id="10" name="椭圆 9"/>
            <p:cNvSpPr/>
            <p:nvPr/>
          </p:nvSpPr>
          <p:spPr>
            <a:xfrm>
              <a:off x="7651185" y="2371880"/>
              <a:ext cx="881255" cy="881255"/>
            </a:xfrm>
            <a:prstGeom prst="ellipse">
              <a:avLst/>
            </a:prstGeom>
            <a:noFill/>
            <a:ln w="127000" cap="flat" cmpd="sng" algn="ctr">
              <a:solidFill>
                <a:srgbClr val="824F9C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及时性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同心圆 17"/>
            <p:cNvSpPr/>
            <p:nvPr/>
          </p:nvSpPr>
          <p:spPr>
            <a:xfrm>
              <a:off x="7632739" y="2339407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424396" y="3889790"/>
            <a:ext cx="933386" cy="933386"/>
            <a:chOff x="6735452" y="2993029"/>
            <a:chExt cx="933386" cy="933386"/>
          </a:xfrm>
        </p:grpSpPr>
        <p:sp>
          <p:nvSpPr>
            <p:cNvPr id="12" name="椭圆 11"/>
            <p:cNvSpPr/>
            <p:nvPr/>
          </p:nvSpPr>
          <p:spPr>
            <a:xfrm>
              <a:off x="6760624" y="3021512"/>
              <a:ext cx="881255" cy="881255"/>
            </a:xfrm>
            <a:prstGeom prst="ellipse">
              <a:avLst/>
            </a:prstGeom>
            <a:noFill/>
            <a:ln w="127000" cap="flat" cmpd="sng" algn="ctr">
              <a:solidFill>
                <a:srgbClr val="824F9C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适应性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同心圆 18"/>
            <p:cNvSpPr/>
            <p:nvPr/>
          </p:nvSpPr>
          <p:spPr>
            <a:xfrm>
              <a:off x="6735452" y="2993029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435286" y="4109314"/>
            <a:ext cx="933386" cy="933386"/>
            <a:chOff x="5746342" y="3212553"/>
            <a:chExt cx="933386" cy="933386"/>
          </a:xfrm>
        </p:grpSpPr>
        <p:sp>
          <p:nvSpPr>
            <p:cNvPr id="11" name="椭圆 10"/>
            <p:cNvSpPr/>
            <p:nvPr/>
          </p:nvSpPr>
          <p:spPr>
            <a:xfrm>
              <a:off x="5771726" y="3229249"/>
              <a:ext cx="881255" cy="881255"/>
            </a:xfrm>
            <a:prstGeom prst="ellipse">
              <a:avLst/>
            </a:prstGeom>
            <a:noFill/>
            <a:ln w="127000" cap="flat" cmpd="sng" algn="ctr">
              <a:solidFill>
                <a:srgbClr val="824F9C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1200" kern="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有效性</a:t>
              </a:r>
              <a:endParaRPr lang="en-US" sz="12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同心圆 19"/>
            <p:cNvSpPr/>
            <p:nvPr/>
          </p:nvSpPr>
          <p:spPr>
            <a:xfrm>
              <a:off x="5746342" y="3212553"/>
              <a:ext cx="933386" cy="933386"/>
            </a:xfrm>
            <a:prstGeom prst="donut">
              <a:avLst>
                <a:gd name="adj" fmla="val 13843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</p:grpSp>
      <p:sp>
        <p:nvSpPr>
          <p:cNvPr id="27" name="标题 2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责任</a:t>
            </a:r>
            <a:r>
              <a:rPr lang="zh-CN" altLang="en-US" dirty="0" smtClean="0"/>
              <a:t>义务 </a:t>
            </a:r>
            <a:r>
              <a:rPr lang="en-US" altLang="zh-CN" dirty="0"/>
              <a:t>| </a:t>
            </a:r>
            <a:r>
              <a:rPr lang="en-US" altLang="zh-CN" dirty="0" smtClean="0"/>
              <a:t>Duty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785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540130" y="314947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胜任能力</a:t>
            </a:r>
          </a:p>
        </p:txBody>
      </p:sp>
      <p:sp>
        <p:nvSpPr>
          <p:cNvPr id="4" name="矩形 3"/>
          <p:cNvSpPr/>
          <p:nvPr/>
        </p:nvSpPr>
        <p:spPr>
          <a:xfrm>
            <a:off x="7540129" y="3717033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COMPETENCE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883945" y="2934185"/>
            <a:ext cx="1397036" cy="1397036"/>
            <a:chOff x="2699792" y="1750778"/>
            <a:chExt cx="1397036" cy="1397036"/>
          </a:xfrm>
        </p:grpSpPr>
        <p:sp>
          <p:nvSpPr>
            <p:cNvPr id="6" name="椭圆 5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solidFill>
              <a:srgbClr val="824F9C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874834" y="1925820"/>
              <a:ext cx="1046951" cy="1046951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9" name="KSO_Shape"/>
            <p:cNvSpPr>
              <a:spLocks/>
            </p:cNvSpPr>
            <p:nvPr/>
          </p:nvSpPr>
          <p:spPr bwMode="auto">
            <a:xfrm>
              <a:off x="3196228" y="2127750"/>
              <a:ext cx="504056" cy="673571"/>
            </a:xfrm>
            <a:custGeom>
              <a:avLst/>
              <a:gdLst>
                <a:gd name="T0" fmla="*/ 285834 w 1798638"/>
                <a:gd name="T1" fmla="*/ 1025057 h 2405063"/>
                <a:gd name="T2" fmla="*/ 283542 w 1798638"/>
                <a:gd name="T3" fmla="*/ 1061940 h 2405063"/>
                <a:gd name="T4" fmla="*/ 266867 w 1798638"/>
                <a:gd name="T5" fmla="*/ 1081329 h 2405063"/>
                <a:gd name="T6" fmla="*/ 239355 w 1798638"/>
                <a:gd name="T7" fmla="*/ 1091235 h 2405063"/>
                <a:gd name="T8" fmla="*/ 210382 w 1798638"/>
                <a:gd name="T9" fmla="*/ 1085334 h 2405063"/>
                <a:gd name="T10" fmla="*/ 182661 w 1798638"/>
                <a:gd name="T11" fmla="*/ 1045079 h 2405063"/>
                <a:gd name="T12" fmla="*/ 130167 w 1798638"/>
                <a:gd name="T13" fmla="*/ 853163 h 2405063"/>
                <a:gd name="T14" fmla="*/ 331600 w 1798638"/>
                <a:gd name="T15" fmla="*/ 932575 h 2405063"/>
                <a:gd name="T16" fmla="*/ 325312 w 1798638"/>
                <a:gd name="T17" fmla="*/ 976576 h 2405063"/>
                <a:gd name="T18" fmla="*/ 374780 w 1798638"/>
                <a:gd name="T19" fmla="*/ 1079455 h 2405063"/>
                <a:gd name="T20" fmla="*/ 418378 w 1798638"/>
                <a:gd name="T21" fmla="*/ 1096427 h 2405063"/>
                <a:gd name="T22" fmla="*/ 433470 w 1798638"/>
                <a:gd name="T23" fmla="*/ 1188829 h 2405063"/>
                <a:gd name="T24" fmla="*/ 417959 w 1798638"/>
                <a:gd name="T25" fmla="*/ 1219840 h 2405063"/>
                <a:gd name="T26" fmla="*/ 379391 w 1798638"/>
                <a:gd name="T27" fmla="*/ 1246241 h 2405063"/>
                <a:gd name="T28" fmla="*/ 245661 w 1798638"/>
                <a:gd name="T29" fmla="*/ 1229269 h 2405063"/>
                <a:gd name="T30" fmla="*/ 24105 w 1798638"/>
                <a:gd name="T31" fmla="*/ 1849475 h 2405063"/>
                <a:gd name="T32" fmla="*/ 42341 w 1798638"/>
                <a:gd name="T33" fmla="*/ 1182753 h 2405063"/>
                <a:gd name="T34" fmla="*/ 11319 w 1798638"/>
                <a:gd name="T35" fmla="*/ 1152580 h 2405063"/>
                <a:gd name="T36" fmla="*/ 209 w 1798638"/>
                <a:gd name="T37" fmla="*/ 1106275 h 2405063"/>
                <a:gd name="T38" fmla="*/ 45695 w 1798638"/>
                <a:gd name="T39" fmla="*/ 898421 h 2405063"/>
                <a:gd name="T40" fmla="*/ 72734 w 1798638"/>
                <a:gd name="T41" fmla="*/ 867201 h 2405063"/>
                <a:gd name="T42" fmla="*/ 117800 w 1798638"/>
                <a:gd name="T43" fmla="*/ 852534 h 2405063"/>
                <a:gd name="T44" fmla="*/ 991695 w 1798638"/>
                <a:gd name="T45" fmla="*/ 538457 h 2405063"/>
                <a:gd name="T46" fmla="*/ 940528 w 1798638"/>
                <a:gd name="T47" fmla="*/ 611768 h 2405063"/>
                <a:gd name="T48" fmla="*/ 890198 w 1798638"/>
                <a:gd name="T49" fmla="*/ 689687 h 2405063"/>
                <a:gd name="T50" fmla="*/ 837143 w 1798638"/>
                <a:gd name="T51" fmla="*/ 750849 h 2405063"/>
                <a:gd name="T52" fmla="*/ 781361 w 1798638"/>
                <a:gd name="T53" fmla="*/ 797768 h 2405063"/>
                <a:gd name="T54" fmla="*/ 712578 w 1798638"/>
                <a:gd name="T55" fmla="*/ 838403 h 2405063"/>
                <a:gd name="T56" fmla="*/ 621146 w 1798638"/>
                <a:gd name="T57" fmla="*/ 899984 h 2405063"/>
                <a:gd name="T58" fmla="*/ 526360 w 1798638"/>
                <a:gd name="T59" fmla="*/ 981255 h 2405063"/>
                <a:gd name="T60" fmla="*/ 431783 w 1798638"/>
                <a:gd name="T61" fmla="*/ 1063782 h 2405063"/>
                <a:gd name="T62" fmla="*/ 399908 w 1798638"/>
                <a:gd name="T63" fmla="*/ 1057079 h 2405063"/>
                <a:gd name="T64" fmla="*/ 377050 w 1798638"/>
                <a:gd name="T65" fmla="*/ 1039485 h 2405063"/>
                <a:gd name="T66" fmla="*/ 362790 w 1798638"/>
                <a:gd name="T67" fmla="*/ 1013721 h 2405063"/>
                <a:gd name="T68" fmla="*/ 356709 w 1798638"/>
                <a:gd name="T69" fmla="*/ 963241 h 2405063"/>
                <a:gd name="T70" fmla="*/ 373065 w 1798638"/>
                <a:gd name="T71" fmla="*/ 906896 h 2405063"/>
                <a:gd name="T72" fmla="*/ 391100 w 1798638"/>
                <a:gd name="T73" fmla="*/ 884485 h 2405063"/>
                <a:gd name="T74" fmla="*/ 509164 w 1798638"/>
                <a:gd name="T75" fmla="*/ 774309 h 2405063"/>
                <a:gd name="T76" fmla="*/ 532022 w 1798638"/>
                <a:gd name="T77" fmla="*/ 722363 h 2405063"/>
                <a:gd name="T78" fmla="*/ 522166 w 1798638"/>
                <a:gd name="T79" fmla="*/ 672930 h 2405063"/>
                <a:gd name="T80" fmla="*/ 509164 w 1798638"/>
                <a:gd name="T81" fmla="*/ 653031 h 2405063"/>
                <a:gd name="T82" fmla="*/ 509793 w 1798638"/>
                <a:gd name="T83" fmla="*/ 662038 h 2405063"/>
                <a:gd name="T84" fmla="*/ 486935 w 1798638"/>
                <a:gd name="T85" fmla="*/ 664551 h 2405063"/>
                <a:gd name="T86" fmla="*/ 407247 w 1798638"/>
                <a:gd name="T87" fmla="*/ 645281 h 2405063"/>
                <a:gd name="T88" fmla="*/ 277021 w 1798638"/>
                <a:gd name="T89" fmla="*/ 835471 h 2405063"/>
                <a:gd name="T90" fmla="*/ 169651 w 1798638"/>
                <a:gd name="T91" fmla="*/ 828977 h 2405063"/>
                <a:gd name="T92" fmla="*/ 121419 w 1798638"/>
                <a:gd name="T93" fmla="*/ 813477 h 2405063"/>
                <a:gd name="T94" fmla="*/ 118484 w 1798638"/>
                <a:gd name="T95" fmla="*/ 759228 h 2405063"/>
                <a:gd name="T96" fmla="*/ 122887 w 1798638"/>
                <a:gd name="T97" fmla="*/ 704558 h 2405063"/>
                <a:gd name="T98" fmla="*/ 265906 w 1798638"/>
                <a:gd name="T99" fmla="*/ 510389 h 2405063"/>
                <a:gd name="T100" fmla="*/ 314977 w 1798638"/>
                <a:gd name="T101" fmla="*/ 456139 h 2405063"/>
                <a:gd name="T102" fmla="*/ 398649 w 1798638"/>
                <a:gd name="T103" fmla="*/ 429119 h 2405063"/>
                <a:gd name="T104" fmla="*/ 626179 w 1798638"/>
                <a:gd name="T105" fmla="*/ 367747 h 2405063"/>
                <a:gd name="T106" fmla="*/ 729145 w 1798638"/>
                <a:gd name="T107" fmla="*/ 329206 h 2405063"/>
                <a:gd name="T108" fmla="*/ 1418655 w 1798638"/>
                <a:gd name="T109" fmla="*/ 273823 h 2405063"/>
                <a:gd name="T110" fmla="*/ 1242922 w 1798638"/>
                <a:gd name="T111" fmla="*/ 436859 h 2405063"/>
                <a:gd name="T112" fmla="*/ 862516 w 1798638"/>
                <a:gd name="T113" fmla="*/ 200594 h 240506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798638" h="2405063">
                  <a:moveTo>
                    <a:pt x="188912" y="1236662"/>
                  </a:moveTo>
                  <a:lnTo>
                    <a:pt x="354061" y="1270454"/>
                  </a:lnTo>
                  <a:lnTo>
                    <a:pt x="354587" y="1271519"/>
                  </a:lnTo>
                  <a:lnTo>
                    <a:pt x="355902" y="1275510"/>
                  </a:lnTo>
                  <a:lnTo>
                    <a:pt x="358005" y="1281364"/>
                  </a:lnTo>
                  <a:lnTo>
                    <a:pt x="359057" y="1285089"/>
                  </a:lnTo>
                  <a:lnTo>
                    <a:pt x="359846" y="1289346"/>
                  </a:lnTo>
                  <a:lnTo>
                    <a:pt x="360635" y="1294135"/>
                  </a:lnTo>
                  <a:lnTo>
                    <a:pt x="361161" y="1299191"/>
                  </a:lnTo>
                  <a:lnTo>
                    <a:pt x="361950" y="1304512"/>
                  </a:lnTo>
                  <a:lnTo>
                    <a:pt x="361950" y="1310366"/>
                  </a:lnTo>
                  <a:lnTo>
                    <a:pt x="361950" y="1316752"/>
                  </a:lnTo>
                  <a:lnTo>
                    <a:pt x="361161" y="1323138"/>
                  </a:lnTo>
                  <a:lnTo>
                    <a:pt x="360109" y="1330056"/>
                  </a:lnTo>
                  <a:lnTo>
                    <a:pt x="358794" y="1336974"/>
                  </a:lnTo>
                  <a:lnTo>
                    <a:pt x="357743" y="1340699"/>
                  </a:lnTo>
                  <a:lnTo>
                    <a:pt x="355902" y="1344158"/>
                  </a:lnTo>
                  <a:lnTo>
                    <a:pt x="354324" y="1347617"/>
                  </a:lnTo>
                  <a:lnTo>
                    <a:pt x="351957" y="1350810"/>
                  </a:lnTo>
                  <a:lnTo>
                    <a:pt x="349590" y="1354003"/>
                  </a:lnTo>
                  <a:lnTo>
                    <a:pt x="346698" y="1357196"/>
                  </a:lnTo>
                  <a:lnTo>
                    <a:pt x="343805" y="1359857"/>
                  </a:lnTo>
                  <a:lnTo>
                    <a:pt x="340386" y="1362784"/>
                  </a:lnTo>
                  <a:lnTo>
                    <a:pt x="336704" y="1365178"/>
                  </a:lnTo>
                  <a:lnTo>
                    <a:pt x="332760" y="1367573"/>
                  </a:lnTo>
                  <a:lnTo>
                    <a:pt x="328815" y="1369702"/>
                  </a:lnTo>
                  <a:lnTo>
                    <a:pt x="324608" y="1371830"/>
                  </a:lnTo>
                  <a:lnTo>
                    <a:pt x="320137" y="1373427"/>
                  </a:lnTo>
                  <a:lnTo>
                    <a:pt x="316192" y="1374757"/>
                  </a:lnTo>
                  <a:lnTo>
                    <a:pt x="311196" y="1376088"/>
                  </a:lnTo>
                  <a:lnTo>
                    <a:pt x="306988" y="1377152"/>
                  </a:lnTo>
                  <a:lnTo>
                    <a:pt x="301992" y="1377684"/>
                  </a:lnTo>
                  <a:lnTo>
                    <a:pt x="297258" y="1377950"/>
                  </a:lnTo>
                  <a:lnTo>
                    <a:pt x="292524" y="1377950"/>
                  </a:lnTo>
                  <a:lnTo>
                    <a:pt x="288054" y="1377684"/>
                  </a:lnTo>
                  <a:lnTo>
                    <a:pt x="283320" y="1376886"/>
                  </a:lnTo>
                  <a:lnTo>
                    <a:pt x="278587" y="1376088"/>
                  </a:lnTo>
                  <a:lnTo>
                    <a:pt x="274116" y="1374491"/>
                  </a:lnTo>
                  <a:lnTo>
                    <a:pt x="269646" y="1372629"/>
                  </a:lnTo>
                  <a:lnTo>
                    <a:pt x="265438" y="1370234"/>
                  </a:lnTo>
                  <a:lnTo>
                    <a:pt x="261230" y="1367839"/>
                  </a:lnTo>
                  <a:lnTo>
                    <a:pt x="257549" y="1364646"/>
                  </a:lnTo>
                  <a:lnTo>
                    <a:pt x="253604" y="1360921"/>
                  </a:lnTo>
                  <a:lnTo>
                    <a:pt x="249922" y="1357196"/>
                  </a:lnTo>
                  <a:lnTo>
                    <a:pt x="246504" y="1352673"/>
                  </a:lnTo>
                  <a:lnTo>
                    <a:pt x="243611" y="1347617"/>
                  </a:lnTo>
                  <a:lnTo>
                    <a:pt x="240718" y="1341763"/>
                  </a:lnTo>
                  <a:lnTo>
                    <a:pt x="230462" y="1319413"/>
                  </a:lnTo>
                  <a:lnTo>
                    <a:pt x="220732" y="1299191"/>
                  </a:lnTo>
                  <a:lnTo>
                    <a:pt x="212054" y="1281364"/>
                  </a:lnTo>
                  <a:lnTo>
                    <a:pt x="204165" y="1266197"/>
                  </a:lnTo>
                  <a:lnTo>
                    <a:pt x="192857" y="1244645"/>
                  </a:lnTo>
                  <a:lnTo>
                    <a:pt x="188912" y="1236662"/>
                  </a:lnTo>
                  <a:close/>
                  <a:moveTo>
                    <a:pt x="148627" y="1076325"/>
                  </a:moveTo>
                  <a:lnTo>
                    <a:pt x="156297" y="1076589"/>
                  </a:lnTo>
                  <a:lnTo>
                    <a:pt x="164231" y="1077118"/>
                  </a:lnTo>
                  <a:lnTo>
                    <a:pt x="172164" y="1078706"/>
                  </a:lnTo>
                  <a:lnTo>
                    <a:pt x="436362" y="1134257"/>
                  </a:lnTo>
                  <a:lnTo>
                    <a:pt x="432659" y="1141399"/>
                  </a:lnTo>
                  <a:lnTo>
                    <a:pt x="428957" y="1148806"/>
                  </a:lnTo>
                  <a:lnTo>
                    <a:pt x="425783" y="1155949"/>
                  </a:lnTo>
                  <a:lnTo>
                    <a:pt x="423138" y="1163091"/>
                  </a:lnTo>
                  <a:lnTo>
                    <a:pt x="420494" y="1170498"/>
                  </a:lnTo>
                  <a:lnTo>
                    <a:pt x="418378" y="1177376"/>
                  </a:lnTo>
                  <a:lnTo>
                    <a:pt x="416527" y="1184518"/>
                  </a:lnTo>
                  <a:lnTo>
                    <a:pt x="414940" y="1191660"/>
                  </a:lnTo>
                  <a:lnTo>
                    <a:pt x="413618" y="1198802"/>
                  </a:lnTo>
                  <a:lnTo>
                    <a:pt x="412296" y="1205680"/>
                  </a:lnTo>
                  <a:lnTo>
                    <a:pt x="411502" y="1212558"/>
                  </a:lnTo>
                  <a:lnTo>
                    <a:pt x="410973" y="1219436"/>
                  </a:lnTo>
                  <a:lnTo>
                    <a:pt x="410709" y="1226314"/>
                  </a:lnTo>
                  <a:lnTo>
                    <a:pt x="410444" y="1232927"/>
                  </a:lnTo>
                  <a:lnTo>
                    <a:pt x="410709" y="1239805"/>
                  </a:lnTo>
                  <a:lnTo>
                    <a:pt x="410973" y="1246154"/>
                  </a:lnTo>
                  <a:lnTo>
                    <a:pt x="159206" y="1193512"/>
                  </a:lnTo>
                  <a:lnTo>
                    <a:pt x="116892" y="1394291"/>
                  </a:lnTo>
                  <a:lnTo>
                    <a:pt x="437948" y="1461482"/>
                  </a:lnTo>
                  <a:lnTo>
                    <a:pt x="460692" y="1353024"/>
                  </a:lnTo>
                  <a:lnTo>
                    <a:pt x="466510" y="1358315"/>
                  </a:lnTo>
                  <a:lnTo>
                    <a:pt x="472857" y="1362812"/>
                  </a:lnTo>
                  <a:lnTo>
                    <a:pt x="479204" y="1367309"/>
                  </a:lnTo>
                  <a:lnTo>
                    <a:pt x="485816" y="1371012"/>
                  </a:lnTo>
                  <a:lnTo>
                    <a:pt x="492427" y="1374187"/>
                  </a:lnTo>
                  <a:lnTo>
                    <a:pt x="499039" y="1377361"/>
                  </a:lnTo>
                  <a:lnTo>
                    <a:pt x="506179" y="1380007"/>
                  </a:lnTo>
                  <a:lnTo>
                    <a:pt x="513320" y="1381594"/>
                  </a:lnTo>
                  <a:lnTo>
                    <a:pt x="520460" y="1383181"/>
                  </a:lnTo>
                  <a:lnTo>
                    <a:pt x="527865" y="1384239"/>
                  </a:lnTo>
                  <a:lnTo>
                    <a:pt x="535270" y="1384504"/>
                  </a:lnTo>
                  <a:lnTo>
                    <a:pt x="542675" y="1384239"/>
                  </a:lnTo>
                  <a:lnTo>
                    <a:pt x="550344" y="1383445"/>
                  </a:lnTo>
                  <a:lnTo>
                    <a:pt x="557749" y="1382123"/>
                  </a:lnTo>
                  <a:lnTo>
                    <a:pt x="565419" y="1380271"/>
                  </a:lnTo>
                  <a:lnTo>
                    <a:pt x="573088" y="1377626"/>
                  </a:lnTo>
                  <a:lnTo>
                    <a:pt x="547964" y="1495871"/>
                  </a:lnTo>
                  <a:lnTo>
                    <a:pt x="546906" y="1500897"/>
                  </a:lnTo>
                  <a:lnTo>
                    <a:pt x="545584" y="1505923"/>
                  </a:lnTo>
                  <a:lnTo>
                    <a:pt x="543733" y="1510949"/>
                  </a:lnTo>
                  <a:lnTo>
                    <a:pt x="541882" y="1515711"/>
                  </a:lnTo>
                  <a:lnTo>
                    <a:pt x="539502" y="1520472"/>
                  </a:lnTo>
                  <a:lnTo>
                    <a:pt x="537386" y="1524969"/>
                  </a:lnTo>
                  <a:lnTo>
                    <a:pt x="534477" y="1529466"/>
                  </a:lnTo>
                  <a:lnTo>
                    <a:pt x="531832" y="1533699"/>
                  </a:lnTo>
                  <a:lnTo>
                    <a:pt x="527336" y="1540048"/>
                  </a:lnTo>
                  <a:lnTo>
                    <a:pt x="522312" y="1545603"/>
                  </a:lnTo>
                  <a:lnTo>
                    <a:pt x="517022" y="1550893"/>
                  </a:lnTo>
                  <a:lnTo>
                    <a:pt x="511204" y="1555655"/>
                  </a:lnTo>
                  <a:lnTo>
                    <a:pt x="505386" y="1560152"/>
                  </a:lnTo>
                  <a:lnTo>
                    <a:pt x="499039" y="1564120"/>
                  </a:lnTo>
                  <a:lnTo>
                    <a:pt x="492427" y="1567823"/>
                  </a:lnTo>
                  <a:lnTo>
                    <a:pt x="485816" y="1570733"/>
                  </a:lnTo>
                  <a:lnTo>
                    <a:pt x="478675" y="1573379"/>
                  </a:lnTo>
                  <a:lnTo>
                    <a:pt x="471270" y="1575230"/>
                  </a:lnTo>
                  <a:lnTo>
                    <a:pt x="463866" y="1577082"/>
                  </a:lnTo>
                  <a:lnTo>
                    <a:pt x="456196" y="1577876"/>
                  </a:lnTo>
                  <a:lnTo>
                    <a:pt x="448527" y="1578405"/>
                  </a:lnTo>
                  <a:lnTo>
                    <a:pt x="440857" y="1578140"/>
                  </a:lnTo>
                  <a:lnTo>
                    <a:pt x="432924" y="1577611"/>
                  </a:lnTo>
                  <a:lnTo>
                    <a:pt x="424990" y="1576288"/>
                  </a:lnTo>
                  <a:lnTo>
                    <a:pt x="309949" y="1551952"/>
                  </a:lnTo>
                  <a:lnTo>
                    <a:pt x="213949" y="2018848"/>
                  </a:lnTo>
                  <a:lnTo>
                    <a:pt x="434510" y="2065670"/>
                  </a:lnTo>
                  <a:lnTo>
                    <a:pt x="406477" y="2200316"/>
                  </a:lnTo>
                  <a:lnTo>
                    <a:pt x="185652" y="2153759"/>
                  </a:lnTo>
                  <a:lnTo>
                    <a:pt x="171106" y="2223595"/>
                  </a:lnTo>
                  <a:lnTo>
                    <a:pt x="391668" y="2270153"/>
                  </a:lnTo>
                  <a:lnTo>
                    <a:pt x="363370" y="2405063"/>
                  </a:lnTo>
                  <a:lnTo>
                    <a:pt x="30413" y="2334963"/>
                  </a:lnTo>
                  <a:lnTo>
                    <a:pt x="197553" y="1528408"/>
                  </a:lnTo>
                  <a:lnTo>
                    <a:pt x="82512" y="1504336"/>
                  </a:lnTo>
                  <a:lnTo>
                    <a:pt x="77487" y="1503013"/>
                  </a:lnTo>
                  <a:lnTo>
                    <a:pt x="72462" y="1501426"/>
                  </a:lnTo>
                  <a:lnTo>
                    <a:pt x="67438" y="1499839"/>
                  </a:lnTo>
                  <a:lnTo>
                    <a:pt x="62677" y="1497723"/>
                  </a:lnTo>
                  <a:lnTo>
                    <a:pt x="57917" y="1495606"/>
                  </a:lnTo>
                  <a:lnTo>
                    <a:pt x="53421" y="1493226"/>
                  </a:lnTo>
                  <a:lnTo>
                    <a:pt x="48925" y="1490845"/>
                  </a:lnTo>
                  <a:lnTo>
                    <a:pt x="44694" y="1487935"/>
                  </a:lnTo>
                  <a:lnTo>
                    <a:pt x="38876" y="1483174"/>
                  </a:lnTo>
                  <a:lnTo>
                    <a:pt x="32793" y="1478412"/>
                  </a:lnTo>
                  <a:lnTo>
                    <a:pt x="27504" y="1473121"/>
                  </a:lnTo>
                  <a:lnTo>
                    <a:pt x="22744" y="1467566"/>
                  </a:lnTo>
                  <a:lnTo>
                    <a:pt x="18248" y="1461217"/>
                  </a:lnTo>
                  <a:lnTo>
                    <a:pt x="14281" y="1455133"/>
                  </a:lnTo>
                  <a:lnTo>
                    <a:pt x="10843" y="1448785"/>
                  </a:lnTo>
                  <a:lnTo>
                    <a:pt x="7669" y="1441642"/>
                  </a:lnTo>
                  <a:lnTo>
                    <a:pt x="5025" y="1434764"/>
                  </a:lnTo>
                  <a:lnTo>
                    <a:pt x="3173" y="1427358"/>
                  </a:lnTo>
                  <a:lnTo>
                    <a:pt x="1587" y="1419951"/>
                  </a:lnTo>
                  <a:lnTo>
                    <a:pt x="529" y="1412544"/>
                  </a:lnTo>
                  <a:lnTo>
                    <a:pt x="0" y="1404608"/>
                  </a:lnTo>
                  <a:lnTo>
                    <a:pt x="264" y="1396672"/>
                  </a:lnTo>
                  <a:lnTo>
                    <a:pt x="793" y="1389001"/>
                  </a:lnTo>
                  <a:lnTo>
                    <a:pt x="2380" y="1381065"/>
                  </a:lnTo>
                  <a:lnTo>
                    <a:pt x="48925" y="1159123"/>
                  </a:lnTo>
                  <a:lnTo>
                    <a:pt x="50248" y="1153832"/>
                  </a:lnTo>
                  <a:lnTo>
                    <a:pt x="51834" y="1148806"/>
                  </a:lnTo>
                  <a:lnTo>
                    <a:pt x="53421" y="1143780"/>
                  </a:lnTo>
                  <a:lnTo>
                    <a:pt x="55272" y="1139019"/>
                  </a:lnTo>
                  <a:lnTo>
                    <a:pt x="57653" y="1134257"/>
                  </a:lnTo>
                  <a:lnTo>
                    <a:pt x="59768" y="1129760"/>
                  </a:lnTo>
                  <a:lnTo>
                    <a:pt x="62677" y="1125263"/>
                  </a:lnTo>
                  <a:lnTo>
                    <a:pt x="65586" y="1121030"/>
                  </a:lnTo>
                  <a:lnTo>
                    <a:pt x="70082" y="1115211"/>
                  </a:lnTo>
                  <a:lnTo>
                    <a:pt x="74843" y="1109391"/>
                  </a:lnTo>
                  <a:lnTo>
                    <a:pt x="80132" y="1104100"/>
                  </a:lnTo>
                  <a:lnTo>
                    <a:pt x="85950" y="1099074"/>
                  </a:lnTo>
                  <a:lnTo>
                    <a:pt x="91768" y="1094842"/>
                  </a:lnTo>
                  <a:lnTo>
                    <a:pt x="98115" y="1090609"/>
                  </a:lnTo>
                  <a:lnTo>
                    <a:pt x="104727" y="1087435"/>
                  </a:lnTo>
                  <a:lnTo>
                    <a:pt x="111603" y="1084261"/>
                  </a:lnTo>
                  <a:lnTo>
                    <a:pt x="118479" y="1081615"/>
                  </a:lnTo>
                  <a:lnTo>
                    <a:pt x="125884" y="1079499"/>
                  </a:lnTo>
                  <a:lnTo>
                    <a:pt x="133289" y="1077912"/>
                  </a:lnTo>
                  <a:lnTo>
                    <a:pt x="140958" y="1076854"/>
                  </a:lnTo>
                  <a:lnTo>
                    <a:pt x="148627" y="1076325"/>
                  </a:lnTo>
                  <a:close/>
                  <a:moveTo>
                    <a:pt x="1003565" y="346075"/>
                  </a:moveTo>
                  <a:lnTo>
                    <a:pt x="1303338" y="611047"/>
                  </a:lnTo>
                  <a:lnTo>
                    <a:pt x="1299899" y="617393"/>
                  </a:lnTo>
                  <a:lnTo>
                    <a:pt x="1295136" y="624269"/>
                  </a:lnTo>
                  <a:lnTo>
                    <a:pt x="1289051" y="632202"/>
                  </a:lnTo>
                  <a:lnTo>
                    <a:pt x="1282701" y="640929"/>
                  </a:lnTo>
                  <a:lnTo>
                    <a:pt x="1267619" y="659969"/>
                  </a:lnTo>
                  <a:lnTo>
                    <a:pt x="1251215" y="679802"/>
                  </a:lnTo>
                  <a:lnTo>
                    <a:pt x="1235340" y="699899"/>
                  </a:lnTo>
                  <a:lnTo>
                    <a:pt x="1220788" y="718146"/>
                  </a:lnTo>
                  <a:lnTo>
                    <a:pt x="1214703" y="726079"/>
                  </a:lnTo>
                  <a:lnTo>
                    <a:pt x="1209411" y="733219"/>
                  </a:lnTo>
                  <a:lnTo>
                    <a:pt x="1205178" y="739037"/>
                  </a:lnTo>
                  <a:lnTo>
                    <a:pt x="1202267" y="743797"/>
                  </a:lnTo>
                  <a:lnTo>
                    <a:pt x="1194594" y="758341"/>
                  </a:lnTo>
                  <a:lnTo>
                    <a:pt x="1186657" y="772357"/>
                  </a:lnTo>
                  <a:lnTo>
                    <a:pt x="1178984" y="785843"/>
                  </a:lnTo>
                  <a:lnTo>
                    <a:pt x="1171311" y="799330"/>
                  </a:lnTo>
                  <a:lnTo>
                    <a:pt x="1163374" y="811759"/>
                  </a:lnTo>
                  <a:lnTo>
                    <a:pt x="1155171" y="824452"/>
                  </a:lnTo>
                  <a:lnTo>
                    <a:pt x="1147234" y="836616"/>
                  </a:lnTo>
                  <a:lnTo>
                    <a:pt x="1139296" y="848252"/>
                  </a:lnTo>
                  <a:lnTo>
                    <a:pt x="1131359" y="859623"/>
                  </a:lnTo>
                  <a:lnTo>
                    <a:pt x="1123157" y="870730"/>
                  </a:lnTo>
                  <a:lnTo>
                    <a:pt x="1114955" y="881572"/>
                  </a:lnTo>
                  <a:lnTo>
                    <a:pt x="1106488" y="891885"/>
                  </a:lnTo>
                  <a:lnTo>
                    <a:pt x="1098551" y="901934"/>
                  </a:lnTo>
                  <a:lnTo>
                    <a:pt x="1090084" y="911718"/>
                  </a:lnTo>
                  <a:lnTo>
                    <a:pt x="1081882" y="921238"/>
                  </a:lnTo>
                  <a:lnTo>
                    <a:pt x="1073415" y="930494"/>
                  </a:lnTo>
                  <a:lnTo>
                    <a:pt x="1064684" y="939485"/>
                  </a:lnTo>
                  <a:lnTo>
                    <a:pt x="1056217" y="947947"/>
                  </a:lnTo>
                  <a:lnTo>
                    <a:pt x="1047486" y="956409"/>
                  </a:lnTo>
                  <a:lnTo>
                    <a:pt x="1039284" y="964607"/>
                  </a:lnTo>
                  <a:lnTo>
                    <a:pt x="1030553" y="972011"/>
                  </a:lnTo>
                  <a:lnTo>
                    <a:pt x="1021557" y="979680"/>
                  </a:lnTo>
                  <a:lnTo>
                    <a:pt x="1012826" y="987085"/>
                  </a:lnTo>
                  <a:lnTo>
                    <a:pt x="1003830" y="993960"/>
                  </a:lnTo>
                  <a:lnTo>
                    <a:pt x="994834" y="1000836"/>
                  </a:lnTo>
                  <a:lnTo>
                    <a:pt x="985838" y="1007182"/>
                  </a:lnTo>
                  <a:lnTo>
                    <a:pt x="976842" y="1013264"/>
                  </a:lnTo>
                  <a:lnTo>
                    <a:pt x="967582" y="1019347"/>
                  </a:lnTo>
                  <a:lnTo>
                    <a:pt x="958321" y="1025164"/>
                  </a:lnTo>
                  <a:lnTo>
                    <a:pt x="949061" y="1030718"/>
                  </a:lnTo>
                  <a:lnTo>
                    <a:pt x="939800" y="1036006"/>
                  </a:lnTo>
                  <a:lnTo>
                    <a:pt x="930275" y="1041295"/>
                  </a:lnTo>
                  <a:lnTo>
                    <a:pt x="914400" y="1049758"/>
                  </a:lnTo>
                  <a:lnTo>
                    <a:pt x="899055" y="1058484"/>
                  </a:lnTo>
                  <a:lnTo>
                    <a:pt x="883709" y="1067475"/>
                  </a:lnTo>
                  <a:lnTo>
                    <a:pt x="868628" y="1076731"/>
                  </a:lnTo>
                  <a:lnTo>
                    <a:pt x="853811" y="1086251"/>
                  </a:lnTo>
                  <a:lnTo>
                    <a:pt x="839259" y="1096299"/>
                  </a:lnTo>
                  <a:lnTo>
                    <a:pt x="825236" y="1106084"/>
                  </a:lnTo>
                  <a:lnTo>
                    <a:pt x="810948" y="1115868"/>
                  </a:lnTo>
                  <a:lnTo>
                    <a:pt x="797190" y="1125917"/>
                  </a:lnTo>
                  <a:lnTo>
                    <a:pt x="783696" y="1136230"/>
                  </a:lnTo>
                  <a:lnTo>
                    <a:pt x="770467" y="1146544"/>
                  </a:lnTo>
                  <a:lnTo>
                    <a:pt x="757503" y="1156857"/>
                  </a:lnTo>
                  <a:lnTo>
                    <a:pt x="744802" y="1167170"/>
                  </a:lnTo>
                  <a:lnTo>
                    <a:pt x="732102" y="1177483"/>
                  </a:lnTo>
                  <a:lnTo>
                    <a:pt x="720196" y="1188061"/>
                  </a:lnTo>
                  <a:lnTo>
                    <a:pt x="708290" y="1198374"/>
                  </a:lnTo>
                  <a:lnTo>
                    <a:pt x="685536" y="1218737"/>
                  </a:lnTo>
                  <a:lnTo>
                    <a:pt x="664105" y="1238835"/>
                  </a:lnTo>
                  <a:lnTo>
                    <a:pt x="643732" y="1258403"/>
                  </a:lnTo>
                  <a:lnTo>
                    <a:pt x="624946" y="1277179"/>
                  </a:lnTo>
                  <a:lnTo>
                    <a:pt x="607219" y="1295161"/>
                  </a:lnTo>
                  <a:lnTo>
                    <a:pt x="591344" y="1312085"/>
                  </a:lnTo>
                  <a:lnTo>
                    <a:pt x="563034" y="1341439"/>
                  </a:lnTo>
                  <a:lnTo>
                    <a:pt x="556948" y="1342496"/>
                  </a:lnTo>
                  <a:lnTo>
                    <a:pt x="550863" y="1342761"/>
                  </a:lnTo>
                  <a:lnTo>
                    <a:pt x="544777" y="1343025"/>
                  </a:lnTo>
                  <a:lnTo>
                    <a:pt x="539221" y="1342761"/>
                  </a:lnTo>
                  <a:lnTo>
                    <a:pt x="533665" y="1342496"/>
                  </a:lnTo>
                  <a:lnTo>
                    <a:pt x="528373" y="1341703"/>
                  </a:lnTo>
                  <a:lnTo>
                    <a:pt x="523346" y="1340645"/>
                  </a:lnTo>
                  <a:lnTo>
                    <a:pt x="518319" y="1339587"/>
                  </a:lnTo>
                  <a:lnTo>
                    <a:pt x="513557" y="1338265"/>
                  </a:lnTo>
                  <a:lnTo>
                    <a:pt x="509059" y="1336414"/>
                  </a:lnTo>
                  <a:lnTo>
                    <a:pt x="504561" y="1334563"/>
                  </a:lnTo>
                  <a:lnTo>
                    <a:pt x="500327" y="1332447"/>
                  </a:lnTo>
                  <a:lnTo>
                    <a:pt x="496359" y="1330332"/>
                  </a:lnTo>
                  <a:lnTo>
                    <a:pt x="492390" y="1327688"/>
                  </a:lnTo>
                  <a:lnTo>
                    <a:pt x="488686" y="1325043"/>
                  </a:lnTo>
                  <a:lnTo>
                    <a:pt x="485246" y="1322134"/>
                  </a:lnTo>
                  <a:lnTo>
                    <a:pt x="482071" y="1318696"/>
                  </a:lnTo>
                  <a:lnTo>
                    <a:pt x="478632" y="1315788"/>
                  </a:lnTo>
                  <a:lnTo>
                    <a:pt x="475721" y="1312350"/>
                  </a:lnTo>
                  <a:lnTo>
                    <a:pt x="473075" y="1308648"/>
                  </a:lnTo>
                  <a:lnTo>
                    <a:pt x="470165" y="1304945"/>
                  </a:lnTo>
                  <a:lnTo>
                    <a:pt x="467784" y="1300979"/>
                  </a:lnTo>
                  <a:lnTo>
                    <a:pt x="465402" y="1297012"/>
                  </a:lnTo>
                  <a:lnTo>
                    <a:pt x="463286" y="1293045"/>
                  </a:lnTo>
                  <a:lnTo>
                    <a:pt x="461169" y="1288814"/>
                  </a:lnTo>
                  <a:lnTo>
                    <a:pt x="459582" y="1284319"/>
                  </a:lnTo>
                  <a:lnTo>
                    <a:pt x="457729" y="1279823"/>
                  </a:lnTo>
                  <a:lnTo>
                    <a:pt x="456142" y="1275328"/>
                  </a:lnTo>
                  <a:lnTo>
                    <a:pt x="454819" y="1270568"/>
                  </a:lnTo>
                  <a:lnTo>
                    <a:pt x="453761" y="1266072"/>
                  </a:lnTo>
                  <a:lnTo>
                    <a:pt x="451644" y="1256288"/>
                  </a:lnTo>
                  <a:lnTo>
                    <a:pt x="450586" y="1246504"/>
                  </a:lnTo>
                  <a:lnTo>
                    <a:pt x="449792" y="1236190"/>
                  </a:lnTo>
                  <a:lnTo>
                    <a:pt x="449527" y="1226141"/>
                  </a:lnTo>
                  <a:lnTo>
                    <a:pt x="450057" y="1216092"/>
                  </a:lnTo>
                  <a:lnTo>
                    <a:pt x="451115" y="1206043"/>
                  </a:lnTo>
                  <a:lnTo>
                    <a:pt x="452438" y="1195730"/>
                  </a:lnTo>
                  <a:lnTo>
                    <a:pt x="454819" y="1185946"/>
                  </a:lnTo>
                  <a:lnTo>
                    <a:pt x="457200" y="1176161"/>
                  </a:lnTo>
                  <a:lnTo>
                    <a:pt x="460640" y="1166906"/>
                  </a:lnTo>
                  <a:lnTo>
                    <a:pt x="464344" y="1157650"/>
                  </a:lnTo>
                  <a:lnTo>
                    <a:pt x="468577" y="1148924"/>
                  </a:lnTo>
                  <a:lnTo>
                    <a:pt x="470694" y="1144957"/>
                  </a:lnTo>
                  <a:lnTo>
                    <a:pt x="473340" y="1140726"/>
                  </a:lnTo>
                  <a:lnTo>
                    <a:pt x="475721" y="1137024"/>
                  </a:lnTo>
                  <a:lnTo>
                    <a:pt x="478367" y="1133322"/>
                  </a:lnTo>
                  <a:lnTo>
                    <a:pt x="481277" y="1129619"/>
                  </a:lnTo>
                  <a:lnTo>
                    <a:pt x="483923" y="1126182"/>
                  </a:lnTo>
                  <a:lnTo>
                    <a:pt x="487098" y="1122744"/>
                  </a:lnTo>
                  <a:lnTo>
                    <a:pt x="490273" y="1119835"/>
                  </a:lnTo>
                  <a:lnTo>
                    <a:pt x="493448" y="1116662"/>
                  </a:lnTo>
                  <a:lnTo>
                    <a:pt x="496888" y="1113753"/>
                  </a:lnTo>
                  <a:lnTo>
                    <a:pt x="519907" y="1093655"/>
                  </a:lnTo>
                  <a:lnTo>
                    <a:pt x="543719" y="1072235"/>
                  </a:lnTo>
                  <a:lnTo>
                    <a:pt x="567532" y="1050551"/>
                  </a:lnTo>
                  <a:lnTo>
                    <a:pt x="591344" y="1028338"/>
                  </a:lnTo>
                  <a:lnTo>
                    <a:pt x="613040" y="1006918"/>
                  </a:lnTo>
                  <a:lnTo>
                    <a:pt x="633413" y="987085"/>
                  </a:lnTo>
                  <a:lnTo>
                    <a:pt x="642409" y="977565"/>
                  </a:lnTo>
                  <a:lnTo>
                    <a:pt x="650875" y="968574"/>
                  </a:lnTo>
                  <a:lnTo>
                    <a:pt x="658284" y="960376"/>
                  </a:lnTo>
                  <a:lnTo>
                    <a:pt x="665163" y="952707"/>
                  </a:lnTo>
                  <a:lnTo>
                    <a:pt x="666750" y="944509"/>
                  </a:lnTo>
                  <a:lnTo>
                    <a:pt x="668602" y="936840"/>
                  </a:lnTo>
                  <a:lnTo>
                    <a:pt x="669925" y="928643"/>
                  </a:lnTo>
                  <a:lnTo>
                    <a:pt x="670719" y="920445"/>
                  </a:lnTo>
                  <a:lnTo>
                    <a:pt x="671248" y="911983"/>
                  </a:lnTo>
                  <a:lnTo>
                    <a:pt x="671513" y="903521"/>
                  </a:lnTo>
                  <a:lnTo>
                    <a:pt x="671248" y="895587"/>
                  </a:lnTo>
                  <a:lnTo>
                    <a:pt x="670190" y="887125"/>
                  </a:lnTo>
                  <a:lnTo>
                    <a:pt x="668867" y="878663"/>
                  </a:lnTo>
                  <a:lnTo>
                    <a:pt x="666750" y="870201"/>
                  </a:lnTo>
                  <a:lnTo>
                    <a:pt x="664369" y="861739"/>
                  </a:lnTo>
                  <a:lnTo>
                    <a:pt x="660930" y="853805"/>
                  </a:lnTo>
                  <a:lnTo>
                    <a:pt x="658813" y="849574"/>
                  </a:lnTo>
                  <a:lnTo>
                    <a:pt x="656696" y="845608"/>
                  </a:lnTo>
                  <a:lnTo>
                    <a:pt x="654315" y="841376"/>
                  </a:lnTo>
                  <a:lnTo>
                    <a:pt x="651934" y="837145"/>
                  </a:lnTo>
                  <a:lnTo>
                    <a:pt x="649023" y="833179"/>
                  </a:lnTo>
                  <a:lnTo>
                    <a:pt x="646377" y="829212"/>
                  </a:lnTo>
                  <a:lnTo>
                    <a:pt x="643202" y="825245"/>
                  </a:lnTo>
                  <a:lnTo>
                    <a:pt x="639763" y="821279"/>
                  </a:lnTo>
                  <a:lnTo>
                    <a:pt x="642409" y="824452"/>
                  </a:lnTo>
                  <a:lnTo>
                    <a:pt x="643996" y="827625"/>
                  </a:lnTo>
                  <a:lnTo>
                    <a:pt x="644790" y="830005"/>
                  </a:lnTo>
                  <a:lnTo>
                    <a:pt x="645055" y="831328"/>
                  </a:lnTo>
                  <a:lnTo>
                    <a:pt x="645055" y="832385"/>
                  </a:lnTo>
                  <a:lnTo>
                    <a:pt x="644790" y="833179"/>
                  </a:lnTo>
                  <a:lnTo>
                    <a:pt x="644525" y="833972"/>
                  </a:lnTo>
                  <a:lnTo>
                    <a:pt x="643996" y="834765"/>
                  </a:lnTo>
                  <a:lnTo>
                    <a:pt x="643202" y="835823"/>
                  </a:lnTo>
                  <a:lnTo>
                    <a:pt x="641615" y="837145"/>
                  </a:lnTo>
                  <a:lnTo>
                    <a:pt x="638969" y="838203"/>
                  </a:lnTo>
                  <a:lnTo>
                    <a:pt x="636059" y="838732"/>
                  </a:lnTo>
                  <a:lnTo>
                    <a:pt x="632619" y="839261"/>
                  </a:lnTo>
                  <a:lnTo>
                    <a:pt x="628650" y="839525"/>
                  </a:lnTo>
                  <a:lnTo>
                    <a:pt x="624417" y="839525"/>
                  </a:lnTo>
                  <a:lnTo>
                    <a:pt x="619655" y="839525"/>
                  </a:lnTo>
                  <a:lnTo>
                    <a:pt x="614363" y="838996"/>
                  </a:lnTo>
                  <a:lnTo>
                    <a:pt x="603250" y="837939"/>
                  </a:lnTo>
                  <a:lnTo>
                    <a:pt x="591079" y="835823"/>
                  </a:lnTo>
                  <a:lnTo>
                    <a:pt x="578115" y="833179"/>
                  </a:lnTo>
                  <a:lnTo>
                    <a:pt x="564886" y="830005"/>
                  </a:lnTo>
                  <a:lnTo>
                    <a:pt x="551392" y="826568"/>
                  </a:lnTo>
                  <a:lnTo>
                    <a:pt x="538163" y="822865"/>
                  </a:lnTo>
                  <a:lnTo>
                    <a:pt x="525463" y="818634"/>
                  </a:lnTo>
                  <a:lnTo>
                    <a:pt x="513821" y="814668"/>
                  </a:lnTo>
                  <a:lnTo>
                    <a:pt x="502973" y="810437"/>
                  </a:lnTo>
                  <a:lnTo>
                    <a:pt x="340519" y="975978"/>
                  </a:lnTo>
                  <a:lnTo>
                    <a:pt x="341842" y="984705"/>
                  </a:lnTo>
                  <a:lnTo>
                    <a:pt x="343429" y="994753"/>
                  </a:lnTo>
                  <a:lnTo>
                    <a:pt x="345281" y="1007447"/>
                  </a:lnTo>
                  <a:lnTo>
                    <a:pt x="346869" y="1021991"/>
                  </a:lnTo>
                  <a:lnTo>
                    <a:pt x="348721" y="1038122"/>
                  </a:lnTo>
                  <a:lnTo>
                    <a:pt x="349515" y="1054782"/>
                  </a:lnTo>
                  <a:lnTo>
                    <a:pt x="349779" y="1062715"/>
                  </a:lnTo>
                  <a:lnTo>
                    <a:pt x="350044" y="1070913"/>
                  </a:lnTo>
                  <a:lnTo>
                    <a:pt x="318823" y="1066153"/>
                  </a:lnTo>
                  <a:lnTo>
                    <a:pt x="287073" y="1060864"/>
                  </a:lnTo>
                  <a:lnTo>
                    <a:pt x="269081" y="1057426"/>
                  </a:lnTo>
                  <a:lnTo>
                    <a:pt x="250561" y="1053989"/>
                  </a:lnTo>
                  <a:lnTo>
                    <a:pt x="232040" y="1050551"/>
                  </a:lnTo>
                  <a:lnTo>
                    <a:pt x="214048" y="1046584"/>
                  </a:lnTo>
                  <a:lnTo>
                    <a:pt x="197115" y="1042618"/>
                  </a:lnTo>
                  <a:lnTo>
                    <a:pt x="182033" y="1038651"/>
                  </a:lnTo>
                  <a:lnTo>
                    <a:pt x="175419" y="1036800"/>
                  </a:lnTo>
                  <a:lnTo>
                    <a:pt x="169333" y="1034684"/>
                  </a:lnTo>
                  <a:lnTo>
                    <a:pt x="164042" y="1032833"/>
                  </a:lnTo>
                  <a:lnTo>
                    <a:pt x="159544" y="1030718"/>
                  </a:lnTo>
                  <a:lnTo>
                    <a:pt x="155575" y="1028867"/>
                  </a:lnTo>
                  <a:lnTo>
                    <a:pt x="153194" y="1027015"/>
                  </a:lnTo>
                  <a:lnTo>
                    <a:pt x="152135" y="1025958"/>
                  </a:lnTo>
                  <a:lnTo>
                    <a:pt x="151342" y="1025164"/>
                  </a:lnTo>
                  <a:lnTo>
                    <a:pt x="150812" y="1024371"/>
                  </a:lnTo>
                  <a:lnTo>
                    <a:pt x="150548" y="1023578"/>
                  </a:lnTo>
                  <a:lnTo>
                    <a:pt x="150019" y="1005067"/>
                  </a:lnTo>
                  <a:lnTo>
                    <a:pt x="149490" y="987878"/>
                  </a:lnTo>
                  <a:lnTo>
                    <a:pt x="149225" y="972540"/>
                  </a:lnTo>
                  <a:lnTo>
                    <a:pt x="149490" y="958525"/>
                  </a:lnTo>
                  <a:lnTo>
                    <a:pt x="149754" y="946360"/>
                  </a:lnTo>
                  <a:lnTo>
                    <a:pt x="150019" y="935254"/>
                  </a:lnTo>
                  <a:lnTo>
                    <a:pt x="150548" y="925734"/>
                  </a:lnTo>
                  <a:lnTo>
                    <a:pt x="151077" y="917272"/>
                  </a:lnTo>
                  <a:lnTo>
                    <a:pt x="152665" y="904578"/>
                  </a:lnTo>
                  <a:lnTo>
                    <a:pt x="153723" y="895852"/>
                  </a:lnTo>
                  <a:lnTo>
                    <a:pt x="154781" y="891092"/>
                  </a:lnTo>
                  <a:lnTo>
                    <a:pt x="155046" y="889505"/>
                  </a:lnTo>
                  <a:lnTo>
                    <a:pt x="164571" y="875754"/>
                  </a:lnTo>
                  <a:lnTo>
                    <a:pt x="190235" y="839525"/>
                  </a:lnTo>
                  <a:lnTo>
                    <a:pt x="227013" y="788488"/>
                  </a:lnTo>
                  <a:lnTo>
                    <a:pt x="247650" y="759664"/>
                  </a:lnTo>
                  <a:lnTo>
                    <a:pt x="269875" y="729782"/>
                  </a:lnTo>
                  <a:lnTo>
                    <a:pt x="292100" y="700164"/>
                  </a:lnTo>
                  <a:lnTo>
                    <a:pt x="314325" y="671340"/>
                  </a:lnTo>
                  <a:lnTo>
                    <a:pt x="335492" y="644366"/>
                  </a:lnTo>
                  <a:lnTo>
                    <a:pt x="345811" y="631673"/>
                  </a:lnTo>
                  <a:lnTo>
                    <a:pt x="355336" y="620038"/>
                  </a:lnTo>
                  <a:lnTo>
                    <a:pt x="364596" y="609196"/>
                  </a:lnTo>
                  <a:lnTo>
                    <a:pt x="373063" y="599676"/>
                  </a:lnTo>
                  <a:lnTo>
                    <a:pt x="381265" y="591213"/>
                  </a:lnTo>
                  <a:lnTo>
                    <a:pt x="388144" y="583809"/>
                  </a:lnTo>
                  <a:lnTo>
                    <a:pt x="394759" y="577991"/>
                  </a:lnTo>
                  <a:lnTo>
                    <a:pt x="397404" y="575876"/>
                  </a:lnTo>
                  <a:lnTo>
                    <a:pt x="400315" y="573760"/>
                  </a:lnTo>
                  <a:lnTo>
                    <a:pt x="402431" y="572173"/>
                  </a:lnTo>
                  <a:lnTo>
                    <a:pt x="404813" y="571116"/>
                  </a:lnTo>
                  <a:lnTo>
                    <a:pt x="406665" y="570322"/>
                  </a:lnTo>
                  <a:lnTo>
                    <a:pt x="408252" y="570058"/>
                  </a:lnTo>
                  <a:lnTo>
                    <a:pt x="441325" y="559745"/>
                  </a:lnTo>
                  <a:lnTo>
                    <a:pt x="472811" y="550489"/>
                  </a:lnTo>
                  <a:lnTo>
                    <a:pt x="502973" y="541763"/>
                  </a:lnTo>
                  <a:lnTo>
                    <a:pt x="532342" y="533565"/>
                  </a:lnTo>
                  <a:lnTo>
                    <a:pt x="560917" y="526160"/>
                  </a:lnTo>
                  <a:lnTo>
                    <a:pt x="588963" y="518756"/>
                  </a:lnTo>
                  <a:lnTo>
                    <a:pt x="644261" y="504212"/>
                  </a:lnTo>
                  <a:lnTo>
                    <a:pt x="700617" y="489667"/>
                  </a:lnTo>
                  <a:lnTo>
                    <a:pt x="729457" y="481734"/>
                  </a:lnTo>
                  <a:lnTo>
                    <a:pt x="759090" y="473272"/>
                  </a:lnTo>
                  <a:lnTo>
                    <a:pt x="790046" y="464281"/>
                  </a:lnTo>
                  <a:lnTo>
                    <a:pt x="822590" y="454761"/>
                  </a:lnTo>
                  <a:lnTo>
                    <a:pt x="856457" y="444183"/>
                  </a:lnTo>
                  <a:lnTo>
                    <a:pt x="892440" y="432548"/>
                  </a:lnTo>
                  <a:lnTo>
                    <a:pt x="895350" y="431225"/>
                  </a:lnTo>
                  <a:lnTo>
                    <a:pt x="899055" y="429639"/>
                  </a:lnTo>
                  <a:lnTo>
                    <a:pt x="903288" y="426730"/>
                  </a:lnTo>
                  <a:lnTo>
                    <a:pt x="908315" y="423557"/>
                  </a:lnTo>
                  <a:lnTo>
                    <a:pt x="919957" y="415623"/>
                  </a:lnTo>
                  <a:lnTo>
                    <a:pt x="933186" y="405310"/>
                  </a:lnTo>
                  <a:lnTo>
                    <a:pt x="948532" y="393146"/>
                  </a:lnTo>
                  <a:lnTo>
                    <a:pt x="965201" y="379130"/>
                  </a:lnTo>
                  <a:lnTo>
                    <a:pt x="983986" y="363264"/>
                  </a:lnTo>
                  <a:lnTo>
                    <a:pt x="1003565" y="346075"/>
                  </a:lnTo>
                  <a:close/>
                  <a:moveTo>
                    <a:pt x="1350963" y="0"/>
                  </a:moveTo>
                  <a:lnTo>
                    <a:pt x="1798638" y="337490"/>
                  </a:lnTo>
                  <a:lnTo>
                    <a:pt x="1789907" y="345702"/>
                  </a:lnTo>
                  <a:lnTo>
                    <a:pt x="1766094" y="369543"/>
                  </a:lnTo>
                  <a:lnTo>
                    <a:pt x="1729053" y="404776"/>
                  </a:lnTo>
                  <a:lnTo>
                    <a:pt x="1706828" y="425968"/>
                  </a:lnTo>
                  <a:lnTo>
                    <a:pt x="1681957" y="449015"/>
                  </a:lnTo>
                  <a:lnTo>
                    <a:pt x="1655763" y="473386"/>
                  </a:lnTo>
                  <a:lnTo>
                    <a:pt x="1627453" y="499082"/>
                  </a:lnTo>
                  <a:lnTo>
                    <a:pt x="1598348" y="525308"/>
                  </a:lnTo>
                  <a:lnTo>
                    <a:pt x="1568186" y="551534"/>
                  </a:lnTo>
                  <a:lnTo>
                    <a:pt x="1537759" y="578024"/>
                  </a:lnTo>
                  <a:lnTo>
                    <a:pt x="1506803" y="603985"/>
                  </a:lnTo>
                  <a:lnTo>
                    <a:pt x="1475846" y="628886"/>
                  </a:lnTo>
                  <a:lnTo>
                    <a:pt x="1460500" y="641072"/>
                  </a:lnTo>
                  <a:lnTo>
                    <a:pt x="1445684" y="652463"/>
                  </a:lnTo>
                  <a:lnTo>
                    <a:pt x="1035050" y="302787"/>
                  </a:lnTo>
                  <a:lnTo>
                    <a:pt x="1061244" y="278681"/>
                  </a:lnTo>
                  <a:lnTo>
                    <a:pt x="1088231" y="253250"/>
                  </a:lnTo>
                  <a:lnTo>
                    <a:pt x="1143000" y="201858"/>
                  </a:lnTo>
                  <a:lnTo>
                    <a:pt x="1195917" y="150996"/>
                  </a:lnTo>
                  <a:lnTo>
                    <a:pt x="1245129" y="103578"/>
                  </a:lnTo>
                  <a:lnTo>
                    <a:pt x="1287727" y="62253"/>
                  </a:lnTo>
                  <a:lnTo>
                    <a:pt x="1321065" y="29404"/>
                  </a:lnTo>
                  <a:lnTo>
                    <a:pt x="1350963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242386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核心</a:t>
            </a:r>
            <a:r>
              <a:rPr lang="zh-CN" altLang="en-US" dirty="0" smtClean="0"/>
              <a:t>竞争力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Core competitiveness</a:t>
            </a:r>
            <a:endParaRPr lang="zh-CN" altLang="en-US" dirty="0"/>
          </a:p>
        </p:txBody>
      </p:sp>
      <p:sp>
        <p:nvSpPr>
          <p:cNvPr id="88" name="矩形 87"/>
          <p:cNvSpPr/>
          <p:nvPr/>
        </p:nvSpPr>
        <p:spPr>
          <a:xfrm>
            <a:off x="6059212" y="1694724"/>
            <a:ext cx="890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36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6059212" y="2920278"/>
            <a:ext cx="890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36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6059212" y="4145832"/>
            <a:ext cx="890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36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6059212" y="5371387"/>
            <a:ext cx="8905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36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2" name="任意多边形 91"/>
          <p:cNvSpPr/>
          <p:nvPr/>
        </p:nvSpPr>
        <p:spPr>
          <a:xfrm>
            <a:off x="1344424" y="1778459"/>
            <a:ext cx="3688013" cy="4414025"/>
          </a:xfrm>
          <a:custGeom>
            <a:avLst/>
            <a:gdLst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181707 w 4181707"/>
              <a:gd name="connsiteY0" fmla="*/ 5107259 h 5107259"/>
              <a:gd name="connsiteX1" fmla="*/ 1817648 w 4181707"/>
              <a:gd name="connsiteY1" fmla="*/ 5107259 h 5107259"/>
              <a:gd name="connsiteX2" fmla="*/ 1405053 w 4181707"/>
              <a:gd name="connsiteY2" fmla="*/ 4371279 h 5107259"/>
              <a:gd name="connsiteX3" fmla="*/ 267629 w 4181707"/>
              <a:gd name="connsiteY3" fmla="*/ 3925230 h 5107259"/>
              <a:gd name="connsiteX4" fmla="*/ 289931 w 4181707"/>
              <a:gd name="connsiteY4" fmla="*/ 3568391 h 5107259"/>
              <a:gd name="connsiteX5" fmla="*/ 178419 w 4181707"/>
              <a:gd name="connsiteY5" fmla="*/ 3144644 h 5107259"/>
              <a:gd name="connsiteX6" fmla="*/ 0 w 4181707"/>
              <a:gd name="connsiteY6" fmla="*/ 2631688 h 5107259"/>
              <a:gd name="connsiteX7" fmla="*/ 323385 w 4181707"/>
              <a:gd name="connsiteY7" fmla="*/ 2018371 h 5107259"/>
              <a:gd name="connsiteX8" fmla="*/ 3066585 w 4181707"/>
              <a:gd name="connsiteY8" fmla="*/ 0 h 5107259"/>
              <a:gd name="connsiteX9" fmla="*/ 3958683 w 4181707"/>
              <a:gd name="connsiteY9" fmla="*/ 2620537 h 5107259"/>
              <a:gd name="connsiteX10" fmla="*/ 4181707 w 4181707"/>
              <a:gd name="connsiteY10" fmla="*/ 5107259 h 5107259"/>
              <a:gd name="connsiteX0" fmla="*/ 4248384 w 4248384"/>
              <a:gd name="connsiteY0" fmla="*/ 5107259 h 5107259"/>
              <a:gd name="connsiteX1" fmla="*/ 1884325 w 4248384"/>
              <a:gd name="connsiteY1" fmla="*/ 5107259 h 5107259"/>
              <a:gd name="connsiteX2" fmla="*/ 1471730 w 4248384"/>
              <a:gd name="connsiteY2" fmla="*/ 4371279 h 5107259"/>
              <a:gd name="connsiteX3" fmla="*/ 334306 w 4248384"/>
              <a:gd name="connsiteY3" fmla="*/ 3925230 h 5107259"/>
              <a:gd name="connsiteX4" fmla="*/ 356608 w 4248384"/>
              <a:gd name="connsiteY4" fmla="*/ 3568391 h 5107259"/>
              <a:gd name="connsiteX5" fmla="*/ 245096 w 4248384"/>
              <a:gd name="connsiteY5" fmla="*/ 3144644 h 5107259"/>
              <a:gd name="connsiteX6" fmla="*/ 66677 w 4248384"/>
              <a:gd name="connsiteY6" fmla="*/ 2631688 h 5107259"/>
              <a:gd name="connsiteX7" fmla="*/ 390062 w 4248384"/>
              <a:gd name="connsiteY7" fmla="*/ 2018371 h 5107259"/>
              <a:gd name="connsiteX8" fmla="*/ 3133262 w 4248384"/>
              <a:gd name="connsiteY8" fmla="*/ 0 h 5107259"/>
              <a:gd name="connsiteX9" fmla="*/ 4025360 w 4248384"/>
              <a:gd name="connsiteY9" fmla="*/ 2620537 h 5107259"/>
              <a:gd name="connsiteX10" fmla="*/ 4248384 w 4248384"/>
              <a:gd name="connsiteY10" fmla="*/ 5107259 h 5107259"/>
              <a:gd name="connsiteX0" fmla="*/ 4314236 w 4314236"/>
              <a:gd name="connsiteY0" fmla="*/ 5107259 h 5107259"/>
              <a:gd name="connsiteX1" fmla="*/ 1950177 w 4314236"/>
              <a:gd name="connsiteY1" fmla="*/ 5107259 h 5107259"/>
              <a:gd name="connsiteX2" fmla="*/ 1537582 w 4314236"/>
              <a:gd name="connsiteY2" fmla="*/ 4371279 h 5107259"/>
              <a:gd name="connsiteX3" fmla="*/ 400158 w 4314236"/>
              <a:gd name="connsiteY3" fmla="*/ 3925230 h 5107259"/>
              <a:gd name="connsiteX4" fmla="*/ 422460 w 4314236"/>
              <a:gd name="connsiteY4" fmla="*/ 3568391 h 5107259"/>
              <a:gd name="connsiteX5" fmla="*/ 310948 w 4314236"/>
              <a:gd name="connsiteY5" fmla="*/ 3144644 h 5107259"/>
              <a:gd name="connsiteX6" fmla="*/ 132529 w 4314236"/>
              <a:gd name="connsiteY6" fmla="*/ 2631688 h 5107259"/>
              <a:gd name="connsiteX7" fmla="*/ 455914 w 4314236"/>
              <a:gd name="connsiteY7" fmla="*/ 2018371 h 5107259"/>
              <a:gd name="connsiteX8" fmla="*/ 3199114 w 4314236"/>
              <a:gd name="connsiteY8" fmla="*/ 0 h 5107259"/>
              <a:gd name="connsiteX9" fmla="*/ 4091212 w 4314236"/>
              <a:gd name="connsiteY9" fmla="*/ 2620537 h 5107259"/>
              <a:gd name="connsiteX10" fmla="*/ 4314236 w 4314236"/>
              <a:gd name="connsiteY10" fmla="*/ 5107259 h 5107259"/>
              <a:gd name="connsiteX0" fmla="*/ 4314236 w 4314236"/>
              <a:gd name="connsiteY0" fmla="*/ 5107259 h 5107259"/>
              <a:gd name="connsiteX1" fmla="*/ 1950177 w 4314236"/>
              <a:gd name="connsiteY1" fmla="*/ 5107259 h 5107259"/>
              <a:gd name="connsiteX2" fmla="*/ 1537582 w 4314236"/>
              <a:gd name="connsiteY2" fmla="*/ 4371279 h 5107259"/>
              <a:gd name="connsiteX3" fmla="*/ 400158 w 4314236"/>
              <a:gd name="connsiteY3" fmla="*/ 3925230 h 5107259"/>
              <a:gd name="connsiteX4" fmla="*/ 422460 w 4314236"/>
              <a:gd name="connsiteY4" fmla="*/ 3568391 h 5107259"/>
              <a:gd name="connsiteX5" fmla="*/ 310948 w 4314236"/>
              <a:gd name="connsiteY5" fmla="*/ 3144644 h 5107259"/>
              <a:gd name="connsiteX6" fmla="*/ 132529 w 4314236"/>
              <a:gd name="connsiteY6" fmla="*/ 2631688 h 5107259"/>
              <a:gd name="connsiteX7" fmla="*/ 455914 w 4314236"/>
              <a:gd name="connsiteY7" fmla="*/ 2018371 h 5107259"/>
              <a:gd name="connsiteX8" fmla="*/ 3199114 w 4314236"/>
              <a:gd name="connsiteY8" fmla="*/ 0 h 5107259"/>
              <a:gd name="connsiteX9" fmla="*/ 4091212 w 4314236"/>
              <a:gd name="connsiteY9" fmla="*/ 2620537 h 5107259"/>
              <a:gd name="connsiteX10" fmla="*/ 4314236 w 4314236"/>
              <a:gd name="connsiteY10" fmla="*/ 5107259 h 5107259"/>
              <a:gd name="connsiteX0" fmla="*/ 4314236 w 4314236"/>
              <a:gd name="connsiteY0" fmla="*/ 5107259 h 5107259"/>
              <a:gd name="connsiteX1" fmla="*/ 1950177 w 4314236"/>
              <a:gd name="connsiteY1" fmla="*/ 5107259 h 5107259"/>
              <a:gd name="connsiteX2" fmla="*/ 1537582 w 4314236"/>
              <a:gd name="connsiteY2" fmla="*/ 4371279 h 5107259"/>
              <a:gd name="connsiteX3" fmla="*/ 400158 w 4314236"/>
              <a:gd name="connsiteY3" fmla="*/ 3925230 h 5107259"/>
              <a:gd name="connsiteX4" fmla="*/ 422460 w 4314236"/>
              <a:gd name="connsiteY4" fmla="*/ 3568391 h 5107259"/>
              <a:gd name="connsiteX5" fmla="*/ 310948 w 4314236"/>
              <a:gd name="connsiteY5" fmla="*/ 3144644 h 5107259"/>
              <a:gd name="connsiteX6" fmla="*/ 132529 w 4314236"/>
              <a:gd name="connsiteY6" fmla="*/ 2631688 h 5107259"/>
              <a:gd name="connsiteX7" fmla="*/ 455914 w 4314236"/>
              <a:gd name="connsiteY7" fmla="*/ 2018371 h 5107259"/>
              <a:gd name="connsiteX8" fmla="*/ 3199114 w 4314236"/>
              <a:gd name="connsiteY8" fmla="*/ 0 h 5107259"/>
              <a:gd name="connsiteX9" fmla="*/ 4091212 w 4314236"/>
              <a:gd name="connsiteY9" fmla="*/ 2620537 h 5107259"/>
              <a:gd name="connsiteX10" fmla="*/ 4314236 w 4314236"/>
              <a:gd name="connsiteY10" fmla="*/ 5107259 h 5107259"/>
              <a:gd name="connsiteX0" fmla="*/ 4314236 w 4314236"/>
              <a:gd name="connsiteY0" fmla="*/ 5107259 h 5107259"/>
              <a:gd name="connsiteX1" fmla="*/ 1950177 w 4314236"/>
              <a:gd name="connsiteY1" fmla="*/ 5107259 h 5107259"/>
              <a:gd name="connsiteX2" fmla="*/ 1537582 w 4314236"/>
              <a:gd name="connsiteY2" fmla="*/ 4371279 h 5107259"/>
              <a:gd name="connsiteX3" fmla="*/ 400158 w 4314236"/>
              <a:gd name="connsiteY3" fmla="*/ 3925230 h 5107259"/>
              <a:gd name="connsiteX4" fmla="*/ 422460 w 4314236"/>
              <a:gd name="connsiteY4" fmla="*/ 3568391 h 5107259"/>
              <a:gd name="connsiteX5" fmla="*/ 310948 w 4314236"/>
              <a:gd name="connsiteY5" fmla="*/ 3144644 h 5107259"/>
              <a:gd name="connsiteX6" fmla="*/ 132529 w 4314236"/>
              <a:gd name="connsiteY6" fmla="*/ 2631688 h 5107259"/>
              <a:gd name="connsiteX7" fmla="*/ 455914 w 4314236"/>
              <a:gd name="connsiteY7" fmla="*/ 2018371 h 5107259"/>
              <a:gd name="connsiteX8" fmla="*/ 3199114 w 4314236"/>
              <a:gd name="connsiteY8" fmla="*/ 0 h 5107259"/>
              <a:gd name="connsiteX9" fmla="*/ 4091212 w 4314236"/>
              <a:gd name="connsiteY9" fmla="*/ 2620537 h 5107259"/>
              <a:gd name="connsiteX10" fmla="*/ 4314236 w 4314236"/>
              <a:gd name="connsiteY10" fmla="*/ 5107259 h 5107259"/>
              <a:gd name="connsiteX0" fmla="*/ 4314236 w 4314236"/>
              <a:gd name="connsiteY0" fmla="*/ 5107259 h 5107259"/>
              <a:gd name="connsiteX1" fmla="*/ 1950177 w 4314236"/>
              <a:gd name="connsiteY1" fmla="*/ 5107259 h 5107259"/>
              <a:gd name="connsiteX2" fmla="*/ 1537582 w 4314236"/>
              <a:gd name="connsiteY2" fmla="*/ 4371279 h 5107259"/>
              <a:gd name="connsiteX3" fmla="*/ 400158 w 4314236"/>
              <a:gd name="connsiteY3" fmla="*/ 3925230 h 5107259"/>
              <a:gd name="connsiteX4" fmla="*/ 422460 w 4314236"/>
              <a:gd name="connsiteY4" fmla="*/ 3568391 h 5107259"/>
              <a:gd name="connsiteX5" fmla="*/ 310948 w 4314236"/>
              <a:gd name="connsiteY5" fmla="*/ 3144644 h 5107259"/>
              <a:gd name="connsiteX6" fmla="*/ 132529 w 4314236"/>
              <a:gd name="connsiteY6" fmla="*/ 2631688 h 5107259"/>
              <a:gd name="connsiteX7" fmla="*/ 455914 w 4314236"/>
              <a:gd name="connsiteY7" fmla="*/ 2018371 h 5107259"/>
              <a:gd name="connsiteX8" fmla="*/ 3199114 w 4314236"/>
              <a:gd name="connsiteY8" fmla="*/ 0 h 5107259"/>
              <a:gd name="connsiteX9" fmla="*/ 4091212 w 4314236"/>
              <a:gd name="connsiteY9" fmla="*/ 2620537 h 5107259"/>
              <a:gd name="connsiteX10" fmla="*/ 4314236 w 4314236"/>
              <a:gd name="connsiteY10" fmla="*/ 5107259 h 5107259"/>
              <a:gd name="connsiteX0" fmla="*/ 4314236 w 4314236"/>
              <a:gd name="connsiteY0" fmla="*/ 5266175 h 5266175"/>
              <a:gd name="connsiteX1" fmla="*/ 1950177 w 4314236"/>
              <a:gd name="connsiteY1" fmla="*/ 5266175 h 5266175"/>
              <a:gd name="connsiteX2" fmla="*/ 1537582 w 4314236"/>
              <a:gd name="connsiteY2" fmla="*/ 4530195 h 5266175"/>
              <a:gd name="connsiteX3" fmla="*/ 400158 w 4314236"/>
              <a:gd name="connsiteY3" fmla="*/ 4084146 h 5266175"/>
              <a:gd name="connsiteX4" fmla="*/ 422460 w 4314236"/>
              <a:gd name="connsiteY4" fmla="*/ 3727307 h 5266175"/>
              <a:gd name="connsiteX5" fmla="*/ 310948 w 4314236"/>
              <a:gd name="connsiteY5" fmla="*/ 3303560 h 5266175"/>
              <a:gd name="connsiteX6" fmla="*/ 132529 w 4314236"/>
              <a:gd name="connsiteY6" fmla="*/ 2790604 h 5266175"/>
              <a:gd name="connsiteX7" fmla="*/ 455914 w 4314236"/>
              <a:gd name="connsiteY7" fmla="*/ 2177287 h 5266175"/>
              <a:gd name="connsiteX8" fmla="*/ 3199114 w 4314236"/>
              <a:gd name="connsiteY8" fmla="*/ 158916 h 5266175"/>
              <a:gd name="connsiteX9" fmla="*/ 4091212 w 4314236"/>
              <a:gd name="connsiteY9" fmla="*/ 2779453 h 5266175"/>
              <a:gd name="connsiteX10" fmla="*/ 4314236 w 4314236"/>
              <a:gd name="connsiteY10" fmla="*/ 5266175 h 5266175"/>
              <a:gd name="connsiteX0" fmla="*/ 4314236 w 4314236"/>
              <a:gd name="connsiteY0" fmla="*/ 5266175 h 5266175"/>
              <a:gd name="connsiteX1" fmla="*/ 1950177 w 4314236"/>
              <a:gd name="connsiteY1" fmla="*/ 5266175 h 5266175"/>
              <a:gd name="connsiteX2" fmla="*/ 1537582 w 4314236"/>
              <a:gd name="connsiteY2" fmla="*/ 4530195 h 5266175"/>
              <a:gd name="connsiteX3" fmla="*/ 400158 w 4314236"/>
              <a:gd name="connsiteY3" fmla="*/ 4084146 h 5266175"/>
              <a:gd name="connsiteX4" fmla="*/ 422460 w 4314236"/>
              <a:gd name="connsiteY4" fmla="*/ 3727307 h 5266175"/>
              <a:gd name="connsiteX5" fmla="*/ 310948 w 4314236"/>
              <a:gd name="connsiteY5" fmla="*/ 3303560 h 5266175"/>
              <a:gd name="connsiteX6" fmla="*/ 132529 w 4314236"/>
              <a:gd name="connsiteY6" fmla="*/ 2790604 h 5266175"/>
              <a:gd name="connsiteX7" fmla="*/ 455914 w 4314236"/>
              <a:gd name="connsiteY7" fmla="*/ 2177287 h 5266175"/>
              <a:gd name="connsiteX8" fmla="*/ 3199114 w 4314236"/>
              <a:gd name="connsiteY8" fmla="*/ 158916 h 5266175"/>
              <a:gd name="connsiteX9" fmla="*/ 4091212 w 4314236"/>
              <a:gd name="connsiteY9" fmla="*/ 2779453 h 5266175"/>
              <a:gd name="connsiteX10" fmla="*/ 4314236 w 4314236"/>
              <a:gd name="connsiteY10" fmla="*/ 5266175 h 5266175"/>
              <a:gd name="connsiteX0" fmla="*/ 4314236 w 4400003"/>
              <a:gd name="connsiteY0" fmla="*/ 5266175 h 5266175"/>
              <a:gd name="connsiteX1" fmla="*/ 1950177 w 4400003"/>
              <a:gd name="connsiteY1" fmla="*/ 5266175 h 5266175"/>
              <a:gd name="connsiteX2" fmla="*/ 1537582 w 4400003"/>
              <a:gd name="connsiteY2" fmla="*/ 4530195 h 5266175"/>
              <a:gd name="connsiteX3" fmla="*/ 400158 w 4400003"/>
              <a:gd name="connsiteY3" fmla="*/ 4084146 h 5266175"/>
              <a:gd name="connsiteX4" fmla="*/ 422460 w 4400003"/>
              <a:gd name="connsiteY4" fmla="*/ 3727307 h 5266175"/>
              <a:gd name="connsiteX5" fmla="*/ 310948 w 4400003"/>
              <a:gd name="connsiteY5" fmla="*/ 3303560 h 5266175"/>
              <a:gd name="connsiteX6" fmla="*/ 132529 w 4400003"/>
              <a:gd name="connsiteY6" fmla="*/ 2790604 h 5266175"/>
              <a:gd name="connsiteX7" fmla="*/ 455914 w 4400003"/>
              <a:gd name="connsiteY7" fmla="*/ 2177287 h 5266175"/>
              <a:gd name="connsiteX8" fmla="*/ 3199114 w 4400003"/>
              <a:gd name="connsiteY8" fmla="*/ 158916 h 5266175"/>
              <a:gd name="connsiteX9" fmla="*/ 4091212 w 4400003"/>
              <a:gd name="connsiteY9" fmla="*/ 2779453 h 5266175"/>
              <a:gd name="connsiteX10" fmla="*/ 4314236 w 4400003"/>
              <a:gd name="connsiteY10" fmla="*/ 5266175 h 5266175"/>
              <a:gd name="connsiteX0" fmla="*/ 4314236 w 4400003"/>
              <a:gd name="connsiteY0" fmla="*/ 5266175 h 5266175"/>
              <a:gd name="connsiteX1" fmla="*/ 1950177 w 4400003"/>
              <a:gd name="connsiteY1" fmla="*/ 5266175 h 5266175"/>
              <a:gd name="connsiteX2" fmla="*/ 1537582 w 4400003"/>
              <a:gd name="connsiteY2" fmla="*/ 4530195 h 5266175"/>
              <a:gd name="connsiteX3" fmla="*/ 400158 w 4400003"/>
              <a:gd name="connsiteY3" fmla="*/ 4084146 h 5266175"/>
              <a:gd name="connsiteX4" fmla="*/ 422460 w 4400003"/>
              <a:gd name="connsiteY4" fmla="*/ 3727307 h 5266175"/>
              <a:gd name="connsiteX5" fmla="*/ 310948 w 4400003"/>
              <a:gd name="connsiteY5" fmla="*/ 3303560 h 5266175"/>
              <a:gd name="connsiteX6" fmla="*/ 132529 w 4400003"/>
              <a:gd name="connsiteY6" fmla="*/ 2790604 h 5266175"/>
              <a:gd name="connsiteX7" fmla="*/ 455914 w 4400003"/>
              <a:gd name="connsiteY7" fmla="*/ 2177287 h 5266175"/>
              <a:gd name="connsiteX8" fmla="*/ 3199114 w 4400003"/>
              <a:gd name="connsiteY8" fmla="*/ 158916 h 5266175"/>
              <a:gd name="connsiteX9" fmla="*/ 4091212 w 4400003"/>
              <a:gd name="connsiteY9" fmla="*/ 2779453 h 5266175"/>
              <a:gd name="connsiteX10" fmla="*/ 4314236 w 4400003"/>
              <a:gd name="connsiteY10" fmla="*/ 5266175 h 5266175"/>
              <a:gd name="connsiteX0" fmla="*/ 4314236 w 4400003"/>
              <a:gd name="connsiteY0" fmla="*/ 5266175 h 5266175"/>
              <a:gd name="connsiteX1" fmla="*/ 1950177 w 4400003"/>
              <a:gd name="connsiteY1" fmla="*/ 5266175 h 5266175"/>
              <a:gd name="connsiteX2" fmla="*/ 1537582 w 4400003"/>
              <a:gd name="connsiteY2" fmla="*/ 4530195 h 5266175"/>
              <a:gd name="connsiteX3" fmla="*/ 400158 w 4400003"/>
              <a:gd name="connsiteY3" fmla="*/ 4084146 h 5266175"/>
              <a:gd name="connsiteX4" fmla="*/ 422460 w 4400003"/>
              <a:gd name="connsiteY4" fmla="*/ 3727307 h 5266175"/>
              <a:gd name="connsiteX5" fmla="*/ 310948 w 4400003"/>
              <a:gd name="connsiteY5" fmla="*/ 3303560 h 5266175"/>
              <a:gd name="connsiteX6" fmla="*/ 132529 w 4400003"/>
              <a:gd name="connsiteY6" fmla="*/ 2790604 h 5266175"/>
              <a:gd name="connsiteX7" fmla="*/ 455914 w 4400003"/>
              <a:gd name="connsiteY7" fmla="*/ 2177287 h 5266175"/>
              <a:gd name="connsiteX8" fmla="*/ 3199114 w 4400003"/>
              <a:gd name="connsiteY8" fmla="*/ 158916 h 5266175"/>
              <a:gd name="connsiteX9" fmla="*/ 4091212 w 4400003"/>
              <a:gd name="connsiteY9" fmla="*/ 2779453 h 5266175"/>
              <a:gd name="connsiteX10" fmla="*/ 4314236 w 4400003"/>
              <a:gd name="connsiteY10" fmla="*/ 5266175 h 5266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00003" h="5266175">
                <a:moveTo>
                  <a:pt x="4314236" y="5266175"/>
                </a:moveTo>
                <a:lnTo>
                  <a:pt x="1950177" y="5266175"/>
                </a:lnTo>
                <a:lnTo>
                  <a:pt x="1537582" y="4530195"/>
                </a:lnTo>
                <a:cubicBezTo>
                  <a:pt x="355553" y="4838712"/>
                  <a:pt x="199436" y="4533912"/>
                  <a:pt x="400158" y="4084146"/>
                </a:cubicBezTo>
                <a:cubicBezTo>
                  <a:pt x="262627" y="3864839"/>
                  <a:pt x="303514" y="3823951"/>
                  <a:pt x="422460" y="3727307"/>
                </a:cubicBezTo>
                <a:cubicBezTo>
                  <a:pt x="117660" y="3742175"/>
                  <a:pt x="348119" y="3444809"/>
                  <a:pt x="310948" y="3303560"/>
                </a:cubicBezTo>
                <a:cubicBezTo>
                  <a:pt x="-149969" y="3188331"/>
                  <a:pt x="2431" y="2983891"/>
                  <a:pt x="132529" y="2790604"/>
                </a:cubicBezTo>
                <a:cubicBezTo>
                  <a:pt x="262626" y="2597316"/>
                  <a:pt x="392724" y="2404028"/>
                  <a:pt x="455914" y="2177287"/>
                </a:cubicBezTo>
                <a:cubicBezTo>
                  <a:pt x="-123949" y="645853"/>
                  <a:pt x="2061690" y="-417230"/>
                  <a:pt x="3199114" y="158916"/>
                </a:cubicBezTo>
                <a:cubicBezTo>
                  <a:pt x="4254763" y="653286"/>
                  <a:pt x="4775154" y="1749824"/>
                  <a:pt x="4091212" y="2779453"/>
                </a:cubicBezTo>
                <a:cubicBezTo>
                  <a:pt x="3797563" y="3441092"/>
                  <a:pt x="3793846" y="4849863"/>
                  <a:pt x="4314236" y="526617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  <a:ln w="22225">
            <a:solidFill>
              <a:schemeClr val="bg1"/>
            </a:solidFill>
          </a:ln>
          <a:effectLst>
            <a:outerShdw blurRad="165100" dist="25400" dir="27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93" name="组合 92"/>
          <p:cNvGrpSpPr/>
          <p:nvPr/>
        </p:nvGrpSpPr>
        <p:grpSpPr>
          <a:xfrm>
            <a:off x="2374137" y="3664128"/>
            <a:ext cx="1409535" cy="1409535"/>
            <a:chOff x="2412414" y="3475022"/>
            <a:chExt cx="1409535" cy="1409535"/>
          </a:xfrm>
        </p:grpSpPr>
        <p:sp>
          <p:nvSpPr>
            <p:cNvPr id="94" name="椭圆 93"/>
            <p:cNvSpPr/>
            <p:nvPr/>
          </p:nvSpPr>
          <p:spPr>
            <a:xfrm>
              <a:off x="2412414" y="3475022"/>
              <a:ext cx="1409535" cy="1409535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95" name="组合 94"/>
            <p:cNvGrpSpPr/>
            <p:nvPr/>
          </p:nvGrpSpPr>
          <p:grpSpPr>
            <a:xfrm>
              <a:off x="2775139" y="3859090"/>
              <a:ext cx="643932" cy="641398"/>
              <a:chOff x="4557733" y="2434359"/>
              <a:chExt cx="512624" cy="510606"/>
            </a:xfrm>
            <a:solidFill>
              <a:schemeClr val="bg1"/>
            </a:solidFill>
          </p:grpSpPr>
          <p:sp>
            <p:nvSpPr>
              <p:cNvPr id="96" name="Freeform 7"/>
              <p:cNvSpPr>
                <a:spLocks noEditPoints="1"/>
              </p:cNvSpPr>
              <p:nvPr/>
            </p:nvSpPr>
            <p:spPr bwMode="auto">
              <a:xfrm>
                <a:off x="4557733" y="2434359"/>
                <a:ext cx="512624" cy="510606"/>
              </a:xfrm>
              <a:custGeom>
                <a:avLst/>
                <a:gdLst>
                  <a:gd name="T0" fmla="*/ 86 w 172"/>
                  <a:gd name="T1" fmla="*/ 21 h 172"/>
                  <a:gd name="T2" fmla="*/ 151 w 172"/>
                  <a:gd name="T3" fmla="*/ 86 h 172"/>
                  <a:gd name="T4" fmla="*/ 86 w 172"/>
                  <a:gd name="T5" fmla="*/ 151 h 172"/>
                  <a:gd name="T6" fmla="*/ 21 w 172"/>
                  <a:gd name="T7" fmla="*/ 86 h 172"/>
                  <a:gd name="T8" fmla="*/ 86 w 172"/>
                  <a:gd name="T9" fmla="*/ 21 h 172"/>
                  <a:gd name="T10" fmla="*/ 86 w 172"/>
                  <a:gd name="T11" fmla="*/ 0 h 172"/>
                  <a:gd name="T12" fmla="*/ 0 w 172"/>
                  <a:gd name="T13" fmla="*/ 86 h 172"/>
                  <a:gd name="T14" fmla="*/ 86 w 172"/>
                  <a:gd name="T15" fmla="*/ 172 h 172"/>
                  <a:gd name="T16" fmla="*/ 172 w 172"/>
                  <a:gd name="T17" fmla="*/ 86 h 172"/>
                  <a:gd name="T18" fmla="*/ 86 w 172"/>
                  <a:gd name="T1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2" h="172">
                    <a:moveTo>
                      <a:pt x="86" y="21"/>
                    </a:moveTo>
                    <a:cubicBezTo>
                      <a:pt x="122" y="21"/>
                      <a:pt x="151" y="50"/>
                      <a:pt x="151" y="86"/>
                    </a:cubicBezTo>
                    <a:cubicBezTo>
                      <a:pt x="151" y="122"/>
                      <a:pt x="122" y="151"/>
                      <a:pt x="86" y="151"/>
                    </a:cubicBezTo>
                    <a:cubicBezTo>
                      <a:pt x="50" y="151"/>
                      <a:pt x="21" y="122"/>
                      <a:pt x="21" y="86"/>
                    </a:cubicBezTo>
                    <a:cubicBezTo>
                      <a:pt x="21" y="50"/>
                      <a:pt x="50" y="21"/>
                      <a:pt x="86" y="21"/>
                    </a:cubicBezTo>
                    <a:moveTo>
                      <a:pt x="86" y="0"/>
                    </a:moveTo>
                    <a:cubicBezTo>
                      <a:pt x="38" y="0"/>
                      <a:pt x="0" y="38"/>
                      <a:pt x="0" y="86"/>
                    </a:cubicBezTo>
                    <a:cubicBezTo>
                      <a:pt x="0" y="134"/>
                      <a:pt x="38" y="172"/>
                      <a:pt x="86" y="172"/>
                    </a:cubicBezTo>
                    <a:cubicBezTo>
                      <a:pt x="134" y="172"/>
                      <a:pt x="172" y="134"/>
                      <a:pt x="172" y="86"/>
                    </a:cubicBezTo>
                    <a:cubicBezTo>
                      <a:pt x="172" y="38"/>
                      <a:pt x="134" y="0"/>
                      <a:pt x="8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8"/>
              <p:cNvSpPr>
                <a:spLocks/>
              </p:cNvSpPr>
              <p:nvPr/>
            </p:nvSpPr>
            <p:spPr bwMode="auto">
              <a:xfrm>
                <a:off x="4781753" y="2529215"/>
                <a:ext cx="129165" cy="254294"/>
              </a:xfrm>
              <a:custGeom>
                <a:avLst/>
                <a:gdLst>
                  <a:gd name="T0" fmla="*/ 33 w 44"/>
                  <a:gd name="T1" fmla="*/ 86 h 86"/>
                  <a:gd name="T2" fmla="*/ 25 w 44"/>
                  <a:gd name="T3" fmla="*/ 83 h 86"/>
                  <a:gd name="T4" fmla="*/ 3 w 44"/>
                  <a:gd name="T5" fmla="*/ 62 h 86"/>
                  <a:gd name="T6" fmla="*/ 0 w 44"/>
                  <a:gd name="T7" fmla="*/ 54 h 86"/>
                  <a:gd name="T8" fmla="*/ 0 w 44"/>
                  <a:gd name="T9" fmla="*/ 54 h 86"/>
                  <a:gd name="T10" fmla="*/ 0 w 44"/>
                  <a:gd name="T11" fmla="*/ 54 h 86"/>
                  <a:gd name="T12" fmla="*/ 0 w 44"/>
                  <a:gd name="T13" fmla="*/ 11 h 86"/>
                  <a:gd name="T14" fmla="*/ 11 w 44"/>
                  <a:gd name="T15" fmla="*/ 0 h 86"/>
                  <a:gd name="T16" fmla="*/ 22 w 44"/>
                  <a:gd name="T17" fmla="*/ 11 h 86"/>
                  <a:gd name="T18" fmla="*/ 22 w 44"/>
                  <a:gd name="T19" fmla="*/ 50 h 86"/>
                  <a:gd name="T20" fmla="*/ 40 w 44"/>
                  <a:gd name="T21" fmla="*/ 68 h 86"/>
                  <a:gd name="T22" fmla="*/ 40 w 44"/>
                  <a:gd name="T23" fmla="*/ 83 h 86"/>
                  <a:gd name="T24" fmla="*/ 33 w 44"/>
                  <a:gd name="T25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" h="86">
                    <a:moveTo>
                      <a:pt x="33" y="86"/>
                    </a:moveTo>
                    <a:cubicBezTo>
                      <a:pt x="30" y="86"/>
                      <a:pt x="27" y="85"/>
                      <a:pt x="25" y="83"/>
                    </a:cubicBezTo>
                    <a:cubicBezTo>
                      <a:pt x="3" y="62"/>
                      <a:pt x="3" y="62"/>
                      <a:pt x="3" y="62"/>
                    </a:cubicBezTo>
                    <a:cubicBezTo>
                      <a:pt x="1" y="60"/>
                      <a:pt x="0" y="57"/>
                      <a:pt x="0" y="54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7" y="0"/>
                      <a:pt x="22" y="5"/>
                      <a:pt x="22" y="11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40" y="68"/>
                      <a:pt x="40" y="68"/>
                      <a:pt x="40" y="68"/>
                    </a:cubicBezTo>
                    <a:cubicBezTo>
                      <a:pt x="44" y="72"/>
                      <a:pt x="44" y="79"/>
                      <a:pt x="40" y="83"/>
                    </a:cubicBezTo>
                    <a:cubicBezTo>
                      <a:pt x="38" y="85"/>
                      <a:pt x="35" y="86"/>
                      <a:pt x="33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98" name="组合 97"/>
          <p:cNvGrpSpPr/>
          <p:nvPr/>
        </p:nvGrpSpPr>
        <p:grpSpPr>
          <a:xfrm>
            <a:off x="3752839" y="2981384"/>
            <a:ext cx="1409535" cy="1409535"/>
            <a:chOff x="3791116" y="2792278"/>
            <a:chExt cx="1409535" cy="1409535"/>
          </a:xfrm>
        </p:grpSpPr>
        <p:sp>
          <p:nvSpPr>
            <p:cNvPr id="99" name="椭圆 98"/>
            <p:cNvSpPr/>
            <p:nvPr/>
          </p:nvSpPr>
          <p:spPr>
            <a:xfrm>
              <a:off x="3791116" y="2792278"/>
              <a:ext cx="1409535" cy="1409535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4195446" y="3164172"/>
              <a:ext cx="589616" cy="567026"/>
              <a:chOff x="6159731" y="1864447"/>
              <a:chExt cx="469385" cy="451400"/>
            </a:xfrm>
            <a:solidFill>
              <a:schemeClr val="bg1"/>
            </a:solidFill>
          </p:grpSpPr>
          <p:sp>
            <p:nvSpPr>
              <p:cNvPr id="101" name="Oval 131"/>
              <p:cNvSpPr>
                <a:spLocks noChangeArrowheads="1"/>
              </p:cNvSpPr>
              <p:nvPr/>
            </p:nvSpPr>
            <p:spPr bwMode="auto">
              <a:xfrm>
                <a:off x="6288812" y="1864447"/>
                <a:ext cx="211223" cy="21392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800">
                  <a:solidFill>
                    <a:prstClr val="black"/>
                  </a:solidFill>
                </a:endParaRPr>
              </a:p>
            </p:txBody>
          </p:sp>
          <p:sp>
            <p:nvSpPr>
              <p:cNvPr id="102" name="Freeform 134"/>
              <p:cNvSpPr>
                <a:spLocks/>
              </p:cNvSpPr>
              <p:nvPr/>
            </p:nvSpPr>
            <p:spPr bwMode="auto">
              <a:xfrm>
                <a:off x="6159731" y="2111736"/>
                <a:ext cx="469385" cy="204111"/>
              </a:xfrm>
              <a:custGeom>
                <a:avLst/>
                <a:gdLst>
                  <a:gd name="T0" fmla="*/ 35 w 200"/>
                  <a:gd name="T1" fmla="*/ 87 h 87"/>
                  <a:gd name="T2" fmla="*/ 35 w 200"/>
                  <a:gd name="T3" fmla="*/ 72 h 87"/>
                  <a:gd name="T4" fmla="*/ 46 w 200"/>
                  <a:gd name="T5" fmla="*/ 72 h 87"/>
                  <a:gd name="T6" fmla="*/ 46 w 200"/>
                  <a:gd name="T7" fmla="*/ 87 h 87"/>
                  <a:gd name="T8" fmla="*/ 155 w 200"/>
                  <a:gd name="T9" fmla="*/ 87 h 87"/>
                  <a:gd name="T10" fmla="*/ 155 w 200"/>
                  <a:gd name="T11" fmla="*/ 72 h 87"/>
                  <a:gd name="T12" fmla="*/ 166 w 200"/>
                  <a:gd name="T13" fmla="*/ 72 h 87"/>
                  <a:gd name="T14" fmla="*/ 166 w 200"/>
                  <a:gd name="T15" fmla="*/ 87 h 87"/>
                  <a:gd name="T16" fmla="*/ 199 w 200"/>
                  <a:gd name="T17" fmla="*/ 87 h 87"/>
                  <a:gd name="T18" fmla="*/ 200 w 200"/>
                  <a:gd name="T19" fmla="*/ 43 h 87"/>
                  <a:gd name="T20" fmla="*/ 156 w 200"/>
                  <a:gd name="T21" fmla="*/ 0 h 87"/>
                  <a:gd name="T22" fmla="*/ 156 w 200"/>
                  <a:gd name="T23" fmla="*/ 0 h 87"/>
                  <a:gd name="T24" fmla="*/ 156 w 200"/>
                  <a:gd name="T25" fmla="*/ 0 h 87"/>
                  <a:gd name="T26" fmla="*/ 140 w 200"/>
                  <a:gd name="T27" fmla="*/ 0 h 87"/>
                  <a:gd name="T28" fmla="*/ 100 w 200"/>
                  <a:gd name="T29" fmla="*/ 80 h 87"/>
                  <a:gd name="T30" fmla="*/ 60 w 200"/>
                  <a:gd name="T31" fmla="*/ 0 h 87"/>
                  <a:gd name="T32" fmla="*/ 45 w 200"/>
                  <a:gd name="T33" fmla="*/ 0 h 87"/>
                  <a:gd name="T34" fmla="*/ 45 w 200"/>
                  <a:gd name="T35" fmla="*/ 0 h 87"/>
                  <a:gd name="T36" fmla="*/ 44 w 200"/>
                  <a:gd name="T37" fmla="*/ 0 h 87"/>
                  <a:gd name="T38" fmla="*/ 1 w 200"/>
                  <a:gd name="T39" fmla="*/ 43 h 87"/>
                  <a:gd name="T40" fmla="*/ 0 w 200"/>
                  <a:gd name="T41" fmla="*/ 87 h 87"/>
                  <a:gd name="T42" fmla="*/ 35 w 200"/>
                  <a:gd name="T4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0" h="87">
                    <a:moveTo>
                      <a:pt x="35" y="87"/>
                    </a:moveTo>
                    <a:cubicBezTo>
                      <a:pt x="35" y="72"/>
                      <a:pt x="35" y="72"/>
                      <a:pt x="35" y="72"/>
                    </a:cubicBezTo>
                    <a:cubicBezTo>
                      <a:pt x="46" y="72"/>
                      <a:pt x="46" y="72"/>
                      <a:pt x="46" y="72"/>
                    </a:cubicBezTo>
                    <a:cubicBezTo>
                      <a:pt x="46" y="87"/>
                      <a:pt x="46" y="87"/>
                      <a:pt x="46" y="87"/>
                    </a:cubicBezTo>
                    <a:cubicBezTo>
                      <a:pt x="155" y="87"/>
                      <a:pt x="155" y="87"/>
                      <a:pt x="155" y="87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66" y="72"/>
                      <a:pt x="166" y="72"/>
                      <a:pt x="166" y="72"/>
                    </a:cubicBezTo>
                    <a:cubicBezTo>
                      <a:pt x="166" y="87"/>
                      <a:pt x="166" y="87"/>
                      <a:pt x="166" y="87"/>
                    </a:cubicBezTo>
                    <a:cubicBezTo>
                      <a:pt x="199" y="87"/>
                      <a:pt x="199" y="87"/>
                      <a:pt x="199" y="87"/>
                    </a:cubicBezTo>
                    <a:cubicBezTo>
                      <a:pt x="199" y="47"/>
                      <a:pt x="200" y="43"/>
                      <a:pt x="200" y="43"/>
                    </a:cubicBezTo>
                    <a:cubicBezTo>
                      <a:pt x="200" y="19"/>
                      <a:pt x="180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00" y="80"/>
                      <a:pt x="100" y="80"/>
                      <a:pt x="100" y="8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1" y="43"/>
                      <a:pt x="0" y="47"/>
                      <a:pt x="0" y="87"/>
                    </a:cubicBezTo>
                    <a:lnTo>
                      <a:pt x="35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8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03" name="组合 102"/>
          <p:cNvGrpSpPr/>
          <p:nvPr/>
        </p:nvGrpSpPr>
        <p:grpSpPr>
          <a:xfrm>
            <a:off x="3938204" y="1827326"/>
            <a:ext cx="973460" cy="973460"/>
            <a:chOff x="3976481" y="1638220"/>
            <a:chExt cx="973460" cy="973460"/>
          </a:xfrm>
        </p:grpSpPr>
        <p:sp>
          <p:nvSpPr>
            <p:cNvPr id="104" name="椭圆 103"/>
            <p:cNvSpPr/>
            <p:nvPr/>
          </p:nvSpPr>
          <p:spPr>
            <a:xfrm>
              <a:off x="3976481" y="1638220"/>
              <a:ext cx="973460" cy="97346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grpSp>
          <p:nvGrpSpPr>
            <p:cNvPr id="105" name="组合 104"/>
            <p:cNvGrpSpPr/>
            <p:nvPr/>
          </p:nvGrpSpPr>
          <p:grpSpPr>
            <a:xfrm>
              <a:off x="4315854" y="1977219"/>
              <a:ext cx="371321" cy="321813"/>
              <a:chOff x="7090992" y="4839631"/>
              <a:chExt cx="424306" cy="367732"/>
            </a:xfrm>
            <a:solidFill>
              <a:schemeClr val="bg1"/>
            </a:solidFill>
          </p:grpSpPr>
          <p:sp>
            <p:nvSpPr>
              <p:cNvPr id="106" name="Freeform 19"/>
              <p:cNvSpPr>
                <a:spLocks/>
              </p:cNvSpPr>
              <p:nvPr/>
            </p:nvSpPr>
            <p:spPr bwMode="auto">
              <a:xfrm>
                <a:off x="7156995" y="4994536"/>
                <a:ext cx="86882" cy="152885"/>
              </a:xfrm>
              <a:custGeom>
                <a:avLst/>
                <a:gdLst>
                  <a:gd name="T0" fmla="*/ 4 w 54"/>
                  <a:gd name="T1" fmla="*/ 95 h 95"/>
                  <a:gd name="T2" fmla="*/ 49 w 54"/>
                  <a:gd name="T3" fmla="*/ 95 h 95"/>
                  <a:gd name="T4" fmla="*/ 54 w 54"/>
                  <a:gd name="T5" fmla="*/ 90 h 95"/>
                  <a:gd name="T6" fmla="*/ 54 w 54"/>
                  <a:gd name="T7" fmla="*/ 4 h 95"/>
                  <a:gd name="T8" fmla="*/ 49 w 54"/>
                  <a:gd name="T9" fmla="*/ 0 h 95"/>
                  <a:gd name="T10" fmla="*/ 4 w 54"/>
                  <a:gd name="T11" fmla="*/ 0 h 95"/>
                  <a:gd name="T12" fmla="*/ 0 w 54"/>
                  <a:gd name="T13" fmla="*/ 4 h 95"/>
                  <a:gd name="T14" fmla="*/ 0 w 54"/>
                  <a:gd name="T15" fmla="*/ 90 h 95"/>
                  <a:gd name="T16" fmla="*/ 4 w 54"/>
                  <a:gd name="T1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95">
                    <a:moveTo>
                      <a:pt x="4" y="95"/>
                    </a:moveTo>
                    <a:cubicBezTo>
                      <a:pt x="49" y="95"/>
                      <a:pt x="49" y="95"/>
                      <a:pt x="49" y="95"/>
                    </a:cubicBezTo>
                    <a:cubicBezTo>
                      <a:pt x="52" y="95"/>
                      <a:pt x="54" y="93"/>
                      <a:pt x="54" y="90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2" y="95"/>
                      <a:pt x="4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07" name="Freeform 20"/>
              <p:cNvSpPr>
                <a:spLocks/>
              </p:cNvSpPr>
              <p:nvPr/>
            </p:nvSpPr>
            <p:spPr bwMode="auto">
              <a:xfrm>
                <a:off x="7282266" y="4937962"/>
                <a:ext cx="86882" cy="209459"/>
              </a:xfrm>
              <a:custGeom>
                <a:avLst/>
                <a:gdLst>
                  <a:gd name="T0" fmla="*/ 5 w 54"/>
                  <a:gd name="T1" fmla="*/ 130 h 130"/>
                  <a:gd name="T2" fmla="*/ 50 w 54"/>
                  <a:gd name="T3" fmla="*/ 130 h 130"/>
                  <a:gd name="T4" fmla="*/ 54 w 54"/>
                  <a:gd name="T5" fmla="*/ 125 h 130"/>
                  <a:gd name="T6" fmla="*/ 54 w 54"/>
                  <a:gd name="T7" fmla="*/ 5 h 130"/>
                  <a:gd name="T8" fmla="*/ 50 w 54"/>
                  <a:gd name="T9" fmla="*/ 0 h 130"/>
                  <a:gd name="T10" fmla="*/ 5 w 54"/>
                  <a:gd name="T11" fmla="*/ 0 h 130"/>
                  <a:gd name="T12" fmla="*/ 0 w 54"/>
                  <a:gd name="T13" fmla="*/ 5 h 130"/>
                  <a:gd name="T14" fmla="*/ 0 w 54"/>
                  <a:gd name="T15" fmla="*/ 125 h 130"/>
                  <a:gd name="T16" fmla="*/ 5 w 54"/>
                  <a:gd name="T1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30">
                    <a:moveTo>
                      <a:pt x="5" y="130"/>
                    </a:moveTo>
                    <a:cubicBezTo>
                      <a:pt x="50" y="130"/>
                      <a:pt x="50" y="130"/>
                      <a:pt x="50" y="130"/>
                    </a:cubicBezTo>
                    <a:cubicBezTo>
                      <a:pt x="52" y="130"/>
                      <a:pt x="54" y="128"/>
                      <a:pt x="54" y="12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8"/>
                      <a:pt x="2" y="130"/>
                      <a:pt x="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Freeform 21"/>
              <p:cNvSpPr>
                <a:spLocks/>
              </p:cNvSpPr>
              <p:nvPr/>
            </p:nvSpPr>
            <p:spPr bwMode="auto">
              <a:xfrm>
                <a:off x="7408885" y="4891491"/>
                <a:ext cx="86882" cy="255931"/>
              </a:xfrm>
              <a:custGeom>
                <a:avLst/>
                <a:gdLst>
                  <a:gd name="T0" fmla="*/ 4 w 54"/>
                  <a:gd name="T1" fmla="*/ 159 h 159"/>
                  <a:gd name="T2" fmla="*/ 49 w 54"/>
                  <a:gd name="T3" fmla="*/ 159 h 159"/>
                  <a:gd name="T4" fmla="*/ 54 w 54"/>
                  <a:gd name="T5" fmla="*/ 154 h 159"/>
                  <a:gd name="T6" fmla="*/ 54 w 54"/>
                  <a:gd name="T7" fmla="*/ 5 h 159"/>
                  <a:gd name="T8" fmla="*/ 49 w 54"/>
                  <a:gd name="T9" fmla="*/ 0 h 159"/>
                  <a:gd name="T10" fmla="*/ 4 w 54"/>
                  <a:gd name="T11" fmla="*/ 0 h 159"/>
                  <a:gd name="T12" fmla="*/ 0 w 54"/>
                  <a:gd name="T13" fmla="*/ 5 h 159"/>
                  <a:gd name="T14" fmla="*/ 0 w 54"/>
                  <a:gd name="T15" fmla="*/ 154 h 159"/>
                  <a:gd name="T16" fmla="*/ 4 w 54"/>
                  <a:gd name="T17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59">
                    <a:moveTo>
                      <a:pt x="4" y="159"/>
                    </a:moveTo>
                    <a:cubicBezTo>
                      <a:pt x="49" y="159"/>
                      <a:pt x="49" y="159"/>
                      <a:pt x="49" y="159"/>
                    </a:cubicBezTo>
                    <a:cubicBezTo>
                      <a:pt x="52" y="159"/>
                      <a:pt x="54" y="157"/>
                      <a:pt x="54" y="154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7"/>
                      <a:pt x="2" y="159"/>
                      <a:pt x="4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09" name="Freeform 22"/>
              <p:cNvSpPr>
                <a:spLocks/>
              </p:cNvSpPr>
              <p:nvPr/>
            </p:nvSpPr>
            <p:spPr bwMode="auto">
              <a:xfrm>
                <a:off x="7090992" y="4839631"/>
                <a:ext cx="424306" cy="367732"/>
              </a:xfrm>
              <a:custGeom>
                <a:avLst/>
                <a:gdLst>
                  <a:gd name="T0" fmla="*/ 253 w 264"/>
                  <a:gd name="T1" fmla="*/ 206 h 228"/>
                  <a:gd name="T2" fmla="*/ 23 w 264"/>
                  <a:gd name="T3" fmla="*/ 206 h 228"/>
                  <a:gd name="T4" fmla="*/ 22 w 264"/>
                  <a:gd name="T5" fmla="*/ 206 h 228"/>
                  <a:gd name="T6" fmla="*/ 22 w 264"/>
                  <a:gd name="T7" fmla="*/ 11 h 228"/>
                  <a:gd name="T8" fmla="*/ 11 w 264"/>
                  <a:gd name="T9" fmla="*/ 0 h 228"/>
                  <a:gd name="T10" fmla="*/ 0 w 264"/>
                  <a:gd name="T11" fmla="*/ 11 h 228"/>
                  <a:gd name="T12" fmla="*/ 0 w 264"/>
                  <a:gd name="T13" fmla="*/ 206 h 228"/>
                  <a:gd name="T14" fmla="*/ 23 w 264"/>
                  <a:gd name="T15" fmla="*/ 228 h 228"/>
                  <a:gd name="T16" fmla="*/ 253 w 264"/>
                  <a:gd name="T17" fmla="*/ 228 h 228"/>
                  <a:gd name="T18" fmla="*/ 264 w 264"/>
                  <a:gd name="T19" fmla="*/ 217 h 228"/>
                  <a:gd name="T20" fmla="*/ 253 w 264"/>
                  <a:gd name="T21" fmla="*/ 20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4" h="228">
                    <a:moveTo>
                      <a:pt x="253" y="206"/>
                    </a:moveTo>
                    <a:cubicBezTo>
                      <a:pt x="23" y="206"/>
                      <a:pt x="23" y="206"/>
                      <a:pt x="23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206"/>
                      <a:pt x="0" y="206"/>
                      <a:pt x="0" y="206"/>
                    </a:cubicBezTo>
                    <a:cubicBezTo>
                      <a:pt x="0" y="218"/>
                      <a:pt x="10" y="228"/>
                      <a:pt x="23" y="228"/>
                    </a:cubicBezTo>
                    <a:cubicBezTo>
                      <a:pt x="253" y="228"/>
                      <a:pt x="253" y="228"/>
                      <a:pt x="253" y="228"/>
                    </a:cubicBezTo>
                    <a:cubicBezTo>
                      <a:pt x="259" y="228"/>
                      <a:pt x="264" y="223"/>
                      <a:pt x="264" y="217"/>
                    </a:cubicBezTo>
                    <a:cubicBezTo>
                      <a:pt x="264" y="211"/>
                      <a:pt x="259" y="206"/>
                      <a:pt x="253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0" name="组合 109"/>
          <p:cNvGrpSpPr/>
          <p:nvPr/>
        </p:nvGrpSpPr>
        <p:grpSpPr>
          <a:xfrm>
            <a:off x="2176282" y="1765657"/>
            <a:ext cx="1682636" cy="1682635"/>
            <a:chOff x="2214559" y="1576551"/>
            <a:chExt cx="1682636" cy="1682635"/>
          </a:xfrm>
        </p:grpSpPr>
        <p:sp>
          <p:nvSpPr>
            <p:cNvPr id="111" name="椭圆 110"/>
            <p:cNvSpPr/>
            <p:nvPr/>
          </p:nvSpPr>
          <p:spPr>
            <a:xfrm>
              <a:off x="2214559" y="1576551"/>
              <a:ext cx="1682636" cy="1682635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</a:endParaRPr>
            </a:p>
          </p:txBody>
        </p:sp>
        <p:grpSp>
          <p:nvGrpSpPr>
            <p:cNvPr id="112" name="组合 111"/>
            <p:cNvGrpSpPr/>
            <p:nvPr/>
          </p:nvGrpSpPr>
          <p:grpSpPr>
            <a:xfrm>
              <a:off x="2633218" y="2062118"/>
              <a:ext cx="718912" cy="711500"/>
              <a:chOff x="4270293" y="4090633"/>
              <a:chExt cx="390570" cy="386543"/>
            </a:xfrm>
            <a:solidFill>
              <a:schemeClr val="bg1"/>
            </a:solidFill>
          </p:grpSpPr>
          <p:sp>
            <p:nvSpPr>
              <p:cNvPr id="113" name="Freeform 136"/>
              <p:cNvSpPr>
                <a:spLocks/>
              </p:cNvSpPr>
              <p:nvPr/>
            </p:nvSpPr>
            <p:spPr bwMode="auto">
              <a:xfrm>
                <a:off x="4270293" y="4307258"/>
                <a:ext cx="390570" cy="169918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Freeform 137"/>
              <p:cNvSpPr>
                <a:spLocks noEditPoints="1"/>
              </p:cNvSpPr>
              <p:nvPr/>
            </p:nvSpPr>
            <p:spPr bwMode="auto">
              <a:xfrm>
                <a:off x="4270293" y="4090633"/>
                <a:ext cx="390570" cy="224678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15" name="组合 114"/>
          <p:cNvGrpSpPr/>
          <p:nvPr/>
        </p:nvGrpSpPr>
        <p:grpSpPr>
          <a:xfrm>
            <a:off x="3784036" y="4492232"/>
            <a:ext cx="1002514" cy="973460"/>
            <a:chOff x="3822313" y="4303126"/>
            <a:chExt cx="1002514" cy="973460"/>
          </a:xfrm>
        </p:grpSpPr>
        <p:sp>
          <p:nvSpPr>
            <p:cNvPr id="116" name="椭圆 115"/>
            <p:cNvSpPr/>
            <p:nvPr/>
          </p:nvSpPr>
          <p:spPr>
            <a:xfrm>
              <a:off x="3822313" y="4303126"/>
              <a:ext cx="973460" cy="97346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outerShdw blurRad="241300" dist="63500" dir="5400000" algn="t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</a:endParaRPr>
            </a:p>
          </p:txBody>
        </p:sp>
        <p:sp>
          <p:nvSpPr>
            <p:cNvPr id="117" name="矩形 116"/>
            <p:cNvSpPr/>
            <p:nvPr/>
          </p:nvSpPr>
          <p:spPr>
            <a:xfrm>
              <a:off x="3856292" y="4526201"/>
              <a:ext cx="9685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Impact" panose="020B0806030902050204" pitchFamily="34" charset="0"/>
                  <a:ea typeface="方正兰亭中粗黑_GBK" panose="02000000000000000000" pitchFamily="2" charset="-122"/>
                  <a:cs typeface="BrowalliaUPC" panose="020B0604020202020204" pitchFamily="34" charset="-34"/>
                </a:rPr>
                <a:t>TITLE 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方正兰亭中粗黑_GBK" panose="02000000000000000000" pitchFamily="2" charset="-122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7171090" y="1734655"/>
            <a:ext cx="3455523" cy="769442"/>
            <a:chOff x="8548024" y="1459078"/>
            <a:chExt cx="2486421" cy="769442"/>
          </a:xfrm>
        </p:grpSpPr>
        <p:sp>
          <p:nvSpPr>
            <p:cNvPr id="119" name="矩形 118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点击输入简要文字内容，文字内容任意编辑，图片可替换，我图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网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8548024" y="1459078"/>
              <a:ext cx="226505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7171090" y="2940436"/>
            <a:ext cx="3455523" cy="769442"/>
            <a:chOff x="8548024" y="1459078"/>
            <a:chExt cx="2486421" cy="769442"/>
          </a:xfrm>
        </p:grpSpPr>
        <p:sp>
          <p:nvSpPr>
            <p:cNvPr id="122" name="矩形 121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点击输入简要文字内容，文字内容任意编辑，图片可替换，我图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网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8548024" y="1459078"/>
              <a:ext cx="177985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7171091" y="4135032"/>
            <a:ext cx="3455522" cy="769442"/>
            <a:chOff x="8548025" y="1459078"/>
            <a:chExt cx="2486420" cy="769442"/>
          </a:xfrm>
        </p:grpSpPr>
        <p:sp>
          <p:nvSpPr>
            <p:cNvPr id="125" name="矩形 124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点击输入简要文字内容，文字内容任意编辑，图片可替换，我图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网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8548025" y="1459078"/>
              <a:ext cx="21530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7171091" y="5340813"/>
            <a:ext cx="3455522" cy="769442"/>
            <a:chOff x="8548025" y="1459078"/>
            <a:chExt cx="2486420" cy="769442"/>
          </a:xfrm>
        </p:grpSpPr>
        <p:sp>
          <p:nvSpPr>
            <p:cNvPr id="128" name="矩形 127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点击输入简要文字内容，文字内容任意编辑，图片可替换，我图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网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29" name="矩形 128"/>
            <p:cNvSpPr/>
            <p:nvPr/>
          </p:nvSpPr>
          <p:spPr>
            <a:xfrm>
              <a:off x="8548025" y="1459078"/>
              <a:ext cx="21530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3411742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00"/>
                            </p:stCondLst>
                            <p:childTnLst>
                              <p:par>
                                <p:cTn id="2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7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2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7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  <p:bldP spid="90" grpId="0"/>
      <p:bldP spid="91" grpId="0"/>
      <p:bldP spid="9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4524" y="2275703"/>
            <a:ext cx="324036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建立组织结构，规定职务或职位，明确责权关系，以使组织中的成员相互协作配合、共同劳动，有效实现组织目标的过程。组织管理是管理活动的一部分，也称组织职能。为了有效地实现目标，灵活地运用各种方法，把各种力量合理地组织和有效地协调起来的能力，包括协调关系的能力和善于用人的能力等等。</a:t>
            </a:r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6389321" y="2842346"/>
            <a:ext cx="4368675" cy="2305457"/>
          </a:xfrm>
          <a:custGeom>
            <a:avLst/>
            <a:gdLst/>
            <a:ahLst/>
            <a:cxnLst>
              <a:cxn ang="0">
                <a:pos x="1771" y="885"/>
              </a:cxn>
              <a:cxn ang="0">
                <a:pos x="885" y="0"/>
              </a:cxn>
              <a:cxn ang="0">
                <a:pos x="0" y="885"/>
              </a:cxn>
              <a:cxn ang="0">
                <a:pos x="0" y="890"/>
              </a:cxn>
              <a:cxn ang="0">
                <a:pos x="1771" y="890"/>
              </a:cxn>
              <a:cxn ang="0">
                <a:pos x="1771" y="885"/>
              </a:cxn>
            </a:cxnLst>
            <a:rect l="0" t="0" r="r" b="b"/>
            <a:pathLst>
              <a:path w="1771" h="890">
                <a:moveTo>
                  <a:pt x="1771" y="885"/>
                </a:moveTo>
                <a:cubicBezTo>
                  <a:pt x="1771" y="396"/>
                  <a:pt x="1374" y="0"/>
                  <a:pt x="885" y="0"/>
                </a:cubicBezTo>
                <a:cubicBezTo>
                  <a:pt x="396" y="0"/>
                  <a:pt x="0" y="396"/>
                  <a:pt x="0" y="885"/>
                </a:cubicBezTo>
                <a:cubicBezTo>
                  <a:pt x="0" y="887"/>
                  <a:pt x="0" y="889"/>
                  <a:pt x="0" y="890"/>
                </a:cubicBezTo>
                <a:cubicBezTo>
                  <a:pt x="1771" y="890"/>
                  <a:pt x="1771" y="890"/>
                  <a:pt x="1771" y="890"/>
                </a:cubicBezTo>
                <a:cubicBezTo>
                  <a:pt x="1771" y="889"/>
                  <a:pt x="1771" y="887"/>
                  <a:pt x="1771" y="885"/>
                </a:cubicBezTo>
                <a:close/>
              </a:path>
            </a:pathLst>
          </a:custGeom>
          <a:solidFill>
            <a:srgbClr val="824F9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123743" y="3683582"/>
            <a:ext cx="2271846" cy="1342762"/>
            <a:chOff x="3851920" y="2954279"/>
            <a:chExt cx="2271846" cy="1342762"/>
          </a:xfrm>
        </p:grpSpPr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3945693" y="2954279"/>
              <a:ext cx="2178073" cy="1342762"/>
            </a:xfrm>
            <a:custGeom>
              <a:avLst/>
              <a:gdLst/>
              <a:ahLst/>
              <a:cxnLst>
                <a:cxn ang="0">
                  <a:pos x="0" y="491"/>
                </a:cxn>
                <a:cxn ang="0">
                  <a:pos x="0" y="496"/>
                </a:cxn>
                <a:cxn ang="0">
                  <a:pos x="883" y="496"/>
                </a:cxn>
                <a:cxn ang="0">
                  <a:pos x="155" y="0"/>
                </a:cxn>
                <a:cxn ang="0">
                  <a:pos x="0" y="491"/>
                </a:cxn>
              </a:cxnLst>
              <a:rect l="0" t="0" r="r" b="b"/>
              <a:pathLst>
                <a:path w="883" h="496">
                  <a:moveTo>
                    <a:pt x="0" y="491"/>
                  </a:moveTo>
                  <a:cubicBezTo>
                    <a:pt x="0" y="493"/>
                    <a:pt x="0" y="494"/>
                    <a:pt x="0" y="496"/>
                  </a:cubicBezTo>
                  <a:cubicBezTo>
                    <a:pt x="883" y="496"/>
                    <a:pt x="883" y="496"/>
                    <a:pt x="883" y="496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57" y="141"/>
                    <a:pt x="0" y="310"/>
                    <a:pt x="0" y="491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Rectangle 20"/>
            <p:cNvSpPr/>
            <p:nvPr/>
          </p:nvSpPr>
          <p:spPr>
            <a:xfrm>
              <a:off x="3851920" y="3580191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执行力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36780" y="2734799"/>
            <a:ext cx="1841860" cy="2272044"/>
            <a:chOff x="4370657" y="1994717"/>
            <a:chExt cx="1841860" cy="2272044"/>
          </a:xfrm>
        </p:grpSpPr>
        <p:sp>
          <p:nvSpPr>
            <p:cNvPr id="10" name="Freeform 12"/>
            <p:cNvSpPr>
              <a:spLocks/>
            </p:cNvSpPr>
            <p:nvPr/>
          </p:nvSpPr>
          <p:spPr bwMode="auto">
            <a:xfrm>
              <a:off x="4370657" y="1994717"/>
              <a:ext cx="1841860" cy="2272044"/>
            </a:xfrm>
            <a:custGeom>
              <a:avLst/>
              <a:gdLst/>
              <a:ahLst/>
              <a:cxnLst>
                <a:cxn ang="0">
                  <a:pos x="458" y="0"/>
                </a:cxn>
                <a:cxn ang="0">
                  <a:pos x="0" y="330"/>
                </a:cxn>
                <a:cxn ang="0">
                  <a:pos x="747" y="839"/>
                </a:cxn>
                <a:cxn ang="0">
                  <a:pos x="458" y="0"/>
                </a:cxn>
              </a:cxnLst>
              <a:rect l="0" t="0" r="r" b="b"/>
              <a:pathLst>
                <a:path w="747" h="839">
                  <a:moveTo>
                    <a:pt x="458" y="0"/>
                  </a:moveTo>
                  <a:cubicBezTo>
                    <a:pt x="271" y="63"/>
                    <a:pt x="112" y="180"/>
                    <a:pt x="0" y="330"/>
                  </a:cubicBezTo>
                  <a:cubicBezTo>
                    <a:pt x="747" y="839"/>
                    <a:pt x="747" y="839"/>
                    <a:pt x="747" y="839"/>
                  </a:cubicBezTo>
                  <a:lnTo>
                    <a:pt x="458" y="0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Rectangle 20"/>
            <p:cNvSpPr/>
            <p:nvPr/>
          </p:nvSpPr>
          <p:spPr>
            <a:xfrm>
              <a:off x="4456387" y="2649874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组织力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803293" y="2591752"/>
            <a:ext cx="1540749" cy="2418224"/>
            <a:chOff x="5537169" y="1851670"/>
            <a:chExt cx="1540749" cy="2418224"/>
          </a:xfrm>
        </p:grpSpPr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5571417" y="1851670"/>
              <a:ext cx="1442999" cy="2418224"/>
            </a:xfrm>
            <a:custGeom>
              <a:avLst/>
              <a:gdLst/>
              <a:ahLst/>
              <a:cxnLst>
                <a:cxn ang="0">
                  <a:pos x="585" y="43"/>
                </a:cxn>
                <a:cxn ang="0">
                  <a:pos x="293" y="0"/>
                </a:cxn>
                <a:cxn ang="0">
                  <a:pos x="0" y="44"/>
                </a:cxn>
                <a:cxn ang="0">
                  <a:pos x="293" y="893"/>
                </a:cxn>
                <a:cxn ang="0">
                  <a:pos x="585" y="43"/>
                </a:cxn>
              </a:cxnLst>
              <a:rect l="0" t="0" r="r" b="b"/>
              <a:pathLst>
                <a:path w="585" h="893">
                  <a:moveTo>
                    <a:pt x="585" y="43"/>
                  </a:moveTo>
                  <a:cubicBezTo>
                    <a:pt x="493" y="16"/>
                    <a:pt x="395" y="0"/>
                    <a:pt x="293" y="0"/>
                  </a:cubicBezTo>
                  <a:cubicBezTo>
                    <a:pt x="191" y="0"/>
                    <a:pt x="92" y="16"/>
                    <a:pt x="0" y="44"/>
                  </a:cubicBezTo>
                  <a:cubicBezTo>
                    <a:pt x="293" y="893"/>
                    <a:pt x="293" y="893"/>
                    <a:pt x="293" y="893"/>
                  </a:cubicBezTo>
                  <a:lnTo>
                    <a:pt x="585" y="43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Rectangle 20"/>
            <p:cNvSpPr/>
            <p:nvPr/>
          </p:nvSpPr>
          <p:spPr>
            <a:xfrm>
              <a:off x="5537169" y="2283800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学习力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636305" y="2734800"/>
            <a:ext cx="1852302" cy="2285619"/>
            <a:chOff x="6370182" y="1994717"/>
            <a:chExt cx="1852302" cy="2285619"/>
          </a:xfrm>
        </p:grpSpPr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6370182" y="1994717"/>
              <a:ext cx="1852302" cy="2285619"/>
            </a:xfrm>
            <a:custGeom>
              <a:avLst/>
              <a:gdLst/>
              <a:ahLst/>
              <a:cxnLst>
                <a:cxn ang="0">
                  <a:pos x="751" y="331"/>
                </a:cxn>
                <a:cxn ang="0">
                  <a:pos x="290" y="0"/>
                </a:cxn>
                <a:cxn ang="0">
                  <a:pos x="0" y="844"/>
                </a:cxn>
                <a:cxn ang="0">
                  <a:pos x="751" y="331"/>
                </a:cxn>
              </a:cxnLst>
              <a:rect l="0" t="0" r="r" b="b"/>
              <a:pathLst>
                <a:path w="751" h="844">
                  <a:moveTo>
                    <a:pt x="751" y="331"/>
                  </a:moveTo>
                  <a:cubicBezTo>
                    <a:pt x="638" y="180"/>
                    <a:pt x="478" y="63"/>
                    <a:pt x="290" y="0"/>
                  </a:cubicBezTo>
                  <a:cubicBezTo>
                    <a:pt x="0" y="844"/>
                    <a:pt x="0" y="844"/>
                    <a:pt x="0" y="844"/>
                  </a:cubicBezTo>
                  <a:lnTo>
                    <a:pt x="751" y="331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20"/>
            <p:cNvSpPr/>
            <p:nvPr/>
          </p:nvSpPr>
          <p:spPr>
            <a:xfrm>
              <a:off x="6617038" y="2649874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决策力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742807" y="3696450"/>
            <a:ext cx="2301004" cy="1340673"/>
            <a:chOff x="6476684" y="2956367"/>
            <a:chExt cx="2301004" cy="1340673"/>
          </a:xfrm>
        </p:grpSpPr>
        <p:sp>
          <p:nvSpPr>
            <p:cNvPr id="19" name="Freeform 13"/>
            <p:cNvSpPr>
              <a:spLocks/>
            </p:cNvSpPr>
            <p:nvPr/>
          </p:nvSpPr>
          <p:spPr bwMode="auto">
            <a:xfrm>
              <a:off x="6476684" y="2956367"/>
              <a:ext cx="2167631" cy="1340673"/>
            </a:xfrm>
            <a:custGeom>
              <a:avLst/>
              <a:gdLst/>
              <a:ahLst/>
              <a:cxnLst>
                <a:cxn ang="0">
                  <a:pos x="0" y="495"/>
                </a:cxn>
                <a:cxn ang="0">
                  <a:pos x="879" y="495"/>
                </a:cxn>
                <a:cxn ang="0">
                  <a:pos x="879" y="490"/>
                </a:cxn>
                <a:cxn ang="0">
                  <a:pos x="725" y="0"/>
                </a:cxn>
                <a:cxn ang="0">
                  <a:pos x="0" y="495"/>
                </a:cxn>
              </a:cxnLst>
              <a:rect l="0" t="0" r="r" b="b"/>
              <a:pathLst>
                <a:path w="879" h="495">
                  <a:moveTo>
                    <a:pt x="0" y="495"/>
                  </a:moveTo>
                  <a:cubicBezTo>
                    <a:pt x="879" y="495"/>
                    <a:pt x="879" y="495"/>
                    <a:pt x="879" y="495"/>
                  </a:cubicBezTo>
                  <a:cubicBezTo>
                    <a:pt x="879" y="493"/>
                    <a:pt x="879" y="492"/>
                    <a:pt x="879" y="490"/>
                  </a:cubicBezTo>
                  <a:cubicBezTo>
                    <a:pt x="879" y="309"/>
                    <a:pt x="822" y="141"/>
                    <a:pt x="725" y="0"/>
                  </a:cubicBezTo>
                  <a:lnTo>
                    <a:pt x="0" y="495"/>
                  </a:ln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Rectangle 20"/>
            <p:cNvSpPr/>
            <p:nvPr/>
          </p:nvSpPr>
          <p:spPr>
            <a:xfrm>
              <a:off x="7236939" y="3580191"/>
              <a:ext cx="1540749" cy="401660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感召力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1" name="Freeform 14"/>
          <p:cNvSpPr>
            <a:spLocks/>
          </p:cNvSpPr>
          <p:nvPr/>
        </p:nvSpPr>
        <p:spPr bwMode="auto">
          <a:xfrm>
            <a:off x="7417903" y="3947614"/>
            <a:ext cx="2290328" cy="1200189"/>
          </a:xfrm>
          <a:custGeom>
            <a:avLst/>
            <a:gdLst/>
            <a:ahLst/>
            <a:cxnLst>
              <a:cxn ang="0">
                <a:pos x="1259" y="645"/>
              </a:cxn>
              <a:cxn ang="0">
                <a:pos x="629" y="0"/>
              </a:cxn>
              <a:cxn ang="0">
                <a:pos x="0" y="645"/>
              </a:cxn>
              <a:cxn ang="0">
                <a:pos x="0" y="649"/>
              </a:cxn>
              <a:cxn ang="0">
                <a:pos x="1259" y="649"/>
              </a:cxn>
              <a:cxn ang="0">
                <a:pos x="1259" y="645"/>
              </a:cxn>
            </a:cxnLst>
            <a:rect l="0" t="0" r="r" b="b"/>
            <a:pathLst>
              <a:path w="1259" h="649">
                <a:moveTo>
                  <a:pt x="1259" y="645"/>
                </a:moveTo>
                <a:cubicBezTo>
                  <a:pt x="1259" y="289"/>
                  <a:pt x="977" y="0"/>
                  <a:pt x="629" y="0"/>
                </a:cubicBezTo>
                <a:cubicBezTo>
                  <a:pt x="282" y="0"/>
                  <a:pt x="0" y="289"/>
                  <a:pt x="0" y="645"/>
                </a:cubicBezTo>
                <a:cubicBezTo>
                  <a:pt x="0" y="646"/>
                  <a:pt x="0" y="647"/>
                  <a:pt x="0" y="649"/>
                </a:cubicBezTo>
                <a:cubicBezTo>
                  <a:pt x="1259" y="649"/>
                  <a:pt x="1259" y="649"/>
                  <a:pt x="1259" y="649"/>
                </a:cubicBezTo>
                <a:cubicBezTo>
                  <a:pt x="1259" y="647"/>
                  <a:pt x="1259" y="646"/>
                  <a:pt x="1259" y="645"/>
                </a:cubicBezTo>
                <a:close/>
              </a:path>
            </a:pathLst>
          </a:custGeom>
          <a:solidFill>
            <a:srgbClr val="824F9C"/>
          </a:solidFill>
          <a:ln w="9525">
            <a:noFill/>
            <a:round/>
            <a:headEnd/>
            <a:tailEnd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>
              <a:defRPr/>
            </a:pPr>
            <a:endParaRPr lang="en-US" sz="2400" kern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Rectangle 15"/>
          <p:cNvSpPr/>
          <p:nvPr/>
        </p:nvSpPr>
        <p:spPr>
          <a:xfrm>
            <a:off x="7828161" y="4464316"/>
            <a:ext cx="1491011" cy="523220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algn="ctr" fontAlgn="base">
              <a:spcBef>
                <a:spcPct val="2000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领导力</a:t>
            </a:r>
            <a:endParaRPr lang="en-US" altLang="zh-CN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4" name="标题 2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领导力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Leadership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861766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9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21" grpId="0" animBg="1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10779379" y="2886383"/>
            <a:ext cx="262626" cy="1022350"/>
          </a:xfrm>
          <a:prstGeom prst="rect">
            <a:avLst/>
          </a:prstGeom>
          <a:solidFill>
            <a:srgbClr val="824F9C"/>
          </a:solidFill>
          <a:ln w="31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0779379" y="3908733"/>
            <a:ext cx="262626" cy="1022350"/>
          </a:xfrm>
          <a:prstGeom prst="rect">
            <a:avLst/>
          </a:prstGeom>
          <a:solidFill>
            <a:srgbClr val="824F9C"/>
          </a:solidFill>
          <a:ln w="31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1" name="单圆角矩形 40"/>
          <p:cNvSpPr/>
          <p:nvPr/>
        </p:nvSpPr>
        <p:spPr>
          <a:xfrm flipV="1">
            <a:off x="10779378" y="4931078"/>
            <a:ext cx="262626" cy="1022211"/>
          </a:xfrm>
          <a:prstGeom prst="round1Rect">
            <a:avLst>
              <a:gd name="adj" fmla="val 50000"/>
            </a:avLst>
          </a:prstGeom>
          <a:solidFill>
            <a:srgbClr val="824F9C"/>
          </a:solidFill>
          <a:ln w="31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2" name="单圆角矩形 41"/>
          <p:cNvSpPr/>
          <p:nvPr/>
        </p:nvSpPr>
        <p:spPr>
          <a:xfrm>
            <a:off x="10780146" y="1896441"/>
            <a:ext cx="262626" cy="989942"/>
          </a:xfrm>
          <a:prstGeom prst="round1Rect">
            <a:avLst>
              <a:gd name="adj" fmla="val 40328"/>
            </a:avLst>
          </a:prstGeom>
          <a:solidFill>
            <a:srgbClr val="824F9C"/>
          </a:solidFill>
          <a:ln w="31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3" cstate="print"/>
          <a:srcRect t="55896"/>
          <a:stretch/>
        </p:blipFill>
        <p:spPr>
          <a:xfrm>
            <a:off x="5661964" y="2886383"/>
            <a:ext cx="5248727" cy="232220"/>
          </a:xfrm>
          <a:prstGeom prst="rect">
            <a:avLst/>
          </a:prstGeom>
        </p:spPr>
      </p:pic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3" cstate="print"/>
          <a:srcRect t="55896"/>
          <a:stretch/>
        </p:blipFill>
        <p:spPr>
          <a:xfrm>
            <a:off x="5661964" y="3908733"/>
            <a:ext cx="5248727" cy="23222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3" cstate="print"/>
          <a:srcRect t="55896"/>
          <a:stretch/>
        </p:blipFill>
        <p:spPr>
          <a:xfrm>
            <a:off x="5661964" y="4931083"/>
            <a:ext cx="5248727" cy="232220"/>
          </a:xfrm>
          <a:prstGeom prst="rect">
            <a:avLst/>
          </a:prstGeom>
        </p:spPr>
      </p:pic>
      <p:cxnSp>
        <p:nvCxnSpPr>
          <p:cNvPr id="46" name="直接连接符 45"/>
          <p:cNvCxnSpPr/>
          <p:nvPr/>
        </p:nvCxnSpPr>
        <p:spPr>
          <a:xfrm>
            <a:off x="5814364" y="1931922"/>
            <a:ext cx="0" cy="400136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6082481" y="2191991"/>
            <a:ext cx="398843" cy="398843"/>
          </a:xfrm>
          <a:prstGeom prst="ellipse">
            <a:avLst/>
          </a:pr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082481" y="3196548"/>
            <a:ext cx="398843" cy="398843"/>
          </a:xfrm>
          <a:prstGeom prst="ellipse">
            <a:avLst/>
          </a:pr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6082481" y="4212996"/>
            <a:ext cx="398843" cy="398843"/>
          </a:xfrm>
          <a:prstGeom prst="ellipse">
            <a:avLst/>
          </a:pr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6082481" y="5237014"/>
            <a:ext cx="398843" cy="398843"/>
          </a:xfrm>
          <a:prstGeom prst="ellipse">
            <a:avLst/>
          </a:pr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51" name="Group 4"/>
          <p:cNvGrpSpPr>
            <a:grpSpLocks noChangeAspect="1"/>
          </p:cNvGrpSpPr>
          <p:nvPr/>
        </p:nvGrpSpPr>
        <p:grpSpPr bwMode="auto">
          <a:xfrm>
            <a:off x="6171728" y="2266965"/>
            <a:ext cx="214915" cy="251856"/>
            <a:chOff x="1776" y="1776"/>
            <a:chExt cx="64" cy="75"/>
          </a:xfrm>
          <a:solidFill>
            <a:schemeClr val="bg1"/>
          </a:solidFill>
          <a:effectLst/>
        </p:grpSpPr>
        <p:sp>
          <p:nvSpPr>
            <p:cNvPr id="52" name="Freeform 5"/>
            <p:cNvSpPr>
              <a:spLocks/>
            </p:cNvSpPr>
            <p:nvPr/>
          </p:nvSpPr>
          <p:spPr bwMode="auto">
            <a:xfrm>
              <a:off x="1795" y="1779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Freeform 6"/>
            <p:cNvSpPr>
              <a:spLocks/>
            </p:cNvSpPr>
            <p:nvPr/>
          </p:nvSpPr>
          <p:spPr bwMode="auto">
            <a:xfrm>
              <a:off x="1776" y="1810"/>
              <a:ext cx="64" cy="4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Freeform 7"/>
            <p:cNvSpPr>
              <a:spLocks/>
            </p:cNvSpPr>
            <p:nvPr/>
          </p:nvSpPr>
          <p:spPr bwMode="auto">
            <a:xfrm>
              <a:off x="1795" y="1776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Freeform 8"/>
            <p:cNvSpPr>
              <a:spLocks/>
            </p:cNvSpPr>
            <p:nvPr/>
          </p:nvSpPr>
          <p:spPr bwMode="auto">
            <a:xfrm>
              <a:off x="1776" y="1807"/>
              <a:ext cx="64" cy="42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18"/>
          <p:cNvGrpSpPr>
            <a:grpSpLocks noChangeAspect="1"/>
          </p:cNvGrpSpPr>
          <p:nvPr/>
        </p:nvGrpSpPr>
        <p:grpSpPr bwMode="auto">
          <a:xfrm>
            <a:off x="6170053" y="3282648"/>
            <a:ext cx="218265" cy="203383"/>
            <a:chOff x="3802" y="2858"/>
            <a:chExt cx="616" cy="574"/>
          </a:xfrm>
          <a:solidFill>
            <a:schemeClr val="bg1"/>
          </a:solidFill>
          <a:effectLst/>
        </p:grpSpPr>
        <p:sp>
          <p:nvSpPr>
            <p:cNvPr id="57" name="Rectangle 19"/>
            <p:cNvSpPr>
              <a:spLocks noChangeArrowheads="1"/>
            </p:cNvSpPr>
            <p:nvPr/>
          </p:nvSpPr>
          <p:spPr bwMode="auto">
            <a:xfrm>
              <a:off x="3802" y="3205"/>
              <a:ext cx="129" cy="2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Rectangle 20"/>
            <p:cNvSpPr>
              <a:spLocks noChangeArrowheads="1"/>
            </p:cNvSpPr>
            <p:nvPr/>
          </p:nvSpPr>
          <p:spPr bwMode="auto">
            <a:xfrm>
              <a:off x="3964" y="3174"/>
              <a:ext cx="129" cy="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9" name="Rectangle 21"/>
            <p:cNvSpPr>
              <a:spLocks noChangeArrowheads="1"/>
            </p:cNvSpPr>
            <p:nvPr/>
          </p:nvSpPr>
          <p:spPr bwMode="auto">
            <a:xfrm>
              <a:off x="4129" y="3131"/>
              <a:ext cx="129" cy="30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Rectangle 22"/>
            <p:cNvSpPr>
              <a:spLocks noChangeArrowheads="1"/>
            </p:cNvSpPr>
            <p:nvPr/>
          </p:nvSpPr>
          <p:spPr bwMode="auto">
            <a:xfrm>
              <a:off x="4289" y="3078"/>
              <a:ext cx="129" cy="35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Freeform 23"/>
            <p:cNvSpPr>
              <a:spLocks/>
            </p:cNvSpPr>
            <p:nvPr/>
          </p:nvSpPr>
          <p:spPr bwMode="auto">
            <a:xfrm>
              <a:off x="3888" y="2858"/>
              <a:ext cx="370" cy="270"/>
            </a:xfrm>
            <a:custGeom>
              <a:avLst/>
              <a:gdLst>
                <a:gd name="T0" fmla="*/ 94 w 155"/>
                <a:gd name="T1" fmla="*/ 21 h 113"/>
                <a:gd name="T2" fmla="*/ 0 w 155"/>
                <a:gd name="T3" fmla="*/ 72 h 113"/>
                <a:gd name="T4" fmla="*/ 114 w 155"/>
                <a:gd name="T5" fmla="*/ 63 h 113"/>
                <a:gd name="T6" fmla="*/ 122 w 155"/>
                <a:gd name="T7" fmla="*/ 82 h 113"/>
                <a:gd name="T8" fmla="*/ 155 w 155"/>
                <a:gd name="T9" fmla="*/ 0 h 113"/>
                <a:gd name="T10" fmla="*/ 85 w 155"/>
                <a:gd name="T11" fmla="*/ 2 h 113"/>
                <a:gd name="T12" fmla="*/ 94 w 155"/>
                <a:gd name="T13" fmla="*/ 2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5" h="113">
                  <a:moveTo>
                    <a:pt x="94" y="21"/>
                  </a:moveTo>
                  <a:cubicBezTo>
                    <a:pt x="85" y="33"/>
                    <a:pt x="53" y="68"/>
                    <a:pt x="0" y="72"/>
                  </a:cubicBezTo>
                  <a:cubicBezTo>
                    <a:pt x="0" y="72"/>
                    <a:pt x="31" y="113"/>
                    <a:pt x="114" y="63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85" y="2"/>
                    <a:pt x="85" y="2"/>
                    <a:pt x="85" y="2"/>
                  </a:cubicBezTo>
                  <a:lnTo>
                    <a:pt x="94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Group 13"/>
          <p:cNvGrpSpPr>
            <a:grpSpLocks noChangeAspect="1"/>
          </p:cNvGrpSpPr>
          <p:nvPr/>
        </p:nvGrpSpPr>
        <p:grpSpPr bwMode="auto">
          <a:xfrm>
            <a:off x="6160058" y="4285731"/>
            <a:ext cx="238255" cy="241070"/>
            <a:chOff x="2426" y="2781"/>
            <a:chExt cx="593" cy="600"/>
          </a:xfrm>
          <a:solidFill>
            <a:schemeClr val="bg1"/>
          </a:solidFill>
          <a:effectLst/>
        </p:grpSpPr>
        <p:sp>
          <p:nvSpPr>
            <p:cNvPr id="63" name="Freeform 14"/>
            <p:cNvSpPr>
              <a:spLocks/>
            </p:cNvSpPr>
            <p:nvPr/>
          </p:nvSpPr>
          <p:spPr bwMode="auto">
            <a:xfrm>
              <a:off x="2442" y="2805"/>
              <a:ext cx="577" cy="576"/>
            </a:xfrm>
            <a:custGeom>
              <a:avLst/>
              <a:gdLst>
                <a:gd name="T0" fmla="*/ 0 w 241"/>
                <a:gd name="T1" fmla="*/ 115 h 241"/>
                <a:gd name="T2" fmla="*/ 0 w 241"/>
                <a:gd name="T3" fmla="*/ 121 h 241"/>
                <a:gd name="T4" fmla="*/ 121 w 241"/>
                <a:gd name="T5" fmla="*/ 241 h 241"/>
                <a:gd name="T6" fmla="*/ 241 w 241"/>
                <a:gd name="T7" fmla="*/ 121 h 241"/>
                <a:gd name="T8" fmla="*/ 121 w 241"/>
                <a:gd name="T9" fmla="*/ 0 h 241"/>
                <a:gd name="T10" fmla="*/ 121 w 241"/>
                <a:gd name="T11" fmla="*/ 115 h 241"/>
                <a:gd name="T12" fmla="*/ 0 w 241"/>
                <a:gd name="T13" fmla="*/ 115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" h="241">
                  <a:moveTo>
                    <a:pt x="0" y="115"/>
                  </a:moveTo>
                  <a:cubicBezTo>
                    <a:pt x="0" y="117"/>
                    <a:pt x="0" y="119"/>
                    <a:pt x="0" y="121"/>
                  </a:cubicBezTo>
                  <a:cubicBezTo>
                    <a:pt x="0" y="187"/>
                    <a:pt x="54" y="241"/>
                    <a:pt x="121" y="241"/>
                  </a:cubicBezTo>
                  <a:cubicBezTo>
                    <a:pt x="187" y="241"/>
                    <a:pt x="241" y="187"/>
                    <a:pt x="241" y="121"/>
                  </a:cubicBezTo>
                  <a:cubicBezTo>
                    <a:pt x="241" y="54"/>
                    <a:pt x="187" y="0"/>
                    <a:pt x="121" y="0"/>
                  </a:cubicBezTo>
                  <a:cubicBezTo>
                    <a:pt x="121" y="115"/>
                    <a:pt x="121" y="115"/>
                    <a:pt x="121" y="115"/>
                  </a:cubicBez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Freeform 15"/>
            <p:cNvSpPr>
              <a:spLocks noEditPoints="1"/>
            </p:cNvSpPr>
            <p:nvPr/>
          </p:nvSpPr>
          <p:spPr bwMode="auto">
            <a:xfrm>
              <a:off x="2426" y="2781"/>
              <a:ext cx="275" cy="273"/>
            </a:xfrm>
            <a:custGeom>
              <a:avLst/>
              <a:gdLst>
                <a:gd name="T0" fmla="*/ 0 w 115"/>
                <a:gd name="T1" fmla="*/ 114 h 114"/>
                <a:gd name="T2" fmla="*/ 115 w 115"/>
                <a:gd name="T3" fmla="*/ 114 h 114"/>
                <a:gd name="T4" fmla="*/ 115 w 115"/>
                <a:gd name="T5" fmla="*/ 0 h 114"/>
                <a:gd name="T6" fmla="*/ 0 w 115"/>
                <a:gd name="T7" fmla="*/ 114 h 114"/>
                <a:gd name="T8" fmla="*/ 15 w 115"/>
                <a:gd name="T9" fmla="*/ 104 h 114"/>
                <a:gd name="T10" fmla="*/ 104 w 115"/>
                <a:gd name="T11" fmla="*/ 14 h 114"/>
                <a:gd name="T12" fmla="*/ 104 w 115"/>
                <a:gd name="T13" fmla="*/ 104 h 114"/>
                <a:gd name="T14" fmla="*/ 15 w 115"/>
                <a:gd name="T15" fmla="*/ 10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114">
                  <a:moveTo>
                    <a:pt x="0" y="114"/>
                  </a:moveTo>
                  <a:cubicBezTo>
                    <a:pt x="115" y="114"/>
                    <a:pt x="115" y="114"/>
                    <a:pt x="115" y="114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51" y="0"/>
                    <a:pt x="0" y="51"/>
                    <a:pt x="0" y="114"/>
                  </a:cubicBezTo>
                  <a:close/>
                  <a:moveTo>
                    <a:pt x="15" y="104"/>
                  </a:moveTo>
                  <a:cubicBezTo>
                    <a:pt x="15" y="54"/>
                    <a:pt x="55" y="14"/>
                    <a:pt x="104" y="14"/>
                  </a:cubicBezTo>
                  <a:cubicBezTo>
                    <a:pt x="104" y="104"/>
                    <a:pt x="104" y="104"/>
                    <a:pt x="104" y="104"/>
                  </a:cubicBezTo>
                  <a:lnTo>
                    <a:pt x="15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5" name="Freeform 108"/>
          <p:cNvSpPr>
            <a:spLocks noEditPoints="1"/>
          </p:cNvSpPr>
          <p:nvPr/>
        </p:nvSpPr>
        <p:spPr bwMode="auto">
          <a:xfrm>
            <a:off x="6142900" y="5291419"/>
            <a:ext cx="272571" cy="273549"/>
          </a:xfrm>
          <a:custGeom>
            <a:avLst/>
            <a:gdLst>
              <a:gd name="T0" fmla="*/ 97 w 115"/>
              <a:gd name="T1" fmla="*/ 48 h 115"/>
              <a:gd name="T2" fmla="*/ 91 w 115"/>
              <a:gd name="T3" fmla="*/ 41 h 115"/>
              <a:gd name="T4" fmla="*/ 102 w 115"/>
              <a:gd name="T5" fmla="*/ 26 h 115"/>
              <a:gd name="T6" fmla="*/ 94 w 115"/>
              <a:gd name="T7" fmla="*/ 13 h 115"/>
              <a:gd name="T8" fmla="*/ 79 w 115"/>
              <a:gd name="T9" fmla="*/ 23 h 115"/>
              <a:gd name="T10" fmla="*/ 70 w 115"/>
              <a:gd name="T11" fmla="*/ 22 h 115"/>
              <a:gd name="T12" fmla="*/ 67 w 115"/>
              <a:gd name="T13" fmla="*/ 3 h 115"/>
              <a:gd name="T14" fmla="*/ 52 w 115"/>
              <a:gd name="T15" fmla="*/ 0 h 115"/>
              <a:gd name="T16" fmla="*/ 48 w 115"/>
              <a:gd name="T17" fmla="*/ 18 h 115"/>
              <a:gd name="T18" fmla="*/ 41 w 115"/>
              <a:gd name="T19" fmla="*/ 24 h 115"/>
              <a:gd name="T20" fmla="*/ 26 w 115"/>
              <a:gd name="T21" fmla="*/ 13 h 115"/>
              <a:gd name="T22" fmla="*/ 13 w 115"/>
              <a:gd name="T23" fmla="*/ 21 h 115"/>
              <a:gd name="T24" fmla="*/ 23 w 115"/>
              <a:gd name="T25" fmla="*/ 36 h 115"/>
              <a:gd name="T26" fmla="*/ 22 w 115"/>
              <a:gd name="T27" fmla="*/ 45 h 115"/>
              <a:gd name="T28" fmla="*/ 4 w 115"/>
              <a:gd name="T29" fmla="*/ 48 h 115"/>
              <a:gd name="T30" fmla="*/ 0 w 115"/>
              <a:gd name="T31" fmla="*/ 63 h 115"/>
              <a:gd name="T32" fmla="*/ 18 w 115"/>
              <a:gd name="T33" fmla="*/ 66 h 115"/>
              <a:gd name="T34" fmla="*/ 24 w 115"/>
              <a:gd name="T35" fmla="*/ 73 h 115"/>
              <a:gd name="T36" fmla="*/ 13 w 115"/>
              <a:gd name="T37" fmla="*/ 89 h 115"/>
              <a:gd name="T38" fmla="*/ 21 w 115"/>
              <a:gd name="T39" fmla="*/ 102 h 115"/>
              <a:gd name="T40" fmla="*/ 36 w 115"/>
              <a:gd name="T41" fmla="*/ 92 h 115"/>
              <a:gd name="T42" fmla="*/ 45 w 115"/>
              <a:gd name="T43" fmla="*/ 92 h 115"/>
              <a:gd name="T44" fmla="*/ 48 w 115"/>
              <a:gd name="T45" fmla="*/ 111 h 115"/>
              <a:gd name="T46" fmla="*/ 63 w 115"/>
              <a:gd name="T47" fmla="*/ 115 h 115"/>
              <a:gd name="T48" fmla="*/ 67 w 115"/>
              <a:gd name="T49" fmla="*/ 97 h 115"/>
              <a:gd name="T50" fmla="*/ 74 w 115"/>
              <a:gd name="T51" fmla="*/ 91 h 115"/>
              <a:gd name="T52" fmla="*/ 89 w 115"/>
              <a:gd name="T53" fmla="*/ 102 h 115"/>
              <a:gd name="T54" fmla="*/ 102 w 115"/>
              <a:gd name="T55" fmla="*/ 94 h 115"/>
              <a:gd name="T56" fmla="*/ 92 w 115"/>
              <a:gd name="T57" fmla="*/ 79 h 115"/>
              <a:gd name="T58" fmla="*/ 93 w 115"/>
              <a:gd name="T59" fmla="*/ 70 h 115"/>
              <a:gd name="T60" fmla="*/ 112 w 115"/>
              <a:gd name="T61" fmla="*/ 66 h 115"/>
              <a:gd name="T62" fmla="*/ 115 w 115"/>
              <a:gd name="T63" fmla="*/ 52 h 115"/>
              <a:gd name="T64" fmla="*/ 58 w 115"/>
              <a:gd name="T65" fmla="*/ 79 h 115"/>
              <a:gd name="T66" fmla="*/ 58 w 115"/>
              <a:gd name="T67" fmla="*/ 36 h 115"/>
              <a:gd name="T68" fmla="*/ 58 w 115"/>
              <a:gd name="T69" fmla="*/ 79 h 115"/>
              <a:gd name="T70" fmla="*/ 49 w 115"/>
              <a:gd name="T71" fmla="*/ 57 h 115"/>
              <a:gd name="T72" fmla="*/ 67 w 115"/>
              <a:gd name="T73" fmla="*/ 57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5" h="115">
                <a:moveTo>
                  <a:pt x="112" y="48"/>
                </a:moveTo>
                <a:cubicBezTo>
                  <a:pt x="97" y="48"/>
                  <a:pt x="97" y="48"/>
                  <a:pt x="97" y="48"/>
                </a:cubicBezTo>
                <a:cubicBezTo>
                  <a:pt x="95" y="48"/>
                  <a:pt x="93" y="47"/>
                  <a:pt x="93" y="45"/>
                </a:cubicBezTo>
                <a:cubicBezTo>
                  <a:pt x="91" y="41"/>
                  <a:pt x="91" y="41"/>
                  <a:pt x="91" y="41"/>
                </a:cubicBezTo>
                <a:cubicBezTo>
                  <a:pt x="90" y="40"/>
                  <a:pt x="91" y="37"/>
                  <a:pt x="92" y="36"/>
                </a:cubicBezTo>
                <a:cubicBezTo>
                  <a:pt x="102" y="26"/>
                  <a:pt x="102" y="26"/>
                  <a:pt x="102" y="26"/>
                </a:cubicBezTo>
                <a:cubicBezTo>
                  <a:pt x="104" y="24"/>
                  <a:pt x="104" y="22"/>
                  <a:pt x="102" y="21"/>
                </a:cubicBezTo>
                <a:cubicBezTo>
                  <a:pt x="94" y="13"/>
                  <a:pt x="94" y="13"/>
                  <a:pt x="94" y="13"/>
                </a:cubicBezTo>
                <a:cubicBezTo>
                  <a:pt x="93" y="11"/>
                  <a:pt x="91" y="11"/>
                  <a:pt x="89" y="13"/>
                </a:cubicBezTo>
                <a:cubicBezTo>
                  <a:pt x="79" y="23"/>
                  <a:pt x="79" y="23"/>
                  <a:pt x="79" y="23"/>
                </a:cubicBezTo>
                <a:cubicBezTo>
                  <a:pt x="78" y="24"/>
                  <a:pt x="75" y="25"/>
                  <a:pt x="74" y="24"/>
                </a:cubicBezTo>
                <a:cubicBezTo>
                  <a:pt x="70" y="22"/>
                  <a:pt x="70" y="22"/>
                  <a:pt x="70" y="22"/>
                </a:cubicBezTo>
                <a:cubicBezTo>
                  <a:pt x="68" y="22"/>
                  <a:pt x="67" y="20"/>
                  <a:pt x="67" y="18"/>
                </a:cubicBezTo>
                <a:cubicBezTo>
                  <a:pt x="67" y="3"/>
                  <a:pt x="67" y="3"/>
                  <a:pt x="67" y="3"/>
                </a:cubicBezTo>
                <a:cubicBezTo>
                  <a:pt x="67" y="1"/>
                  <a:pt x="65" y="0"/>
                  <a:pt x="63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0" y="0"/>
                  <a:pt x="48" y="1"/>
                  <a:pt x="48" y="3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20"/>
                  <a:pt x="47" y="22"/>
                  <a:pt x="45" y="22"/>
                </a:cubicBezTo>
                <a:cubicBezTo>
                  <a:pt x="41" y="24"/>
                  <a:pt x="41" y="24"/>
                  <a:pt x="41" y="24"/>
                </a:cubicBezTo>
                <a:cubicBezTo>
                  <a:pt x="40" y="25"/>
                  <a:pt x="37" y="24"/>
                  <a:pt x="36" y="23"/>
                </a:cubicBezTo>
                <a:cubicBezTo>
                  <a:pt x="26" y="13"/>
                  <a:pt x="26" y="13"/>
                  <a:pt x="26" y="13"/>
                </a:cubicBezTo>
                <a:cubicBezTo>
                  <a:pt x="25" y="11"/>
                  <a:pt x="22" y="11"/>
                  <a:pt x="21" y="13"/>
                </a:cubicBezTo>
                <a:cubicBezTo>
                  <a:pt x="13" y="21"/>
                  <a:pt x="13" y="21"/>
                  <a:pt x="13" y="21"/>
                </a:cubicBezTo>
                <a:cubicBezTo>
                  <a:pt x="12" y="22"/>
                  <a:pt x="12" y="24"/>
                  <a:pt x="13" y="26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7"/>
                  <a:pt x="25" y="40"/>
                  <a:pt x="24" y="41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7"/>
                  <a:pt x="20" y="48"/>
                  <a:pt x="1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50"/>
                  <a:pt x="0" y="52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5"/>
                  <a:pt x="2" y="66"/>
                  <a:pt x="4" y="66"/>
                </a:cubicBezTo>
                <a:cubicBezTo>
                  <a:pt x="18" y="66"/>
                  <a:pt x="18" y="66"/>
                  <a:pt x="18" y="66"/>
                </a:cubicBezTo>
                <a:cubicBezTo>
                  <a:pt x="20" y="66"/>
                  <a:pt x="22" y="68"/>
                  <a:pt x="22" y="70"/>
                </a:cubicBezTo>
                <a:cubicBezTo>
                  <a:pt x="24" y="73"/>
                  <a:pt x="24" y="73"/>
                  <a:pt x="24" y="73"/>
                </a:cubicBezTo>
                <a:cubicBezTo>
                  <a:pt x="25" y="75"/>
                  <a:pt x="24" y="78"/>
                  <a:pt x="23" y="79"/>
                </a:cubicBezTo>
                <a:cubicBezTo>
                  <a:pt x="13" y="89"/>
                  <a:pt x="13" y="89"/>
                  <a:pt x="13" y="89"/>
                </a:cubicBezTo>
                <a:cubicBezTo>
                  <a:pt x="12" y="90"/>
                  <a:pt x="12" y="93"/>
                  <a:pt x="13" y="94"/>
                </a:cubicBezTo>
                <a:cubicBezTo>
                  <a:pt x="21" y="102"/>
                  <a:pt x="21" y="102"/>
                  <a:pt x="21" y="102"/>
                </a:cubicBezTo>
                <a:cubicBezTo>
                  <a:pt x="22" y="103"/>
                  <a:pt x="25" y="103"/>
                  <a:pt x="26" y="102"/>
                </a:cubicBezTo>
                <a:cubicBezTo>
                  <a:pt x="36" y="92"/>
                  <a:pt x="36" y="92"/>
                  <a:pt x="36" y="92"/>
                </a:cubicBezTo>
                <a:cubicBezTo>
                  <a:pt x="37" y="90"/>
                  <a:pt x="40" y="90"/>
                  <a:pt x="41" y="91"/>
                </a:cubicBezTo>
                <a:cubicBezTo>
                  <a:pt x="45" y="92"/>
                  <a:pt x="45" y="92"/>
                  <a:pt x="45" y="92"/>
                </a:cubicBezTo>
                <a:cubicBezTo>
                  <a:pt x="47" y="93"/>
                  <a:pt x="48" y="95"/>
                  <a:pt x="48" y="97"/>
                </a:cubicBezTo>
                <a:cubicBezTo>
                  <a:pt x="48" y="111"/>
                  <a:pt x="48" y="111"/>
                  <a:pt x="48" y="111"/>
                </a:cubicBezTo>
                <a:cubicBezTo>
                  <a:pt x="48" y="113"/>
                  <a:pt x="50" y="115"/>
                  <a:pt x="52" y="115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65" y="115"/>
                  <a:pt x="67" y="113"/>
                  <a:pt x="67" y="111"/>
                </a:cubicBezTo>
                <a:cubicBezTo>
                  <a:pt x="67" y="97"/>
                  <a:pt x="67" y="97"/>
                  <a:pt x="67" y="97"/>
                </a:cubicBezTo>
                <a:cubicBezTo>
                  <a:pt x="67" y="95"/>
                  <a:pt x="68" y="93"/>
                  <a:pt x="70" y="92"/>
                </a:cubicBezTo>
                <a:cubicBezTo>
                  <a:pt x="74" y="91"/>
                  <a:pt x="74" y="91"/>
                  <a:pt x="74" y="91"/>
                </a:cubicBezTo>
                <a:cubicBezTo>
                  <a:pt x="75" y="90"/>
                  <a:pt x="78" y="90"/>
                  <a:pt x="79" y="92"/>
                </a:cubicBezTo>
                <a:cubicBezTo>
                  <a:pt x="89" y="102"/>
                  <a:pt x="89" y="102"/>
                  <a:pt x="89" y="102"/>
                </a:cubicBezTo>
                <a:cubicBezTo>
                  <a:pt x="91" y="103"/>
                  <a:pt x="93" y="103"/>
                  <a:pt x="94" y="102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04" y="93"/>
                  <a:pt x="104" y="90"/>
                  <a:pt x="102" y="89"/>
                </a:cubicBezTo>
                <a:cubicBezTo>
                  <a:pt x="92" y="79"/>
                  <a:pt x="92" y="79"/>
                  <a:pt x="92" y="79"/>
                </a:cubicBezTo>
                <a:cubicBezTo>
                  <a:pt x="91" y="78"/>
                  <a:pt x="90" y="75"/>
                  <a:pt x="91" y="73"/>
                </a:cubicBezTo>
                <a:cubicBezTo>
                  <a:pt x="93" y="70"/>
                  <a:pt x="93" y="70"/>
                  <a:pt x="93" y="70"/>
                </a:cubicBezTo>
                <a:cubicBezTo>
                  <a:pt x="93" y="68"/>
                  <a:pt x="95" y="66"/>
                  <a:pt x="97" y="66"/>
                </a:cubicBezTo>
                <a:cubicBezTo>
                  <a:pt x="112" y="66"/>
                  <a:pt x="112" y="66"/>
                  <a:pt x="112" y="66"/>
                </a:cubicBezTo>
                <a:cubicBezTo>
                  <a:pt x="113" y="66"/>
                  <a:pt x="115" y="65"/>
                  <a:pt x="115" y="63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15" y="50"/>
                  <a:pt x="113" y="48"/>
                  <a:pt x="112" y="48"/>
                </a:cubicBezTo>
                <a:close/>
                <a:moveTo>
                  <a:pt x="58" y="79"/>
                </a:moveTo>
                <a:cubicBezTo>
                  <a:pt x="46" y="79"/>
                  <a:pt x="36" y="69"/>
                  <a:pt x="36" y="57"/>
                </a:cubicBezTo>
                <a:cubicBezTo>
                  <a:pt x="36" y="46"/>
                  <a:pt x="46" y="36"/>
                  <a:pt x="58" y="36"/>
                </a:cubicBezTo>
                <a:cubicBezTo>
                  <a:pt x="69" y="36"/>
                  <a:pt x="79" y="46"/>
                  <a:pt x="79" y="57"/>
                </a:cubicBezTo>
                <a:cubicBezTo>
                  <a:pt x="79" y="69"/>
                  <a:pt x="69" y="79"/>
                  <a:pt x="58" y="79"/>
                </a:cubicBezTo>
                <a:close/>
                <a:moveTo>
                  <a:pt x="58" y="48"/>
                </a:moveTo>
                <a:cubicBezTo>
                  <a:pt x="53" y="48"/>
                  <a:pt x="49" y="52"/>
                  <a:pt x="49" y="57"/>
                </a:cubicBezTo>
                <a:cubicBezTo>
                  <a:pt x="49" y="62"/>
                  <a:pt x="53" y="66"/>
                  <a:pt x="58" y="66"/>
                </a:cubicBezTo>
                <a:cubicBezTo>
                  <a:pt x="63" y="66"/>
                  <a:pt x="67" y="62"/>
                  <a:pt x="67" y="57"/>
                </a:cubicBezTo>
                <a:cubicBezTo>
                  <a:pt x="67" y="52"/>
                  <a:pt x="63" y="48"/>
                  <a:pt x="58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6604025" y="2057902"/>
            <a:ext cx="3882711" cy="651018"/>
            <a:chOff x="5831393" y="1493091"/>
            <a:chExt cx="2128243" cy="651018"/>
          </a:xfrm>
        </p:grpSpPr>
        <p:sp>
          <p:nvSpPr>
            <p:cNvPr id="67" name="文本框 162"/>
            <p:cNvSpPr txBox="1"/>
            <p:nvPr/>
          </p:nvSpPr>
          <p:spPr>
            <a:xfrm>
              <a:off x="5833940" y="1493091"/>
              <a:ext cx="1780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制度执行力</a:t>
              </a:r>
            </a:p>
          </p:txBody>
        </p:sp>
        <p:sp>
          <p:nvSpPr>
            <p:cNvPr id="68" name="文本框 163"/>
            <p:cNvSpPr txBox="1"/>
            <p:nvPr/>
          </p:nvSpPr>
          <p:spPr>
            <a:xfrm>
              <a:off x="5831393" y="1882499"/>
              <a:ext cx="21282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点击输入简要文字内容，文字内容任意编辑，图片可替换</a:t>
              </a:r>
              <a:r>
                <a:rPr lang="zh-CN" altLang="en-US" sz="11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，</a:t>
              </a:r>
              <a:endParaRPr lang="en-US" altLang="zh-CN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604025" y="3038392"/>
            <a:ext cx="3882711" cy="678640"/>
            <a:chOff x="5831393" y="1493091"/>
            <a:chExt cx="2128243" cy="678640"/>
          </a:xfrm>
        </p:grpSpPr>
        <p:sp>
          <p:nvSpPr>
            <p:cNvPr id="70" name="文本框 165"/>
            <p:cNvSpPr txBox="1"/>
            <p:nvPr/>
          </p:nvSpPr>
          <p:spPr>
            <a:xfrm>
              <a:off x="5833940" y="1493091"/>
              <a:ext cx="1780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战略执行力</a:t>
              </a:r>
            </a:p>
          </p:txBody>
        </p:sp>
        <p:sp>
          <p:nvSpPr>
            <p:cNvPr id="71" name="文本框 166"/>
            <p:cNvSpPr txBox="1"/>
            <p:nvPr/>
          </p:nvSpPr>
          <p:spPr>
            <a:xfrm>
              <a:off x="5831393" y="1910121"/>
              <a:ext cx="21282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点击输入简要文字内容，文字内容任意编辑，图片可替换</a:t>
              </a:r>
              <a:r>
                <a:rPr lang="zh-CN" altLang="en-US" sz="11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，</a:t>
              </a:r>
              <a:endParaRPr lang="en-US" altLang="zh-CN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6604025" y="4077610"/>
            <a:ext cx="3882711" cy="719542"/>
            <a:chOff x="5831393" y="1493091"/>
            <a:chExt cx="2128243" cy="719542"/>
          </a:xfrm>
        </p:grpSpPr>
        <p:sp>
          <p:nvSpPr>
            <p:cNvPr id="73" name="文本框 168"/>
            <p:cNvSpPr txBox="1"/>
            <p:nvPr/>
          </p:nvSpPr>
          <p:spPr>
            <a:xfrm>
              <a:off x="5833940" y="1493091"/>
              <a:ext cx="1780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应急执行力</a:t>
              </a:r>
            </a:p>
          </p:txBody>
        </p:sp>
        <p:sp>
          <p:nvSpPr>
            <p:cNvPr id="74" name="文本框 169"/>
            <p:cNvSpPr txBox="1"/>
            <p:nvPr/>
          </p:nvSpPr>
          <p:spPr>
            <a:xfrm>
              <a:off x="5831393" y="1951023"/>
              <a:ext cx="21282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点击输入简要文字内容，文字内容任意编辑，图片可替换</a:t>
              </a:r>
              <a:r>
                <a:rPr lang="zh-CN" altLang="en-US" sz="11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，</a:t>
              </a:r>
              <a:endParaRPr lang="en-US" altLang="zh-CN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6604025" y="5085184"/>
            <a:ext cx="3882711" cy="720080"/>
            <a:chOff x="5831393" y="1493091"/>
            <a:chExt cx="2128243" cy="720080"/>
          </a:xfrm>
        </p:grpSpPr>
        <p:sp>
          <p:nvSpPr>
            <p:cNvPr id="76" name="文本框 171"/>
            <p:cNvSpPr txBox="1"/>
            <p:nvPr/>
          </p:nvSpPr>
          <p:spPr>
            <a:xfrm>
              <a:off x="5833940" y="1493091"/>
              <a:ext cx="1780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行动执行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力</a:t>
              </a:r>
            </a:p>
          </p:txBody>
        </p:sp>
        <p:sp>
          <p:nvSpPr>
            <p:cNvPr id="77" name="文本框 172"/>
            <p:cNvSpPr txBox="1"/>
            <p:nvPr/>
          </p:nvSpPr>
          <p:spPr>
            <a:xfrm>
              <a:off x="5831393" y="1951561"/>
              <a:ext cx="21282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11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点击输入简要文字内容，文字内容任意编辑，图片可替换</a:t>
              </a:r>
              <a:r>
                <a:rPr lang="zh-CN" altLang="en-US" sz="11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，</a:t>
              </a:r>
              <a:endParaRPr lang="en-US" altLang="zh-CN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endParaRPr>
            </a:p>
          </p:txBody>
        </p:sp>
      </p:grpSp>
      <p:sp>
        <p:nvSpPr>
          <p:cNvPr id="78" name="文本框 342"/>
          <p:cNvSpPr txBox="1"/>
          <p:nvPr/>
        </p:nvSpPr>
        <p:spPr>
          <a:xfrm>
            <a:off x="3595052" y="5048445"/>
            <a:ext cx="221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u="sng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点击编辑标题</a:t>
            </a:r>
            <a:endParaRPr lang="zh-CN" altLang="en-US" sz="2000" u="sng" dirty="0">
              <a:solidFill>
                <a:prstClr val="black">
                  <a:lumMod val="50000"/>
                  <a:lumOff val="50000"/>
                </a:prst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79" name="Freeform 738"/>
          <p:cNvSpPr>
            <a:spLocks noEditPoints="1"/>
          </p:cNvSpPr>
          <p:nvPr/>
        </p:nvSpPr>
        <p:spPr bwMode="auto">
          <a:xfrm>
            <a:off x="4322221" y="2332073"/>
            <a:ext cx="156384" cy="224480"/>
          </a:xfrm>
          <a:custGeom>
            <a:avLst/>
            <a:gdLst>
              <a:gd name="T0" fmla="*/ 50 w 141"/>
              <a:gd name="T1" fmla="*/ 181 h 202"/>
              <a:gd name="T2" fmla="*/ 61 w 141"/>
              <a:gd name="T3" fmla="*/ 177 h 202"/>
              <a:gd name="T4" fmla="*/ 58 w 141"/>
              <a:gd name="T5" fmla="*/ 195 h 202"/>
              <a:gd name="T6" fmla="*/ 131 w 141"/>
              <a:gd name="T7" fmla="*/ 171 h 202"/>
              <a:gd name="T8" fmla="*/ 100 w 141"/>
              <a:gd name="T9" fmla="*/ 173 h 202"/>
              <a:gd name="T10" fmla="*/ 83 w 141"/>
              <a:gd name="T11" fmla="*/ 168 h 202"/>
              <a:gd name="T12" fmla="*/ 88 w 141"/>
              <a:gd name="T13" fmla="*/ 167 h 202"/>
              <a:gd name="T14" fmla="*/ 82 w 141"/>
              <a:gd name="T15" fmla="*/ 185 h 202"/>
              <a:gd name="T16" fmla="*/ 121 w 141"/>
              <a:gd name="T17" fmla="*/ 150 h 202"/>
              <a:gd name="T18" fmla="*/ 131 w 141"/>
              <a:gd name="T19" fmla="*/ 148 h 202"/>
              <a:gd name="T20" fmla="*/ 131 w 141"/>
              <a:gd name="T21" fmla="*/ 148 h 202"/>
              <a:gd name="T22" fmla="*/ 95 w 141"/>
              <a:gd name="T23" fmla="*/ 122 h 202"/>
              <a:gd name="T24" fmla="*/ 38 w 141"/>
              <a:gd name="T25" fmla="*/ 115 h 202"/>
              <a:gd name="T26" fmla="*/ 31 w 141"/>
              <a:gd name="T27" fmla="*/ 113 h 202"/>
              <a:gd name="T28" fmla="*/ 92 w 141"/>
              <a:gd name="T29" fmla="*/ 114 h 202"/>
              <a:gd name="T30" fmla="*/ 92 w 141"/>
              <a:gd name="T31" fmla="*/ 114 h 202"/>
              <a:gd name="T32" fmla="*/ 85 w 141"/>
              <a:gd name="T33" fmla="*/ 109 h 202"/>
              <a:gd name="T34" fmla="*/ 63 w 141"/>
              <a:gd name="T35" fmla="*/ 101 h 202"/>
              <a:gd name="T36" fmla="*/ 72 w 141"/>
              <a:gd name="T37" fmla="*/ 107 h 202"/>
              <a:gd name="T38" fmla="*/ 72 w 141"/>
              <a:gd name="T39" fmla="*/ 107 h 202"/>
              <a:gd name="T40" fmla="*/ 33 w 141"/>
              <a:gd name="T41" fmla="*/ 62 h 202"/>
              <a:gd name="T42" fmla="*/ 51 w 141"/>
              <a:gd name="T43" fmla="*/ 45 h 202"/>
              <a:gd name="T44" fmla="*/ 37 w 141"/>
              <a:gd name="T45" fmla="*/ 75 h 202"/>
              <a:gd name="T46" fmla="*/ 57 w 141"/>
              <a:gd name="T47" fmla="*/ 55 h 202"/>
              <a:gd name="T48" fmla="*/ 62 w 141"/>
              <a:gd name="T49" fmla="*/ 53 h 202"/>
              <a:gd name="T50" fmla="*/ 84 w 141"/>
              <a:gd name="T51" fmla="*/ 41 h 202"/>
              <a:gd name="T52" fmla="*/ 35 w 141"/>
              <a:gd name="T53" fmla="*/ 102 h 202"/>
              <a:gd name="T54" fmla="*/ 17 w 141"/>
              <a:gd name="T55" fmla="*/ 37 h 202"/>
              <a:gd name="T56" fmla="*/ 16 w 141"/>
              <a:gd name="T57" fmla="*/ 36 h 202"/>
              <a:gd name="T58" fmla="*/ 36 w 141"/>
              <a:gd name="T59" fmla="*/ 28 h 202"/>
              <a:gd name="T60" fmla="*/ 40 w 141"/>
              <a:gd name="T61" fmla="*/ 46 h 202"/>
              <a:gd name="T62" fmla="*/ 29 w 141"/>
              <a:gd name="T63" fmla="*/ 79 h 202"/>
              <a:gd name="T64" fmla="*/ 87 w 141"/>
              <a:gd name="T65" fmla="*/ 71 h 202"/>
              <a:gd name="T66" fmla="*/ 114 w 141"/>
              <a:gd name="T67" fmla="*/ 142 h 202"/>
              <a:gd name="T68" fmla="*/ 113 w 141"/>
              <a:gd name="T69" fmla="*/ 144 h 202"/>
              <a:gd name="T70" fmla="*/ 128 w 141"/>
              <a:gd name="T71" fmla="*/ 167 h 202"/>
              <a:gd name="T72" fmla="*/ 94 w 141"/>
              <a:gd name="T73" fmla="*/ 157 h 202"/>
              <a:gd name="T74" fmla="*/ 50 w 141"/>
              <a:gd name="T75" fmla="*/ 151 h 202"/>
              <a:gd name="T76" fmla="*/ 98 w 141"/>
              <a:gd name="T77" fmla="*/ 125 h 202"/>
              <a:gd name="T78" fmla="*/ 84 w 141"/>
              <a:gd name="T79" fmla="*/ 95 h 202"/>
              <a:gd name="T80" fmla="*/ 36 w 141"/>
              <a:gd name="T81" fmla="*/ 102 h 202"/>
              <a:gd name="T82" fmla="*/ 2 w 141"/>
              <a:gd name="T83" fmla="*/ 16 h 202"/>
              <a:gd name="T84" fmla="*/ 1 w 141"/>
              <a:gd name="T85" fmla="*/ 17 h 202"/>
              <a:gd name="T86" fmla="*/ 2 w 141"/>
              <a:gd name="T87" fmla="*/ 19 h 202"/>
              <a:gd name="T88" fmla="*/ 8 w 141"/>
              <a:gd name="T89" fmla="*/ 92 h 202"/>
              <a:gd name="T90" fmla="*/ 24 w 141"/>
              <a:gd name="T91" fmla="*/ 114 h 202"/>
              <a:gd name="T92" fmla="*/ 38 w 141"/>
              <a:gd name="T93" fmla="*/ 119 h 202"/>
              <a:gd name="T94" fmla="*/ 77 w 141"/>
              <a:gd name="T95" fmla="*/ 112 h 202"/>
              <a:gd name="T96" fmla="*/ 87 w 141"/>
              <a:gd name="T97" fmla="*/ 115 h 202"/>
              <a:gd name="T98" fmla="*/ 87 w 141"/>
              <a:gd name="T99" fmla="*/ 130 h 202"/>
              <a:gd name="T100" fmla="*/ 55 w 141"/>
              <a:gd name="T101" fmla="*/ 198 h 202"/>
              <a:gd name="T102" fmla="*/ 57 w 141"/>
              <a:gd name="T103" fmla="*/ 199 h 202"/>
              <a:gd name="T104" fmla="*/ 60 w 141"/>
              <a:gd name="T105" fmla="*/ 198 h 202"/>
              <a:gd name="T106" fmla="*/ 116 w 141"/>
              <a:gd name="T107" fmla="*/ 200 h 202"/>
              <a:gd name="T108" fmla="*/ 140 w 141"/>
              <a:gd name="T109" fmla="*/ 182 h 202"/>
              <a:gd name="T110" fmla="*/ 141 w 141"/>
              <a:gd name="T111" fmla="*/ 131 h 202"/>
              <a:gd name="T112" fmla="*/ 128 w 141"/>
              <a:gd name="T113" fmla="*/ 97 h 202"/>
              <a:gd name="T114" fmla="*/ 47 w 141"/>
              <a:gd name="T115" fmla="*/ 77 h 202"/>
              <a:gd name="T116" fmla="*/ 41 w 141"/>
              <a:gd name="T117" fmla="*/ 68 h 202"/>
              <a:gd name="T118" fmla="*/ 86 w 141"/>
              <a:gd name="T119" fmla="*/ 51 h 202"/>
              <a:gd name="T120" fmla="*/ 78 w 141"/>
              <a:gd name="T121" fmla="*/ 8 h 202"/>
              <a:gd name="T122" fmla="*/ 24 w 141"/>
              <a:gd name="T123" fmla="*/ 2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1" h="202">
                <a:moveTo>
                  <a:pt x="116" y="191"/>
                </a:moveTo>
                <a:cubicBezTo>
                  <a:pt x="115" y="189"/>
                  <a:pt x="114" y="187"/>
                  <a:pt x="113" y="186"/>
                </a:cubicBezTo>
                <a:cubicBezTo>
                  <a:pt x="115" y="184"/>
                  <a:pt x="118" y="182"/>
                  <a:pt x="120" y="180"/>
                </a:cubicBezTo>
                <a:cubicBezTo>
                  <a:pt x="119" y="183"/>
                  <a:pt x="117" y="187"/>
                  <a:pt x="116" y="191"/>
                </a:cubicBezTo>
                <a:moveTo>
                  <a:pt x="53" y="187"/>
                </a:moveTo>
                <a:cubicBezTo>
                  <a:pt x="52" y="185"/>
                  <a:pt x="51" y="183"/>
                  <a:pt x="50" y="181"/>
                </a:cubicBezTo>
                <a:cubicBezTo>
                  <a:pt x="52" y="181"/>
                  <a:pt x="53" y="180"/>
                  <a:pt x="55" y="179"/>
                </a:cubicBezTo>
                <a:cubicBezTo>
                  <a:pt x="55" y="182"/>
                  <a:pt x="54" y="184"/>
                  <a:pt x="53" y="187"/>
                </a:cubicBezTo>
                <a:moveTo>
                  <a:pt x="58" y="195"/>
                </a:moveTo>
                <a:cubicBezTo>
                  <a:pt x="57" y="194"/>
                  <a:pt x="57" y="192"/>
                  <a:pt x="56" y="191"/>
                </a:cubicBezTo>
                <a:cubicBezTo>
                  <a:pt x="56" y="191"/>
                  <a:pt x="56" y="191"/>
                  <a:pt x="56" y="191"/>
                </a:cubicBezTo>
                <a:cubicBezTo>
                  <a:pt x="58" y="186"/>
                  <a:pt x="59" y="182"/>
                  <a:pt x="61" y="177"/>
                </a:cubicBezTo>
                <a:cubicBezTo>
                  <a:pt x="61" y="177"/>
                  <a:pt x="61" y="177"/>
                  <a:pt x="61" y="177"/>
                </a:cubicBezTo>
                <a:cubicBezTo>
                  <a:pt x="63" y="176"/>
                  <a:pt x="66" y="175"/>
                  <a:pt x="69" y="174"/>
                </a:cubicBezTo>
                <a:cubicBezTo>
                  <a:pt x="67" y="180"/>
                  <a:pt x="65" y="186"/>
                  <a:pt x="63" y="192"/>
                </a:cubicBezTo>
                <a:cubicBezTo>
                  <a:pt x="63" y="193"/>
                  <a:pt x="63" y="193"/>
                  <a:pt x="63" y="193"/>
                </a:cubicBezTo>
                <a:cubicBezTo>
                  <a:pt x="63" y="193"/>
                  <a:pt x="62" y="193"/>
                  <a:pt x="62" y="193"/>
                </a:cubicBezTo>
                <a:cubicBezTo>
                  <a:pt x="60" y="194"/>
                  <a:pt x="59" y="194"/>
                  <a:pt x="58" y="195"/>
                </a:cubicBezTo>
                <a:moveTo>
                  <a:pt x="119" y="197"/>
                </a:moveTo>
                <a:cubicBezTo>
                  <a:pt x="119" y="196"/>
                  <a:pt x="119" y="196"/>
                  <a:pt x="119" y="196"/>
                </a:cubicBezTo>
                <a:cubicBezTo>
                  <a:pt x="119" y="196"/>
                  <a:pt x="119" y="196"/>
                  <a:pt x="119" y="196"/>
                </a:cubicBezTo>
                <a:cubicBezTo>
                  <a:pt x="121" y="189"/>
                  <a:pt x="124" y="182"/>
                  <a:pt x="127" y="174"/>
                </a:cubicBezTo>
                <a:cubicBezTo>
                  <a:pt x="127" y="174"/>
                  <a:pt x="127" y="174"/>
                  <a:pt x="127" y="174"/>
                </a:cubicBezTo>
                <a:cubicBezTo>
                  <a:pt x="128" y="173"/>
                  <a:pt x="129" y="172"/>
                  <a:pt x="131" y="171"/>
                </a:cubicBezTo>
                <a:cubicBezTo>
                  <a:pt x="133" y="175"/>
                  <a:pt x="134" y="178"/>
                  <a:pt x="136" y="182"/>
                </a:cubicBezTo>
                <a:cubicBezTo>
                  <a:pt x="136" y="183"/>
                  <a:pt x="136" y="183"/>
                  <a:pt x="136" y="183"/>
                </a:cubicBezTo>
                <a:cubicBezTo>
                  <a:pt x="130" y="187"/>
                  <a:pt x="126" y="191"/>
                  <a:pt x="119" y="197"/>
                </a:cubicBezTo>
                <a:moveTo>
                  <a:pt x="95" y="179"/>
                </a:moveTo>
                <a:cubicBezTo>
                  <a:pt x="96" y="176"/>
                  <a:pt x="97" y="173"/>
                  <a:pt x="98" y="170"/>
                </a:cubicBezTo>
                <a:cubicBezTo>
                  <a:pt x="99" y="171"/>
                  <a:pt x="99" y="172"/>
                  <a:pt x="100" y="173"/>
                </a:cubicBezTo>
                <a:cubicBezTo>
                  <a:pt x="100" y="174"/>
                  <a:pt x="101" y="175"/>
                  <a:pt x="101" y="176"/>
                </a:cubicBezTo>
                <a:cubicBezTo>
                  <a:pt x="99" y="177"/>
                  <a:pt x="97" y="178"/>
                  <a:pt x="95" y="179"/>
                </a:cubicBezTo>
                <a:moveTo>
                  <a:pt x="68" y="191"/>
                </a:moveTo>
                <a:cubicBezTo>
                  <a:pt x="70" y="185"/>
                  <a:pt x="72" y="178"/>
                  <a:pt x="74" y="172"/>
                </a:cubicBezTo>
                <a:cubicBezTo>
                  <a:pt x="74" y="172"/>
                  <a:pt x="74" y="172"/>
                  <a:pt x="74" y="172"/>
                </a:cubicBezTo>
                <a:cubicBezTo>
                  <a:pt x="77" y="170"/>
                  <a:pt x="80" y="169"/>
                  <a:pt x="83" y="168"/>
                </a:cubicBezTo>
                <a:cubicBezTo>
                  <a:pt x="81" y="174"/>
                  <a:pt x="79" y="181"/>
                  <a:pt x="77" y="187"/>
                </a:cubicBezTo>
                <a:cubicBezTo>
                  <a:pt x="77" y="188"/>
                  <a:pt x="77" y="188"/>
                  <a:pt x="77" y="188"/>
                </a:cubicBezTo>
                <a:cubicBezTo>
                  <a:pt x="76" y="188"/>
                  <a:pt x="75" y="188"/>
                  <a:pt x="74" y="189"/>
                </a:cubicBezTo>
                <a:cubicBezTo>
                  <a:pt x="72" y="189"/>
                  <a:pt x="70" y="190"/>
                  <a:pt x="68" y="191"/>
                </a:cubicBezTo>
                <a:moveTo>
                  <a:pt x="82" y="185"/>
                </a:moveTo>
                <a:cubicBezTo>
                  <a:pt x="84" y="179"/>
                  <a:pt x="86" y="173"/>
                  <a:pt x="88" y="167"/>
                </a:cubicBezTo>
                <a:cubicBezTo>
                  <a:pt x="88" y="166"/>
                  <a:pt x="88" y="166"/>
                  <a:pt x="88" y="165"/>
                </a:cubicBezTo>
                <a:cubicBezTo>
                  <a:pt x="90" y="164"/>
                  <a:pt x="92" y="163"/>
                  <a:pt x="94" y="162"/>
                </a:cubicBezTo>
                <a:cubicBezTo>
                  <a:pt x="94" y="163"/>
                  <a:pt x="95" y="164"/>
                  <a:pt x="95" y="165"/>
                </a:cubicBezTo>
                <a:cubicBezTo>
                  <a:pt x="93" y="170"/>
                  <a:pt x="92" y="175"/>
                  <a:pt x="90" y="181"/>
                </a:cubicBezTo>
                <a:cubicBezTo>
                  <a:pt x="90" y="181"/>
                  <a:pt x="90" y="181"/>
                  <a:pt x="90" y="182"/>
                </a:cubicBezTo>
                <a:cubicBezTo>
                  <a:pt x="87" y="183"/>
                  <a:pt x="85" y="184"/>
                  <a:pt x="82" y="185"/>
                </a:cubicBezTo>
                <a:moveTo>
                  <a:pt x="118" y="146"/>
                </a:moveTo>
                <a:cubicBezTo>
                  <a:pt x="118" y="145"/>
                  <a:pt x="118" y="145"/>
                  <a:pt x="118" y="144"/>
                </a:cubicBezTo>
                <a:cubicBezTo>
                  <a:pt x="118" y="144"/>
                  <a:pt x="119" y="143"/>
                  <a:pt x="119" y="143"/>
                </a:cubicBezTo>
                <a:cubicBezTo>
                  <a:pt x="119" y="144"/>
                  <a:pt x="119" y="145"/>
                  <a:pt x="118" y="146"/>
                </a:cubicBezTo>
                <a:moveTo>
                  <a:pt x="124" y="155"/>
                </a:moveTo>
                <a:cubicBezTo>
                  <a:pt x="123" y="154"/>
                  <a:pt x="122" y="152"/>
                  <a:pt x="121" y="150"/>
                </a:cubicBezTo>
                <a:cubicBezTo>
                  <a:pt x="123" y="145"/>
                  <a:pt x="125" y="140"/>
                  <a:pt x="127" y="135"/>
                </a:cubicBezTo>
                <a:cubicBezTo>
                  <a:pt x="127" y="135"/>
                  <a:pt x="127" y="135"/>
                  <a:pt x="127" y="135"/>
                </a:cubicBezTo>
                <a:cubicBezTo>
                  <a:pt x="128" y="133"/>
                  <a:pt x="130" y="131"/>
                  <a:pt x="131" y="128"/>
                </a:cubicBezTo>
                <a:cubicBezTo>
                  <a:pt x="129" y="133"/>
                  <a:pt x="128" y="139"/>
                  <a:pt x="127" y="143"/>
                </a:cubicBezTo>
                <a:cubicBezTo>
                  <a:pt x="126" y="148"/>
                  <a:pt x="125" y="153"/>
                  <a:pt x="124" y="155"/>
                </a:cubicBezTo>
                <a:moveTo>
                  <a:pt x="131" y="148"/>
                </a:moveTo>
                <a:cubicBezTo>
                  <a:pt x="132" y="143"/>
                  <a:pt x="133" y="138"/>
                  <a:pt x="134" y="133"/>
                </a:cubicBezTo>
                <a:cubicBezTo>
                  <a:pt x="135" y="130"/>
                  <a:pt x="135" y="127"/>
                  <a:pt x="136" y="125"/>
                </a:cubicBezTo>
                <a:cubicBezTo>
                  <a:pt x="136" y="127"/>
                  <a:pt x="137" y="128"/>
                  <a:pt x="137" y="128"/>
                </a:cubicBezTo>
                <a:cubicBezTo>
                  <a:pt x="137" y="129"/>
                  <a:pt x="137" y="130"/>
                  <a:pt x="137" y="130"/>
                </a:cubicBezTo>
                <a:cubicBezTo>
                  <a:pt x="137" y="130"/>
                  <a:pt x="137" y="130"/>
                  <a:pt x="137" y="130"/>
                </a:cubicBezTo>
                <a:cubicBezTo>
                  <a:pt x="137" y="136"/>
                  <a:pt x="134" y="143"/>
                  <a:pt x="131" y="148"/>
                </a:cubicBezTo>
                <a:moveTo>
                  <a:pt x="133" y="119"/>
                </a:moveTo>
                <a:cubicBezTo>
                  <a:pt x="133" y="119"/>
                  <a:pt x="133" y="118"/>
                  <a:pt x="133" y="118"/>
                </a:cubicBezTo>
                <a:cubicBezTo>
                  <a:pt x="133" y="118"/>
                  <a:pt x="133" y="118"/>
                  <a:pt x="133" y="118"/>
                </a:cubicBezTo>
                <a:cubicBezTo>
                  <a:pt x="133" y="119"/>
                  <a:pt x="133" y="119"/>
                  <a:pt x="133" y="119"/>
                </a:cubicBezTo>
                <a:cubicBezTo>
                  <a:pt x="133" y="119"/>
                  <a:pt x="133" y="119"/>
                  <a:pt x="133" y="119"/>
                </a:cubicBezTo>
                <a:moveTo>
                  <a:pt x="95" y="122"/>
                </a:moveTo>
                <a:cubicBezTo>
                  <a:pt x="95" y="121"/>
                  <a:pt x="95" y="121"/>
                  <a:pt x="95" y="120"/>
                </a:cubicBezTo>
                <a:cubicBezTo>
                  <a:pt x="95" y="118"/>
                  <a:pt x="96" y="116"/>
                  <a:pt x="97" y="113"/>
                </a:cubicBezTo>
                <a:cubicBezTo>
                  <a:pt x="97" y="113"/>
                  <a:pt x="97" y="113"/>
                  <a:pt x="97" y="113"/>
                </a:cubicBezTo>
                <a:cubicBezTo>
                  <a:pt x="97" y="116"/>
                  <a:pt x="96" y="119"/>
                  <a:pt x="95" y="122"/>
                </a:cubicBezTo>
                <a:moveTo>
                  <a:pt x="39" y="115"/>
                </a:moveTo>
                <a:cubicBezTo>
                  <a:pt x="39" y="115"/>
                  <a:pt x="38" y="115"/>
                  <a:pt x="38" y="115"/>
                </a:cubicBezTo>
                <a:cubicBezTo>
                  <a:pt x="37" y="115"/>
                  <a:pt x="36" y="115"/>
                  <a:pt x="35" y="115"/>
                </a:cubicBezTo>
                <a:cubicBezTo>
                  <a:pt x="36" y="112"/>
                  <a:pt x="36" y="109"/>
                  <a:pt x="37" y="106"/>
                </a:cubicBezTo>
                <a:cubicBezTo>
                  <a:pt x="40" y="106"/>
                  <a:pt x="43" y="106"/>
                  <a:pt x="45" y="105"/>
                </a:cubicBezTo>
                <a:cubicBezTo>
                  <a:pt x="44" y="108"/>
                  <a:pt x="43" y="112"/>
                  <a:pt x="42" y="115"/>
                </a:cubicBezTo>
                <a:cubicBezTo>
                  <a:pt x="41" y="115"/>
                  <a:pt x="40" y="115"/>
                  <a:pt x="39" y="115"/>
                </a:cubicBezTo>
                <a:moveTo>
                  <a:pt x="31" y="113"/>
                </a:moveTo>
                <a:cubicBezTo>
                  <a:pt x="29" y="113"/>
                  <a:pt x="28" y="112"/>
                  <a:pt x="26" y="110"/>
                </a:cubicBezTo>
                <a:cubicBezTo>
                  <a:pt x="24" y="108"/>
                  <a:pt x="23" y="105"/>
                  <a:pt x="21" y="103"/>
                </a:cubicBezTo>
                <a:cubicBezTo>
                  <a:pt x="23" y="104"/>
                  <a:pt x="25" y="105"/>
                  <a:pt x="28" y="105"/>
                </a:cubicBezTo>
                <a:cubicBezTo>
                  <a:pt x="29" y="106"/>
                  <a:pt x="31" y="106"/>
                  <a:pt x="33" y="106"/>
                </a:cubicBezTo>
                <a:cubicBezTo>
                  <a:pt x="32" y="108"/>
                  <a:pt x="31" y="111"/>
                  <a:pt x="31" y="113"/>
                </a:cubicBezTo>
                <a:moveTo>
                  <a:pt x="92" y="114"/>
                </a:moveTo>
                <a:cubicBezTo>
                  <a:pt x="92" y="114"/>
                  <a:pt x="91" y="113"/>
                  <a:pt x="91" y="112"/>
                </a:cubicBezTo>
                <a:cubicBezTo>
                  <a:pt x="90" y="112"/>
                  <a:pt x="89" y="111"/>
                  <a:pt x="89" y="111"/>
                </a:cubicBezTo>
                <a:cubicBezTo>
                  <a:pt x="90" y="108"/>
                  <a:pt x="91" y="106"/>
                  <a:pt x="92" y="103"/>
                </a:cubicBezTo>
                <a:cubicBezTo>
                  <a:pt x="93" y="104"/>
                  <a:pt x="94" y="105"/>
                  <a:pt x="95" y="10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4" y="109"/>
                  <a:pt x="93" y="112"/>
                  <a:pt x="92" y="114"/>
                </a:cubicBezTo>
                <a:moveTo>
                  <a:pt x="47" y="114"/>
                </a:moveTo>
                <a:cubicBezTo>
                  <a:pt x="48" y="111"/>
                  <a:pt x="49" y="107"/>
                  <a:pt x="50" y="104"/>
                </a:cubicBezTo>
                <a:cubicBezTo>
                  <a:pt x="53" y="103"/>
                  <a:pt x="55" y="103"/>
                  <a:pt x="58" y="102"/>
                </a:cubicBezTo>
                <a:cubicBezTo>
                  <a:pt x="57" y="105"/>
                  <a:pt x="56" y="108"/>
                  <a:pt x="54" y="112"/>
                </a:cubicBezTo>
                <a:cubicBezTo>
                  <a:pt x="52" y="112"/>
                  <a:pt x="49" y="113"/>
                  <a:pt x="47" y="114"/>
                </a:cubicBezTo>
                <a:moveTo>
                  <a:pt x="85" y="109"/>
                </a:moveTo>
                <a:cubicBezTo>
                  <a:pt x="84" y="108"/>
                  <a:pt x="82" y="108"/>
                  <a:pt x="80" y="107"/>
                </a:cubicBezTo>
                <a:cubicBezTo>
                  <a:pt x="81" y="105"/>
                  <a:pt x="82" y="102"/>
                  <a:pt x="83" y="99"/>
                </a:cubicBezTo>
                <a:cubicBezTo>
                  <a:pt x="85" y="99"/>
                  <a:pt x="87" y="100"/>
                  <a:pt x="88" y="100"/>
                </a:cubicBezTo>
                <a:cubicBezTo>
                  <a:pt x="87" y="103"/>
                  <a:pt x="86" y="106"/>
                  <a:pt x="85" y="109"/>
                </a:cubicBezTo>
                <a:moveTo>
                  <a:pt x="60" y="110"/>
                </a:moveTo>
                <a:cubicBezTo>
                  <a:pt x="61" y="107"/>
                  <a:pt x="62" y="104"/>
                  <a:pt x="63" y="101"/>
                </a:cubicBezTo>
                <a:cubicBezTo>
                  <a:pt x="63" y="100"/>
                  <a:pt x="63" y="100"/>
                  <a:pt x="63" y="100"/>
                </a:cubicBezTo>
                <a:cubicBezTo>
                  <a:pt x="64" y="100"/>
                  <a:pt x="64" y="100"/>
                  <a:pt x="65" y="100"/>
                </a:cubicBezTo>
                <a:cubicBezTo>
                  <a:pt x="67" y="99"/>
                  <a:pt x="69" y="99"/>
                  <a:pt x="71" y="98"/>
                </a:cubicBezTo>
                <a:cubicBezTo>
                  <a:pt x="70" y="101"/>
                  <a:pt x="69" y="105"/>
                  <a:pt x="67" y="108"/>
                </a:cubicBezTo>
                <a:cubicBezTo>
                  <a:pt x="65" y="108"/>
                  <a:pt x="62" y="109"/>
                  <a:pt x="60" y="110"/>
                </a:cubicBezTo>
                <a:moveTo>
                  <a:pt x="72" y="107"/>
                </a:moveTo>
                <a:cubicBezTo>
                  <a:pt x="73" y="104"/>
                  <a:pt x="74" y="101"/>
                  <a:pt x="76" y="98"/>
                </a:cubicBezTo>
                <a:cubicBezTo>
                  <a:pt x="76" y="98"/>
                  <a:pt x="76" y="98"/>
                  <a:pt x="76" y="98"/>
                </a:cubicBezTo>
                <a:cubicBezTo>
                  <a:pt x="77" y="98"/>
                  <a:pt x="78" y="98"/>
                  <a:pt x="79" y="98"/>
                </a:cubicBezTo>
                <a:cubicBezTo>
                  <a:pt x="78" y="101"/>
                  <a:pt x="77" y="104"/>
                  <a:pt x="76" y="107"/>
                </a:cubicBezTo>
                <a:cubicBezTo>
                  <a:pt x="75" y="107"/>
                  <a:pt x="75" y="107"/>
                  <a:pt x="75" y="107"/>
                </a:cubicBezTo>
                <a:cubicBezTo>
                  <a:pt x="74" y="107"/>
                  <a:pt x="73" y="107"/>
                  <a:pt x="72" y="107"/>
                </a:cubicBezTo>
                <a:moveTo>
                  <a:pt x="30" y="74"/>
                </a:moveTo>
                <a:cubicBezTo>
                  <a:pt x="28" y="72"/>
                  <a:pt x="27" y="70"/>
                  <a:pt x="26" y="67"/>
                </a:cubicBezTo>
                <a:cubicBezTo>
                  <a:pt x="26" y="67"/>
                  <a:pt x="26" y="67"/>
                  <a:pt x="26" y="67"/>
                </a:cubicBezTo>
                <a:cubicBezTo>
                  <a:pt x="26" y="64"/>
                  <a:pt x="28" y="61"/>
                  <a:pt x="31" y="57"/>
                </a:cubicBezTo>
                <a:cubicBezTo>
                  <a:pt x="33" y="56"/>
                  <a:pt x="34" y="54"/>
                  <a:pt x="36" y="53"/>
                </a:cubicBezTo>
                <a:cubicBezTo>
                  <a:pt x="35" y="56"/>
                  <a:pt x="34" y="59"/>
                  <a:pt x="33" y="62"/>
                </a:cubicBezTo>
                <a:cubicBezTo>
                  <a:pt x="32" y="67"/>
                  <a:pt x="31" y="71"/>
                  <a:pt x="30" y="74"/>
                </a:cubicBezTo>
                <a:moveTo>
                  <a:pt x="38" y="77"/>
                </a:moveTo>
                <a:cubicBezTo>
                  <a:pt x="36" y="77"/>
                  <a:pt x="35" y="77"/>
                  <a:pt x="34" y="76"/>
                </a:cubicBezTo>
                <a:cubicBezTo>
                  <a:pt x="34" y="73"/>
                  <a:pt x="36" y="68"/>
                  <a:pt x="38" y="63"/>
                </a:cubicBezTo>
                <a:cubicBezTo>
                  <a:pt x="39" y="58"/>
                  <a:pt x="41" y="52"/>
                  <a:pt x="42" y="49"/>
                </a:cubicBezTo>
                <a:cubicBezTo>
                  <a:pt x="45" y="48"/>
                  <a:pt x="48" y="46"/>
                  <a:pt x="51" y="45"/>
                </a:cubicBezTo>
                <a:cubicBezTo>
                  <a:pt x="49" y="49"/>
                  <a:pt x="46" y="54"/>
                  <a:pt x="45" y="58"/>
                </a:cubicBezTo>
                <a:cubicBezTo>
                  <a:pt x="44" y="59"/>
                  <a:pt x="44" y="60"/>
                  <a:pt x="45" y="60"/>
                </a:cubicBezTo>
                <a:cubicBezTo>
                  <a:pt x="44" y="61"/>
                  <a:pt x="44" y="61"/>
                  <a:pt x="43" y="61"/>
                </a:cubicBezTo>
                <a:cubicBezTo>
                  <a:pt x="41" y="63"/>
                  <a:pt x="39" y="64"/>
                  <a:pt x="38" y="66"/>
                </a:cubicBezTo>
                <a:cubicBezTo>
                  <a:pt x="37" y="67"/>
                  <a:pt x="36" y="69"/>
                  <a:pt x="36" y="72"/>
                </a:cubicBezTo>
                <a:cubicBezTo>
                  <a:pt x="36" y="73"/>
                  <a:pt x="36" y="74"/>
                  <a:pt x="37" y="75"/>
                </a:cubicBezTo>
                <a:cubicBezTo>
                  <a:pt x="37" y="76"/>
                  <a:pt x="37" y="77"/>
                  <a:pt x="38" y="77"/>
                </a:cubicBezTo>
                <a:moveTo>
                  <a:pt x="49" y="58"/>
                </a:moveTo>
                <a:cubicBezTo>
                  <a:pt x="51" y="53"/>
                  <a:pt x="54" y="48"/>
                  <a:pt x="56" y="43"/>
                </a:cubicBezTo>
                <a:cubicBezTo>
                  <a:pt x="57" y="43"/>
                  <a:pt x="57" y="43"/>
                  <a:pt x="57" y="43"/>
                </a:cubicBezTo>
                <a:cubicBezTo>
                  <a:pt x="59" y="42"/>
                  <a:pt x="61" y="41"/>
                  <a:pt x="63" y="41"/>
                </a:cubicBezTo>
                <a:cubicBezTo>
                  <a:pt x="61" y="45"/>
                  <a:pt x="59" y="50"/>
                  <a:pt x="57" y="55"/>
                </a:cubicBezTo>
                <a:cubicBezTo>
                  <a:pt x="54" y="56"/>
                  <a:pt x="52" y="57"/>
                  <a:pt x="49" y="58"/>
                </a:cubicBezTo>
                <a:moveTo>
                  <a:pt x="73" y="50"/>
                </a:moveTo>
                <a:cubicBezTo>
                  <a:pt x="75" y="46"/>
                  <a:pt x="77" y="43"/>
                  <a:pt x="78" y="39"/>
                </a:cubicBezTo>
                <a:cubicBezTo>
                  <a:pt x="79" y="42"/>
                  <a:pt x="81" y="45"/>
                  <a:pt x="82" y="47"/>
                </a:cubicBezTo>
                <a:cubicBezTo>
                  <a:pt x="80" y="48"/>
                  <a:pt x="77" y="49"/>
                  <a:pt x="73" y="50"/>
                </a:cubicBezTo>
                <a:moveTo>
                  <a:pt x="62" y="53"/>
                </a:moveTo>
                <a:cubicBezTo>
                  <a:pt x="64" y="48"/>
                  <a:pt x="66" y="44"/>
                  <a:pt x="69" y="39"/>
                </a:cubicBezTo>
                <a:cubicBezTo>
                  <a:pt x="70" y="39"/>
                  <a:pt x="72" y="39"/>
                  <a:pt x="74" y="39"/>
                </a:cubicBezTo>
                <a:cubicBezTo>
                  <a:pt x="72" y="42"/>
                  <a:pt x="70" y="46"/>
                  <a:pt x="68" y="50"/>
                </a:cubicBezTo>
                <a:cubicBezTo>
                  <a:pt x="68" y="51"/>
                  <a:pt x="68" y="51"/>
                  <a:pt x="68" y="51"/>
                </a:cubicBezTo>
                <a:cubicBezTo>
                  <a:pt x="66" y="52"/>
                  <a:pt x="64" y="52"/>
                  <a:pt x="62" y="53"/>
                </a:cubicBezTo>
                <a:moveTo>
                  <a:pt x="84" y="41"/>
                </a:moveTo>
                <a:cubicBezTo>
                  <a:pt x="83" y="39"/>
                  <a:pt x="82" y="37"/>
                  <a:pt x="81" y="35"/>
                </a:cubicBezTo>
                <a:cubicBezTo>
                  <a:pt x="81" y="29"/>
                  <a:pt x="80" y="23"/>
                  <a:pt x="80" y="17"/>
                </a:cubicBezTo>
                <a:cubicBezTo>
                  <a:pt x="81" y="20"/>
                  <a:pt x="83" y="23"/>
                  <a:pt x="84" y="25"/>
                </a:cubicBezTo>
                <a:cubicBezTo>
                  <a:pt x="85" y="26"/>
                  <a:pt x="85" y="26"/>
                  <a:pt x="85" y="26"/>
                </a:cubicBezTo>
                <a:cubicBezTo>
                  <a:pt x="84" y="31"/>
                  <a:pt x="84" y="36"/>
                  <a:pt x="84" y="41"/>
                </a:cubicBezTo>
                <a:moveTo>
                  <a:pt x="35" y="102"/>
                </a:moveTo>
                <a:cubicBezTo>
                  <a:pt x="33" y="102"/>
                  <a:pt x="31" y="102"/>
                  <a:pt x="29" y="101"/>
                </a:cubicBezTo>
                <a:cubicBezTo>
                  <a:pt x="20" y="99"/>
                  <a:pt x="15" y="94"/>
                  <a:pt x="11" y="89"/>
                </a:cubicBezTo>
                <a:cubicBezTo>
                  <a:pt x="8" y="84"/>
                  <a:pt x="6" y="79"/>
                  <a:pt x="5" y="77"/>
                </a:cubicBezTo>
                <a:cubicBezTo>
                  <a:pt x="5" y="75"/>
                  <a:pt x="4" y="72"/>
                  <a:pt x="4" y="70"/>
                </a:cubicBezTo>
                <a:cubicBezTo>
                  <a:pt x="4" y="59"/>
                  <a:pt x="10" y="46"/>
                  <a:pt x="16" y="39"/>
                </a:cubicBezTo>
                <a:cubicBezTo>
                  <a:pt x="16" y="39"/>
                  <a:pt x="17" y="38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5"/>
                  <a:pt x="14" y="32"/>
                  <a:pt x="12" y="27"/>
                </a:cubicBezTo>
                <a:cubicBezTo>
                  <a:pt x="11" y="24"/>
                  <a:pt x="9" y="21"/>
                  <a:pt x="6" y="18"/>
                </a:cubicBezTo>
                <a:cubicBezTo>
                  <a:pt x="12" y="14"/>
                  <a:pt x="16" y="10"/>
                  <a:pt x="21" y="6"/>
                </a:cubicBezTo>
                <a:cubicBezTo>
                  <a:pt x="25" y="12"/>
                  <a:pt x="29" y="19"/>
                  <a:pt x="33" y="27"/>
                </a:cubicBezTo>
                <a:cubicBezTo>
                  <a:pt x="33" y="27"/>
                  <a:pt x="34" y="28"/>
                  <a:pt x="35" y="28"/>
                </a:cubicBezTo>
                <a:cubicBezTo>
                  <a:pt x="35" y="28"/>
                  <a:pt x="35" y="28"/>
                  <a:pt x="36" y="28"/>
                </a:cubicBezTo>
                <a:cubicBezTo>
                  <a:pt x="36" y="27"/>
                  <a:pt x="37" y="27"/>
                  <a:pt x="37" y="26"/>
                </a:cubicBezTo>
                <a:cubicBezTo>
                  <a:pt x="45" y="22"/>
                  <a:pt x="64" y="15"/>
                  <a:pt x="75" y="13"/>
                </a:cubicBezTo>
                <a:cubicBezTo>
                  <a:pt x="76" y="20"/>
                  <a:pt x="76" y="27"/>
                  <a:pt x="77" y="34"/>
                </a:cubicBezTo>
                <a:cubicBezTo>
                  <a:pt x="76" y="34"/>
                  <a:pt x="76" y="34"/>
                  <a:pt x="76" y="34"/>
                </a:cubicBezTo>
                <a:cubicBezTo>
                  <a:pt x="67" y="34"/>
                  <a:pt x="54" y="38"/>
                  <a:pt x="43" y="44"/>
                </a:cubicBezTo>
                <a:cubicBezTo>
                  <a:pt x="42" y="45"/>
                  <a:pt x="41" y="45"/>
                  <a:pt x="40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35" y="49"/>
                  <a:pt x="31" y="51"/>
                  <a:pt x="28" y="54"/>
                </a:cubicBezTo>
                <a:cubicBezTo>
                  <a:pt x="25" y="58"/>
                  <a:pt x="22" y="62"/>
                  <a:pt x="22" y="67"/>
                </a:cubicBezTo>
                <a:cubicBezTo>
                  <a:pt x="22" y="68"/>
                  <a:pt x="22" y="68"/>
                  <a:pt x="22" y="68"/>
                </a:cubicBezTo>
                <a:cubicBezTo>
                  <a:pt x="23" y="73"/>
                  <a:pt x="25" y="76"/>
                  <a:pt x="29" y="79"/>
                </a:cubicBezTo>
                <a:cubicBezTo>
                  <a:pt x="29" y="79"/>
                  <a:pt x="29" y="79"/>
                  <a:pt x="29" y="79"/>
                </a:cubicBezTo>
                <a:cubicBezTo>
                  <a:pt x="29" y="79"/>
                  <a:pt x="30" y="80"/>
                  <a:pt x="30" y="80"/>
                </a:cubicBezTo>
                <a:cubicBezTo>
                  <a:pt x="31" y="80"/>
                  <a:pt x="31" y="80"/>
                  <a:pt x="31" y="80"/>
                </a:cubicBezTo>
                <a:cubicBezTo>
                  <a:pt x="34" y="81"/>
                  <a:pt x="38" y="82"/>
                  <a:pt x="41" y="82"/>
                </a:cubicBezTo>
                <a:cubicBezTo>
                  <a:pt x="43" y="82"/>
                  <a:pt x="46" y="82"/>
                  <a:pt x="48" y="81"/>
                </a:cubicBezTo>
                <a:cubicBezTo>
                  <a:pt x="58" y="79"/>
                  <a:pt x="68" y="73"/>
                  <a:pt x="77" y="72"/>
                </a:cubicBezTo>
                <a:cubicBezTo>
                  <a:pt x="81" y="72"/>
                  <a:pt x="84" y="71"/>
                  <a:pt x="87" y="71"/>
                </a:cubicBezTo>
                <a:cubicBezTo>
                  <a:pt x="92" y="71"/>
                  <a:pt x="97" y="72"/>
                  <a:pt x="101" y="74"/>
                </a:cubicBezTo>
                <a:cubicBezTo>
                  <a:pt x="106" y="77"/>
                  <a:pt x="110" y="80"/>
                  <a:pt x="115" y="85"/>
                </a:cubicBezTo>
                <a:cubicBezTo>
                  <a:pt x="123" y="94"/>
                  <a:pt x="129" y="105"/>
                  <a:pt x="129" y="116"/>
                </a:cubicBezTo>
                <a:cubicBezTo>
                  <a:pt x="129" y="120"/>
                  <a:pt x="128" y="123"/>
                  <a:pt x="127" y="127"/>
                </a:cubicBezTo>
                <a:cubicBezTo>
                  <a:pt x="126" y="129"/>
                  <a:pt x="123" y="132"/>
                  <a:pt x="121" y="135"/>
                </a:cubicBezTo>
                <a:cubicBezTo>
                  <a:pt x="118" y="138"/>
                  <a:pt x="116" y="140"/>
                  <a:pt x="114" y="142"/>
                </a:cubicBezTo>
                <a:cubicBezTo>
                  <a:pt x="113" y="143"/>
                  <a:pt x="113" y="143"/>
                  <a:pt x="113" y="143"/>
                </a:cubicBezTo>
                <a:cubicBezTo>
                  <a:pt x="113" y="143"/>
                  <a:pt x="113" y="143"/>
                  <a:pt x="113" y="143"/>
                </a:cubicBezTo>
                <a:cubicBezTo>
                  <a:pt x="113" y="143"/>
                  <a:pt x="113" y="143"/>
                  <a:pt x="113" y="143"/>
                </a:cubicBezTo>
                <a:cubicBezTo>
                  <a:pt x="113" y="144"/>
                  <a:pt x="113" y="144"/>
                  <a:pt x="113" y="144"/>
                </a:cubicBezTo>
                <a:cubicBezTo>
                  <a:pt x="113" y="144"/>
                  <a:pt x="113" y="144"/>
                  <a:pt x="113" y="144"/>
                </a:cubicBezTo>
                <a:cubicBezTo>
                  <a:pt x="113" y="144"/>
                  <a:pt x="113" y="144"/>
                  <a:pt x="113" y="144"/>
                </a:cubicBezTo>
                <a:cubicBezTo>
                  <a:pt x="113" y="145"/>
                  <a:pt x="113" y="145"/>
                  <a:pt x="113" y="145"/>
                </a:cubicBezTo>
                <a:cubicBezTo>
                  <a:pt x="113" y="145"/>
                  <a:pt x="113" y="145"/>
                  <a:pt x="113" y="145"/>
                </a:cubicBezTo>
                <a:cubicBezTo>
                  <a:pt x="114" y="147"/>
                  <a:pt x="116" y="149"/>
                  <a:pt x="117" y="151"/>
                </a:cubicBezTo>
                <a:cubicBezTo>
                  <a:pt x="116" y="152"/>
                  <a:pt x="117" y="153"/>
                  <a:pt x="118" y="153"/>
                </a:cubicBezTo>
                <a:cubicBezTo>
                  <a:pt x="118" y="154"/>
                  <a:pt x="118" y="154"/>
                  <a:pt x="118" y="154"/>
                </a:cubicBezTo>
                <a:cubicBezTo>
                  <a:pt x="121" y="158"/>
                  <a:pt x="124" y="162"/>
                  <a:pt x="128" y="167"/>
                </a:cubicBezTo>
                <a:cubicBezTo>
                  <a:pt x="123" y="172"/>
                  <a:pt x="116" y="178"/>
                  <a:pt x="110" y="182"/>
                </a:cubicBezTo>
                <a:cubicBezTo>
                  <a:pt x="110" y="182"/>
                  <a:pt x="110" y="182"/>
                  <a:pt x="110" y="182"/>
                </a:cubicBezTo>
                <a:cubicBezTo>
                  <a:pt x="109" y="182"/>
                  <a:pt x="109" y="182"/>
                  <a:pt x="109" y="182"/>
                </a:cubicBezTo>
                <a:cubicBezTo>
                  <a:pt x="107" y="177"/>
                  <a:pt x="105" y="174"/>
                  <a:pt x="104" y="171"/>
                </a:cubicBezTo>
                <a:cubicBezTo>
                  <a:pt x="102" y="168"/>
                  <a:pt x="100" y="164"/>
                  <a:pt x="96" y="158"/>
                </a:cubicBezTo>
                <a:cubicBezTo>
                  <a:pt x="96" y="157"/>
                  <a:pt x="95" y="157"/>
                  <a:pt x="94" y="157"/>
                </a:cubicBezTo>
                <a:cubicBezTo>
                  <a:pt x="94" y="157"/>
                  <a:pt x="94" y="157"/>
                  <a:pt x="93" y="157"/>
                </a:cubicBezTo>
                <a:cubicBezTo>
                  <a:pt x="93" y="157"/>
                  <a:pt x="93" y="158"/>
                  <a:pt x="92" y="158"/>
                </a:cubicBezTo>
                <a:cubicBezTo>
                  <a:pt x="88" y="161"/>
                  <a:pt x="79" y="165"/>
                  <a:pt x="70" y="169"/>
                </a:cubicBezTo>
                <a:cubicBezTo>
                  <a:pt x="62" y="172"/>
                  <a:pt x="55" y="175"/>
                  <a:pt x="50" y="177"/>
                </a:cubicBezTo>
                <a:cubicBezTo>
                  <a:pt x="50" y="173"/>
                  <a:pt x="51" y="168"/>
                  <a:pt x="51" y="164"/>
                </a:cubicBezTo>
                <a:cubicBezTo>
                  <a:pt x="51" y="160"/>
                  <a:pt x="50" y="155"/>
                  <a:pt x="50" y="151"/>
                </a:cubicBezTo>
                <a:cubicBezTo>
                  <a:pt x="56" y="149"/>
                  <a:pt x="66" y="146"/>
                  <a:pt x="75" y="142"/>
                </a:cubicBezTo>
                <a:cubicBezTo>
                  <a:pt x="80" y="139"/>
                  <a:pt x="84" y="137"/>
                  <a:pt x="88" y="135"/>
                </a:cubicBezTo>
                <a:cubicBezTo>
                  <a:pt x="89" y="134"/>
                  <a:pt x="89" y="134"/>
                  <a:pt x="89" y="134"/>
                </a:cubicBezTo>
                <a:cubicBezTo>
                  <a:pt x="89" y="134"/>
                  <a:pt x="89" y="134"/>
                  <a:pt x="89" y="134"/>
                </a:cubicBezTo>
                <a:cubicBezTo>
                  <a:pt x="89" y="134"/>
                  <a:pt x="89" y="134"/>
                  <a:pt x="89" y="134"/>
                </a:cubicBezTo>
                <a:cubicBezTo>
                  <a:pt x="93" y="131"/>
                  <a:pt x="97" y="128"/>
                  <a:pt x="98" y="125"/>
                </a:cubicBezTo>
                <a:cubicBezTo>
                  <a:pt x="100" y="121"/>
                  <a:pt x="101" y="117"/>
                  <a:pt x="101" y="113"/>
                </a:cubicBezTo>
                <a:cubicBezTo>
                  <a:pt x="101" y="107"/>
                  <a:pt x="98" y="102"/>
                  <a:pt x="94" y="99"/>
                </a:cubicBezTo>
                <a:cubicBezTo>
                  <a:pt x="93" y="98"/>
                  <a:pt x="93" y="98"/>
                  <a:pt x="93" y="98"/>
                </a:cubicBezTo>
                <a:cubicBezTo>
                  <a:pt x="93" y="98"/>
                  <a:pt x="92" y="97"/>
                  <a:pt x="92" y="97"/>
                </a:cubicBezTo>
                <a:cubicBezTo>
                  <a:pt x="91" y="97"/>
                  <a:pt x="91" y="97"/>
                  <a:pt x="91" y="97"/>
                </a:cubicBezTo>
                <a:cubicBezTo>
                  <a:pt x="89" y="96"/>
                  <a:pt x="86" y="95"/>
                  <a:pt x="84" y="95"/>
                </a:cubicBezTo>
                <a:cubicBezTo>
                  <a:pt x="83" y="94"/>
                  <a:pt x="83" y="94"/>
                  <a:pt x="83" y="94"/>
                </a:cubicBezTo>
                <a:cubicBezTo>
                  <a:pt x="83" y="94"/>
                  <a:pt x="83" y="94"/>
                  <a:pt x="82" y="94"/>
                </a:cubicBezTo>
                <a:cubicBezTo>
                  <a:pt x="82" y="94"/>
                  <a:pt x="82" y="94"/>
                  <a:pt x="82" y="94"/>
                </a:cubicBezTo>
                <a:cubicBezTo>
                  <a:pt x="80" y="94"/>
                  <a:pt x="78" y="94"/>
                  <a:pt x="76" y="94"/>
                </a:cubicBezTo>
                <a:cubicBezTo>
                  <a:pt x="72" y="94"/>
                  <a:pt x="68" y="94"/>
                  <a:pt x="64" y="95"/>
                </a:cubicBezTo>
                <a:cubicBezTo>
                  <a:pt x="55" y="98"/>
                  <a:pt x="45" y="102"/>
                  <a:pt x="36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5" y="102"/>
                  <a:pt x="35" y="102"/>
                  <a:pt x="35" y="102"/>
                </a:cubicBezTo>
                <a:moveTo>
                  <a:pt x="21" y="0"/>
                </a:moveTo>
                <a:cubicBezTo>
                  <a:pt x="21" y="0"/>
                  <a:pt x="20" y="1"/>
                  <a:pt x="20" y="1"/>
                </a:cubicBezTo>
                <a:cubicBezTo>
                  <a:pt x="13" y="6"/>
                  <a:pt x="9" y="11"/>
                  <a:pt x="2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1" y="16"/>
                  <a:pt x="1" y="16"/>
                </a:cubicBezTo>
                <a:cubicBezTo>
                  <a:pt x="1" y="16"/>
                  <a:pt x="1" y="16"/>
                  <a:pt x="1" y="16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8"/>
                  <a:pt x="1" y="18"/>
                  <a:pt x="1" y="18"/>
                </a:cubicBezTo>
                <a:cubicBezTo>
                  <a:pt x="1" y="18"/>
                  <a:pt x="1" y="18"/>
                  <a:pt x="1" y="18"/>
                </a:cubicBezTo>
                <a:cubicBezTo>
                  <a:pt x="1" y="18"/>
                  <a:pt x="1" y="18"/>
                  <a:pt x="1" y="18"/>
                </a:cubicBezTo>
                <a:cubicBezTo>
                  <a:pt x="1" y="19"/>
                  <a:pt x="1" y="19"/>
                  <a:pt x="1" y="19"/>
                </a:cubicBezTo>
                <a:cubicBezTo>
                  <a:pt x="1" y="19"/>
                  <a:pt x="1" y="19"/>
                  <a:pt x="1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4" y="21"/>
                  <a:pt x="7" y="26"/>
                  <a:pt x="9" y="30"/>
                </a:cubicBezTo>
                <a:cubicBezTo>
                  <a:pt x="10" y="32"/>
                  <a:pt x="11" y="34"/>
                  <a:pt x="12" y="36"/>
                </a:cubicBezTo>
                <a:cubicBezTo>
                  <a:pt x="12" y="36"/>
                  <a:pt x="12" y="37"/>
                  <a:pt x="12" y="37"/>
                </a:cubicBezTo>
                <a:cubicBezTo>
                  <a:pt x="6" y="45"/>
                  <a:pt x="0" y="58"/>
                  <a:pt x="0" y="70"/>
                </a:cubicBezTo>
                <a:cubicBezTo>
                  <a:pt x="0" y="73"/>
                  <a:pt x="0" y="75"/>
                  <a:pt x="1" y="78"/>
                </a:cubicBezTo>
                <a:cubicBezTo>
                  <a:pt x="2" y="80"/>
                  <a:pt x="4" y="86"/>
                  <a:pt x="8" y="92"/>
                </a:cubicBezTo>
                <a:cubicBezTo>
                  <a:pt x="8" y="92"/>
                  <a:pt x="8" y="92"/>
                  <a:pt x="9" y="93"/>
                </a:cubicBezTo>
                <a:cubicBezTo>
                  <a:pt x="9" y="93"/>
                  <a:pt x="9" y="94"/>
                  <a:pt x="9" y="94"/>
                </a:cubicBezTo>
                <a:cubicBezTo>
                  <a:pt x="14" y="101"/>
                  <a:pt x="17" y="105"/>
                  <a:pt x="22" y="111"/>
                </a:cubicBezTo>
                <a:cubicBezTo>
                  <a:pt x="22" y="111"/>
                  <a:pt x="22" y="112"/>
                  <a:pt x="22" y="112"/>
                </a:cubicBezTo>
                <a:cubicBezTo>
                  <a:pt x="22" y="112"/>
                  <a:pt x="23" y="113"/>
                  <a:pt x="23" y="113"/>
                </a:cubicBezTo>
                <a:cubicBezTo>
                  <a:pt x="24" y="114"/>
                  <a:pt x="24" y="114"/>
                  <a:pt x="24" y="114"/>
                </a:cubicBezTo>
                <a:cubicBezTo>
                  <a:pt x="24" y="114"/>
                  <a:pt x="24" y="114"/>
                  <a:pt x="25" y="114"/>
                </a:cubicBezTo>
                <a:cubicBezTo>
                  <a:pt x="26" y="116"/>
                  <a:pt x="28" y="117"/>
                  <a:pt x="30" y="118"/>
                </a:cubicBezTo>
                <a:cubicBezTo>
                  <a:pt x="30" y="118"/>
                  <a:pt x="31" y="119"/>
                  <a:pt x="31" y="119"/>
                </a:cubicBezTo>
                <a:cubicBezTo>
                  <a:pt x="32" y="119"/>
                  <a:pt x="32" y="119"/>
                  <a:pt x="32" y="119"/>
                </a:cubicBezTo>
                <a:cubicBezTo>
                  <a:pt x="32" y="119"/>
                  <a:pt x="33" y="119"/>
                  <a:pt x="33" y="119"/>
                </a:cubicBezTo>
                <a:cubicBezTo>
                  <a:pt x="35" y="119"/>
                  <a:pt x="37" y="119"/>
                  <a:pt x="38" y="119"/>
                </a:cubicBezTo>
                <a:cubicBezTo>
                  <a:pt x="38" y="119"/>
                  <a:pt x="38" y="119"/>
                  <a:pt x="38" y="119"/>
                </a:cubicBezTo>
                <a:cubicBezTo>
                  <a:pt x="45" y="119"/>
                  <a:pt x="51" y="117"/>
                  <a:pt x="57" y="115"/>
                </a:cubicBezTo>
                <a:cubicBezTo>
                  <a:pt x="63" y="113"/>
                  <a:pt x="70" y="111"/>
                  <a:pt x="75" y="111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76" y="111"/>
                  <a:pt x="76" y="111"/>
                  <a:pt x="76" y="111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77" y="112"/>
                  <a:pt x="77" y="112"/>
                  <a:pt x="77" y="112"/>
                </a:cubicBezTo>
                <a:cubicBezTo>
                  <a:pt x="78" y="112"/>
                  <a:pt x="78" y="112"/>
                  <a:pt x="78" y="111"/>
                </a:cubicBezTo>
                <a:cubicBezTo>
                  <a:pt x="81" y="112"/>
                  <a:pt x="82" y="112"/>
                  <a:pt x="84" y="113"/>
                </a:cubicBezTo>
                <a:cubicBezTo>
                  <a:pt x="84" y="114"/>
                  <a:pt x="85" y="114"/>
                  <a:pt x="85" y="115"/>
                </a:cubicBezTo>
                <a:cubicBezTo>
                  <a:pt x="85" y="115"/>
                  <a:pt x="86" y="115"/>
                  <a:pt x="86" y="115"/>
                </a:cubicBezTo>
                <a:cubicBezTo>
                  <a:pt x="86" y="115"/>
                  <a:pt x="86" y="115"/>
                  <a:pt x="87" y="115"/>
                </a:cubicBezTo>
                <a:cubicBezTo>
                  <a:pt x="88" y="115"/>
                  <a:pt x="88" y="115"/>
                  <a:pt x="88" y="115"/>
                </a:cubicBezTo>
                <a:cubicBezTo>
                  <a:pt x="89" y="117"/>
                  <a:pt x="90" y="118"/>
                  <a:pt x="90" y="120"/>
                </a:cubicBezTo>
                <a:cubicBezTo>
                  <a:pt x="90" y="120"/>
                  <a:pt x="90" y="120"/>
                  <a:pt x="90" y="120"/>
                </a:cubicBezTo>
                <a:cubicBezTo>
                  <a:pt x="90" y="121"/>
                  <a:pt x="90" y="121"/>
                  <a:pt x="90" y="122"/>
                </a:cubicBezTo>
                <a:cubicBezTo>
                  <a:pt x="90" y="122"/>
                  <a:pt x="90" y="122"/>
                  <a:pt x="90" y="122"/>
                </a:cubicBezTo>
                <a:cubicBezTo>
                  <a:pt x="90" y="125"/>
                  <a:pt x="89" y="128"/>
                  <a:pt x="87" y="130"/>
                </a:cubicBezTo>
                <a:cubicBezTo>
                  <a:pt x="75" y="138"/>
                  <a:pt x="55" y="146"/>
                  <a:pt x="47" y="147"/>
                </a:cubicBezTo>
                <a:cubicBezTo>
                  <a:pt x="46" y="147"/>
                  <a:pt x="45" y="148"/>
                  <a:pt x="45" y="150"/>
                </a:cubicBezTo>
                <a:cubicBezTo>
                  <a:pt x="46" y="154"/>
                  <a:pt x="46" y="159"/>
                  <a:pt x="46" y="164"/>
                </a:cubicBezTo>
                <a:cubicBezTo>
                  <a:pt x="46" y="169"/>
                  <a:pt x="46" y="174"/>
                  <a:pt x="45" y="179"/>
                </a:cubicBezTo>
                <a:cubicBezTo>
                  <a:pt x="45" y="179"/>
                  <a:pt x="45" y="180"/>
                  <a:pt x="45" y="181"/>
                </a:cubicBezTo>
                <a:cubicBezTo>
                  <a:pt x="49" y="187"/>
                  <a:pt x="52" y="193"/>
                  <a:pt x="55" y="198"/>
                </a:cubicBezTo>
                <a:cubicBezTo>
                  <a:pt x="56" y="199"/>
                  <a:pt x="56" y="199"/>
                  <a:pt x="56" y="199"/>
                </a:cubicBezTo>
                <a:cubicBezTo>
                  <a:pt x="56" y="199"/>
                  <a:pt x="56" y="199"/>
                  <a:pt x="56" y="199"/>
                </a:cubicBezTo>
                <a:cubicBezTo>
                  <a:pt x="56" y="199"/>
                  <a:pt x="56" y="199"/>
                  <a:pt x="56" y="199"/>
                </a:cubicBezTo>
                <a:cubicBezTo>
                  <a:pt x="56" y="199"/>
                  <a:pt x="56" y="199"/>
                  <a:pt x="56" y="199"/>
                </a:cubicBezTo>
                <a:cubicBezTo>
                  <a:pt x="57" y="199"/>
                  <a:pt x="57" y="199"/>
                  <a:pt x="57" y="199"/>
                </a:cubicBezTo>
                <a:cubicBezTo>
                  <a:pt x="57" y="199"/>
                  <a:pt x="57" y="199"/>
                  <a:pt x="57" y="199"/>
                </a:cubicBezTo>
                <a:cubicBezTo>
                  <a:pt x="57" y="199"/>
                  <a:pt x="57" y="199"/>
                  <a:pt x="57" y="199"/>
                </a:cubicBezTo>
                <a:cubicBezTo>
                  <a:pt x="58" y="199"/>
                  <a:pt x="58" y="199"/>
                  <a:pt x="58" y="199"/>
                </a:cubicBezTo>
                <a:cubicBezTo>
                  <a:pt x="58" y="199"/>
                  <a:pt x="58" y="199"/>
                  <a:pt x="58" y="199"/>
                </a:cubicBezTo>
                <a:cubicBezTo>
                  <a:pt x="58" y="199"/>
                  <a:pt x="58" y="199"/>
                  <a:pt x="58" y="199"/>
                </a:cubicBezTo>
                <a:cubicBezTo>
                  <a:pt x="58" y="199"/>
                  <a:pt x="58" y="199"/>
                  <a:pt x="58" y="199"/>
                </a:cubicBezTo>
                <a:cubicBezTo>
                  <a:pt x="58" y="199"/>
                  <a:pt x="59" y="199"/>
                  <a:pt x="60" y="198"/>
                </a:cubicBezTo>
                <a:cubicBezTo>
                  <a:pt x="64" y="197"/>
                  <a:pt x="72" y="194"/>
                  <a:pt x="81" y="191"/>
                </a:cubicBezTo>
                <a:cubicBezTo>
                  <a:pt x="89" y="187"/>
                  <a:pt x="97" y="183"/>
                  <a:pt x="103" y="179"/>
                </a:cubicBezTo>
                <a:cubicBezTo>
                  <a:pt x="104" y="182"/>
                  <a:pt x="106" y="184"/>
                  <a:pt x="107" y="187"/>
                </a:cubicBezTo>
                <a:cubicBezTo>
                  <a:pt x="108" y="188"/>
                  <a:pt x="108" y="188"/>
                  <a:pt x="109" y="188"/>
                </a:cubicBezTo>
                <a:cubicBezTo>
                  <a:pt x="109" y="188"/>
                  <a:pt x="109" y="188"/>
                  <a:pt x="109" y="188"/>
                </a:cubicBezTo>
                <a:cubicBezTo>
                  <a:pt x="112" y="192"/>
                  <a:pt x="114" y="196"/>
                  <a:pt x="116" y="200"/>
                </a:cubicBezTo>
                <a:cubicBezTo>
                  <a:pt x="116" y="201"/>
                  <a:pt x="117" y="201"/>
                  <a:pt x="118" y="201"/>
                </a:cubicBezTo>
                <a:cubicBezTo>
                  <a:pt x="118" y="201"/>
                  <a:pt x="118" y="201"/>
                  <a:pt x="118" y="201"/>
                </a:cubicBezTo>
                <a:cubicBezTo>
                  <a:pt x="118" y="201"/>
                  <a:pt x="119" y="202"/>
                  <a:pt x="119" y="202"/>
                </a:cubicBezTo>
                <a:cubicBezTo>
                  <a:pt x="120" y="202"/>
                  <a:pt x="120" y="201"/>
                  <a:pt x="120" y="201"/>
                </a:cubicBezTo>
                <a:cubicBezTo>
                  <a:pt x="129" y="195"/>
                  <a:pt x="133" y="190"/>
                  <a:pt x="140" y="185"/>
                </a:cubicBezTo>
                <a:cubicBezTo>
                  <a:pt x="141" y="184"/>
                  <a:pt x="141" y="183"/>
                  <a:pt x="140" y="182"/>
                </a:cubicBezTo>
                <a:cubicBezTo>
                  <a:pt x="140" y="182"/>
                  <a:pt x="140" y="182"/>
                  <a:pt x="140" y="182"/>
                </a:cubicBezTo>
                <a:cubicBezTo>
                  <a:pt x="140" y="182"/>
                  <a:pt x="140" y="181"/>
                  <a:pt x="140" y="181"/>
                </a:cubicBezTo>
                <a:cubicBezTo>
                  <a:pt x="138" y="176"/>
                  <a:pt x="136" y="172"/>
                  <a:pt x="134" y="168"/>
                </a:cubicBezTo>
                <a:cubicBezTo>
                  <a:pt x="134" y="167"/>
                  <a:pt x="134" y="167"/>
                  <a:pt x="133" y="166"/>
                </a:cubicBezTo>
                <a:cubicBezTo>
                  <a:pt x="131" y="163"/>
                  <a:pt x="129" y="161"/>
                  <a:pt x="127" y="159"/>
                </a:cubicBezTo>
                <a:cubicBezTo>
                  <a:pt x="134" y="152"/>
                  <a:pt x="140" y="142"/>
                  <a:pt x="141" y="131"/>
                </a:cubicBezTo>
                <a:cubicBezTo>
                  <a:pt x="141" y="131"/>
                  <a:pt x="141" y="131"/>
                  <a:pt x="141" y="131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1" y="130"/>
                  <a:pt x="139" y="117"/>
                  <a:pt x="128" y="97"/>
                </a:cubicBezTo>
                <a:cubicBezTo>
                  <a:pt x="128" y="97"/>
                  <a:pt x="128" y="97"/>
                  <a:pt x="128" y="97"/>
                </a:cubicBezTo>
                <a:cubicBezTo>
                  <a:pt x="125" y="91"/>
                  <a:pt x="122" y="86"/>
                  <a:pt x="118" y="82"/>
                </a:cubicBezTo>
                <a:cubicBezTo>
                  <a:pt x="113" y="77"/>
                  <a:pt x="108" y="73"/>
                  <a:pt x="103" y="71"/>
                </a:cubicBezTo>
                <a:cubicBezTo>
                  <a:pt x="98" y="68"/>
                  <a:pt x="93" y="67"/>
                  <a:pt x="87" y="67"/>
                </a:cubicBezTo>
                <a:cubicBezTo>
                  <a:pt x="87" y="67"/>
                  <a:pt x="87" y="67"/>
                  <a:pt x="87" y="67"/>
                </a:cubicBezTo>
                <a:cubicBezTo>
                  <a:pt x="84" y="67"/>
                  <a:pt x="80" y="67"/>
                  <a:pt x="77" y="68"/>
                </a:cubicBezTo>
                <a:cubicBezTo>
                  <a:pt x="66" y="69"/>
                  <a:pt x="57" y="75"/>
                  <a:pt x="47" y="77"/>
                </a:cubicBezTo>
                <a:cubicBezTo>
                  <a:pt x="46" y="77"/>
                  <a:pt x="45" y="77"/>
                  <a:pt x="44" y="77"/>
                </a:cubicBezTo>
                <a:cubicBezTo>
                  <a:pt x="44" y="77"/>
                  <a:pt x="44" y="77"/>
                  <a:pt x="44" y="77"/>
                </a:cubicBezTo>
                <a:cubicBezTo>
                  <a:pt x="43" y="77"/>
                  <a:pt x="43" y="76"/>
                  <a:pt x="42" y="76"/>
                </a:cubicBezTo>
                <a:cubicBezTo>
                  <a:pt x="41" y="75"/>
                  <a:pt x="41" y="74"/>
                  <a:pt x="40" y="73"/>
                </a:cubicBezTo>
                <a:cubicBezTo>
                  <a:pt x="40" y="73"/>
                  <a:pt x="40" y="72"/>
                  <a:pt x="40" y="72"/>
                </a:cubicBezTo>
                <a:cubicBezTo>
                  <a:pt x="40" y="71"/>
                  <a:pt x="40" y="70"/>
                  <a:pt x="41" y="68"/>
                </a:cubicBezTo>
                <a:cubicBezTo>
                  <a:pt x="43" y="66"/>
                  <a:pt x="46" y="64"/>
                  <a:pt x="50" y="62"/>
                </a:cubicBezTo>
                <a:cubicBezTo>
                  <a:pt x="56" y="59"/>
                  <a:pt x="64" y="57"/>
                  <a:pt x="71" y="55"/>
                </a:cubicBezTo>
                <a:cubicBezTo>
                  <a:pt x="78" y="53"/>
                  <a:pt x="83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6" y="51"/>
                  <a:pt x="86" y="51"/>
                  <a:pt x="86" y="51"/>
                </a:cubicBezTo>
                <a:cubicBezTo>
                  <a:pt x="86" y="51"/>
                  <a:pt x="86" y="51"/>
                  <a:pt x="86" y="51"/>
                </a:cubicBezTo>
                <a:cubicBezTo>
                  <a:pt x="87" y="51"/>
                  <a:pt x="88" y="50"/>
                  <a:pt x="88" y="49"/>
                </a:cubicBezTo>
                <a:cubicBezTo>
                  <a:pt x="88" y="41"/>
                  <a:pt x="89" y="33"/>
                  <a:pt x="89" y="25"/>
                </a:cubicBezTo>
                <a:cubicBezTo>
                  <a:pt x="89" y="25"/>
                  <a:pt x="89" y="24"/>
                  <a:pt x="88" y="24"/>
                </a:cubicBezTo>
                <a:cubicBezTo>
                  <a:pt x="88" y="23"/>
                  <a:pt x="88" y="23"/>
                  <a:pt x="88" y="23"/>
                </a:cubicBezTo>
                <a:cubicBezTo>
                  <a:pt x="86" y="19"/>
                  <a:pt x="83" y="14"/>
                  <a:pt x="80" y="9"/>
                </a:cubicBezTo>
                <a:cubicBezTo>
                  <a:pt x="80" y="8"/>
                  <a:pt x="79" y="8"/>
                  <a:pt x="78" y="8"/>
                </a:cubicBezTo>
                <a:cubicBezTo>
                  <a:pt x="78" y="8"/>
                  <a:pt x="78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ubicBezTo>
                  <a:pt x="66" y="10"/>
                  <a:pt x="45" y="17"/>
                  <a:pt x="36" y="22"/>
                </a:cubicBezTo>
                <a:cubicBezTo>
                  <a:pt x="32" y="15"/>
                  <a:pt x="28" y="9"/>
                  <a:pt x="24" y="3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3" y="2"/>
                  <a:pt x="23" y="1"/>
                </a:cubicBezTo>
                <a:cubicBezTo>
                  <a:pt x="23" y="1"/>
                  <a:pt x="22" y="0"/>
                  <a:pt x="21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058748" y="2624173"/>
            <a:ext cx="200529" cy="159672"/>
            <a:chOff x="2339835" y="2821810"/>
            <a:chExt cx="382635" cy="304674"/>
          </a:xfrm>
        </p:grpSpPr>
        <p:sp>
          <p:nvSpPr>
            <p:cNvPr id="81" name="Freeform 739"/>
            <p:cNvSpPr>
              <a:spLocks noEditPoints="1"/>
            </p:cNvSpPr>
            <p:nvPr/>
          </p:nvSpPr>
          <p:spPr bwMode="auto">
            <a:xfrm>
              <a:off x="2395393" y="2829874"/>
              <a:ext cx="324388" cy="197142"/>
            </a:xfrm>
            <a:custGeom>
              <a:avLst/>
              <a:gdLst>
                <a:gd name="T0" fmla="*/ 114 w 153"/>
                <a:gd name="T1" fmla="*/ 13 h 93"/>
                <a:gd name="T2" fmla="*/ 136 w 153"/>
                <a:gd name="T3" fmla="*/ 7 h 93"/>
                <a:gd name="T4" fmla="*/ 148 w 153"/>
                <a:gd name="T5" fmla="*/ 5 h 93"/>
                <a:gd name="T6" fmla="*/ 143 w 153"/>
                <a:gd name="T7" fmla="*/ 38 h 93"/>
                <a:gd name="T8" fmla="*/ 139 w 153"/>
                <a:gd name="T9" fmla="*/ 36 h 93"/>
                <a:gd name="T10" fmla="*/ 139 w 153"/>
                <a:gd name="T11" fmla="*/ 18 h 93"/>
                <a:gd name="T12" fmla="*/ 137 w 153"/>
                <a:gd name="T13" fmla="*/ 19 h 93"/>
                <a:gd name="T14" fmla="*/ 97 w 153"/>
                <a:gd name="T15" fmla="*/ 66 h 93"/>
                <a:gd name="T16" fmla="*/ 90 w 153"/>
                <a:gd name="T17" fmla="*/ 71 h 93"/>
                <a:gd name="T18" fmla="*/ 84 w 153"/>
                <a:gd name="T19" fmla="*/ 68 h 93"/>
                <a:gd name="T20" fmla="*/ 45 w 153"/>
                <a:gd name="T21" fmla="*/ 48 h 93"/>
                <a:gd name="T22" fmla="*/ 5 w 153"/>
                <a:gd name="T23" fmla="*/ 87 h 93"/>
                <a:gd name="T24" fmla="*/ 39 w 153"/>
                <a:gd name="T25" fmla="*/ 44 h 93"/>
                <a:gd name="T26" fmla="*/ 50 w 153"/>
                <a:gd name="T27" fmla="*/ 43 h 93"/>
                <a:gd name="T28" fmla="*/ 90 w 153"/>
                <a:gd name="T29" fmla="*/ 63 h 93"/>
                <a:gd name="T30" fmla="*/ 92 w 153"/>
                <a:gd name="T31" fmla="*/ 63 h 93"/>
                <a:gd name="T32" fmla="*/ 128 w 153"/>
                <a:gd name="T33" fmla="*/ 22 h 93"/>
                <a:gd name="T34" fmla="*/ 133 w 153"/>
                <a:gd name="T35" fmla="*/ 15 h 93"/>
                <a:gd name="T36" fmla="*/ 131 w 153"/>
                <a:gd name="T37" fmla="*/ 14 h 93"/>
                <a:gd name="T38" fmla="*/ 151 w 153"/>
                <a:gd name="T39" fmla="*/ 0 h 93"/>
                <a:gd name="T40" fmla="*/ 108 w 153"/>
                <a:gd name="T41" fmla="*/ 9 h 93"/>
                <a:gd name="T42" fmla="*/ 107 w 153"/>
                <a:gd name="T43" fmla="*/ 12 h 93"/>
                <a:gd name="T44" fmla="*/ 115 w 153"/>
                <a:gd name="T45" fmla="*/ 18 h 93"/>
                <a:gd name="T46" fmla="*/ 126 w 153"/>
                <a:gd name="T47" fmla="*/ 18 h 93"/>
                <a:gd name="T48" fmla="*/ 73 w 153"/>
                <a:gd name="T49" fmla="*/ 50 h 93"/>
                <a:gd name="T50" fmla="*/ 46 w 153"/>
                <a:gd name="T51" fmla="*/ 37 h 93"/>
                <a:gd name="T52" fmla="*/ 0 w 153"/>
                <a:gd name="T53" fmla="*/ 80 h 93"/>
                <a:gd name="T54" fmla="*/ 2 w 153"/>
                <a:gd name="T55" fmla="*/ 91 h 93"/>
                <a:gd name="T56" fmla="*/ 4 w 153"/>
                <a:gd name="T57" fmla="*/ 93 h 93"/>
                <a:gd name="T58" fmla="*/ 45 w 153"/>
                <a:gd name="T59" fmla="*/ 52 h 93"/>
                <a:gd name="T60" fmla="*/ 90 w 153"/>
                <a:gd name="T61" fmla="*/ 74 h 93"/>
                <a:gd name="T62" fmla="*/ 100 w 153"/>
                <a:gd name="T63" fmla="*/ 69 h 93"/>
                <a:gd name="T64" fmla="*/ 135 w 153"/>
                <a:gd name="T65" fmla="*/ 36 h 93"/>
                <a:gd name="T66" fmla="*/ 138 w 153"/>
                <a:gd name="T67" fmla="*/ 40 h 93"/>
                <a:gd name="T68" fmla="*/ 144 w 153"/>
                <a:gd name="T69" fmla="*/ 43 h 93"/>
                <a:gd name="T70" fmla="*/ 146 w 153"/>
                <a:gd name="T71" fmla="*/ 42 h 93"/>
                <a:gd name="T72" fmla="*/ 153 w 153"/>
                <a:gd name="T73" fmla="*/ 3 h 93"/>
                <a:gd name="T74" fmla="*/ 151 w 153"/>
                <a:gd name="T7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3" h="93">
                  <a:moveTo>
                    <a:pt x="116" y="14"/>
                  </a:moveTo>
                  <a:cubicBezTo>
                    <a:pt x="115" y="14"/>
                    <a:pt x="114" y="13"/>
                    <a:pt x="114" y="13"/>
                  </a:cubicBezTo>
                  <a:cubicBezTo>
                    <a:pt x="113" y="12"/>
                    <a:pt x="113" y="12"/>
                    <a:pt x="112" y="11"/>
                  </a:cubicBezTo>
                  <a:cubicBezTo>
                    <a:pt x="119" y="10"/>
                    <a:pt x="128" y="8"/>
                    <a:pt x="136" y="7"/>
                  </a:cubicBezTo>
                  <a:cubicBezTo>
                    <a:pt x="140" y="6"/>
                    <a:pt x="144" y="5"/>
                    <a:pt x="147" y="5"/>
                  </a:cubicBezTo>
                  <a:cubicBezTo>
                    <a:pt x="147" y="5"/>
                    <a:pt x="148" y="5"/>
                    <a:pt x="148" y="5"/>
                  </a:cubicBezTo>
                  <a:cubicBezTo>
                    <a:pt x="148" y="8"/>
                    <a:pt x="147" y="13"/>
                    <a:pt x="146" y="19"/>
                  </a:cubicBezTo>
                  <a:cubicBezTo>
                    <a:pt x="145" y="26"/>
                    <a:pt x="144" y="34"/>
                    <a:pt x="143" y="38"/>
                  </a:cubicBezTo>
                  <a:cubicBezTo>
                    <a:pt x="142" y="38"/>
                    <a:pt x="141" y="37"/>
                    <a:pt x="141" y="37"/>
                  </a:cubicBezTo>
                  <a:cubicBezTo>
                    <a:pt x="140" y="36"/>
                    <a:pt x="139" y="36"/>
                    <a:pt x="139" y="36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0"/>
                    <a:pt x="140" y="19"/>
                    <a:pt x="139" y="18"/>
                  </a:cubicBezTo>
                  <a:cubicBezTo>
                    <a:pt x="139" y="18"/>
                    <a:pt x="139" y="18"/>
                    <a:pt x="138" y="18"/>
                  </a:cubicBezTo>
                  <a:cubicBezTo>
                    <a:pt x="138" y="18"/>
                    <a:pt x="137" y="19"/>
                    <a:pt x="137" y="19"/>
                  </a:cubicBezTo>
                  <a:cubicBezTo>
                    <a:pt x="137" y="19"/>
                    <a:pt x="135" y="21"/>
                    <a:pt x="133" y="24"/>
                  </a:cubicBezTo>
                  <a:cubicBezTo>
                    <a:pt x="125" y="33"/>
                    <a:pt x="109" y="53"/>
                    <a:pt x="97" y="66"/>
                  </a:cubicBezTo>
                  <a:cubicBezTo>
                    <a:pt x="95" y="68"/>
                    <a:pt x="93" y="70"/>
                    <a:pt x="91" y="70"/>
                  </a:cubicBezTo>
                  <a:cubicBezTo>
                    <a:pt x="91" y="71"/>
                    <a:pt x="91" y="71"/>
                    <a:pt x="90" y="71"/>
                  </a:cubicBezTo>
                  <a:cubicBezTo>
                    <a:pt x="90" y="71"/>
                    <a:pt x="90" y="71"/>
                    <a:pt x="90" y="71"/>
                  </a:cubicBezTo>
                  <a:cubicBezTo>
                    <a:pt x="88" y="71"/>
                    <a:pt x="86" y="70"/>
                    <a:pt x="84" y="68"/>
                  </a:cubicBezTo>
                  <a:cubicBezTo>
                    <a:pt x="71" y="62"/>
                    <a:pt x="58" y="55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3" y="48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4" y="85"/>
                    <a:pt x="4" y="84"/>
                    <a:pt x="4" y="82"/>
                  </a:cubicBezTo>
                  <a:cubicBezTo>
                    <a:pt x="16" y="70"/>
                    <a:pt x="27" y="57"/>
                    <a:pt x="39" y="44"/>
                  </a:cubicBezTo>
                  <a:cubicBezTo>
                    <a:pt x="41" y="42"/>
                    <a:pt x="43" y="41"/>
                    <a:pt x="46" y="41"/>
                  </a:cubicBezTo>
                  <a:cubicBezTo>
                    <a:pt x="47" y="41"/>
                    <a:pt x="49" y="42"/>
                    <a:pt x="50" y="43"/>
                  </a:cubicBezTo>
                  <a:cubicBezTo>
                    <a:pt x="56" y="46"/>
                    <a:pt x="64" y="50"/>
                    <a:pt x="71" y="54"/>
                  </a:cubicBezTo>
                  <a:cubicBezTo>
                    <a:pt x="79" y="57"/>
                    <a:pt x="86" y="61"/>
                    <a:pt x="90" y="63"/>
                  </a:cubicBezTo>
                  <a:cubicBezTo>
                    <a:pt x="90" y="63"/>
                    <a:pt x="90" y="63"/>
                    <a:pt x="91" y="63"/>
                  </a:cubicBezTo>
                  <a:cubicBezTo>
                    <a:pt x="91" y="63"/>
                    <a:pt x="92" y="63"/>
                    <a:pt x="92" y="63"/>
                  </a:cubicBezTo>
                  <a:cubicBezTo>
                    <a:pt x="100" y="53"/>
                    <a:pt x="110" y="42"/>
                    <a:pt x="118" y="33"/>
                  </a:cubicBezTo>
                  <a:cubicBezTo>
                    <a:pt x="122" y="28"/>
                    <a:pt x="126" y="24"/>
                    <a:pt x="128" y="22"/>
                  </a:cubicBezTo>
                  <a:cubicBezTo>
                    <a:pt x="131" y="19"/>
                    <a:pt x="132" y="17"/>
                    <a:pt x="132" y="17"/>
                  </a:cubicBezTo>
                  <a:cubicBezTo>
                    <a:pt x="133" y="16"/>
                    <a:pt x="133" y="16"/>
                    <a:pt x="133" y="15"/>
                  </a:cubicBezTo>
                  <a:cubicBezTo>
                    <a:pt x="132" y="14"/>
                    <a:pt x="132" y="14"/>
                    <a:pt x="131" y="14"/>
                  </a:cubicBezTo>
                  <a:cubicBezTo>
                    <a:pt x="131" y="14"/>
                    <a:pt x="131" y="14"/>
                    <a:pt x="131" y="14"/>
                  </a:cubicBezTo>
                  <a:cubicBezTo>
                    <a:pt x="116" y="14"/>
                    <a:pt x="116" y="14"/>
                    <a:pt x="116" y="14"/>
                  </a:cubicBezTo>
                  <a:moveTo>
                    <a:pt x="151" y="0"/>
                  </a:moveTo>
                  <a:cubicBezTo>
                    <a:pt x="151" y="0"/>
                    <a:pt x="151" y="0"/>
                    <a:pt x="150" y="0"/>
                  </a:cubicBezTo>
                  <a:cubicBezTo>
                    <a:pt x="150" y="0"/>
                    <a:pt x="123" y="4"/>
                    <a:pt x="108" y="9"/>
                  </a:cubicBezTo>
                  <a:cubicBezTo>
                    <a:pt x="107" y="9"/>
                    <a:pt x="107" y="9"/>
                    <a:pt x="106" y="10"/>
                  </a:cubicBezTo>
                  <a:cubicBezTo>
                    <a:pt x="106" y="11"/>
                    <a:pt x="106" y="11"/>
                    <a:pt x="107" y="12"/>
                  </a:cubicBezTo>
                  <a:cubicBezTo>
                    <a:pt x="109" y="13"/>
                    <a:pt x="114" y="18"/>
                    <a:pt x="114" y="18"/>
                  </a:cubicBezTo>
                  <a:cubicBezTo>
                    <a:pt x="114" y="18"/>
                    <a:pt x="115" y="18"/>
                    <a:pt x="115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26" y="18"/>
                    <a:pt x="126" y="18"/>
                    <a:pt x="126" y="18"/>
                  </a:cubicBezTo>
                  <a:cubicBezTo>
                    <a:pt x="119" y="26"/>
                    <a:pt x="102" y="44"/>
                    <a:pt x="90" y="59"/>
                  </a:cubicBezTo>
                  <a:cubicBezTo>
                    <a:pt x="86" y="56"/>
                    <a:pt x="80" y="53"/>
                    <a:pt x="73" y="50"/>
                  </a:cubicBezTo>
                  <a:cubicBezTo>
                    <a:pt x="66" y="47"/>
                    <a:pt x="58" y="43"/>
                    <a:pt x="52" y="39"/>
                  </a:cubicBezTo>
                  <a:cubicBezTo>
                    <a:pt x="50" y="38"/>
                    <a:pt x="48" y="37"/>
                    <a:pt x="46" y="37"/>
                  </a:cubicBezTo>
                  <a:cubicBezTo>
                    <a:pt x="42" y="37"/>
                    <a:pt x="39" y="39"/>
                    <a:pt x="36" y="42"/>
                  </a:cubicBezTo>
                  <a:cubicBezTo>
                    <a:pt x="24" y="55"/>
                    <a:pt x="12" y="67"/>
                    <a:pt x="0" y="80"/>
                  </a:cubicBezTo>
                  <a:cubicBezTo>
                    <a:pt x="0" y="81"/>
                    <a:pt x="0" y="81"/>
                    <a:pt x="0" y="82"/>
                  </a:cubicBezTo>
                  <a:cubicBezTo>
                    <a:pt x="0" y="86"/>
                    <a:pt x="2" y="89"/>
                    <a:pt x="2" y="91"/>
                  </a:cubicBezTo>
                  <a:cubicBezTo>
                    <a:pt x="2" y="92"/>
                    <a:pt x="2" y="93"/>
                    <a:pt x="3" y="93"/>
                  </a:cubicBezTo>
                  <a:cubicBezTo>
                    <a:pt x="3" y="93"/>
                    <a:pt x="3" y="93"/>
                    <a:pt x="4" y="93"/>
                  </a:cubicBezTo>
                  <a:cubicBezTo>
                    <a:pt x="4" y="93"/>
                    <a:pt x="5" y="93"/>
                    <a:pt x="5" y="93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57" y="59"/>
                    <a:pt x="70" y="65"/>
                    <a:pt x="82" y="72"/>
                  </a:cubicBezTo>
                  <a:cubicBezTo>
                    <a:pt x="84" y="73"/>
                    <a:pt x="87" y="74"/>
                    <a:pt x="90" y="74"/>
                  </a:cubicBezTo>
                  <a:cubicBezTo>
                    <a:pt x="91" y="74"/>
                    <a:pt x="92" y="74"/>
                    <a:pt x="92" y="74"/>
                  </a:cubicBezTo>
                  <a:cubicBezTo>
                    <a:pt x="96" y="74"/>
                    <a:pt x="98" y="71"/>
                    <a:pt x="100" y="69"/>
                  </a:cubicBezTo>
                  <a:cubicBezTo>
                    <a:pt x="112" y="56"/>
                    <a:pt x="128" y="36"/>
                    <a:pt x="136" y="27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5" y="37"/>
                    <a:pt x="135" y="38"/>
                    <a:pt x="136" y="38"/>
                  </a:cubicBezTo>
                  <a:cubicBezTo>
                    <a:pt x="136" y="38"/>
                    <a:pt x="137" y="39"/>
                    <a:pt x="138" y="40"/>
                  </a:cubicBezTo>
                  <a:cubicBezTo>
                    <a:pt x="140" y="41"/>
                    <a:pt x="142" y="42"/>
                    <a:pt x="144" y="43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2"/>
                    <a:pt x="146" y="42"/>
                  </a:cubicBezTo>
                  <a:cubicBezTo>
                    <a:pt x="147" y="38"/>
                    <a:pt x="149" y="28"/>
                    <a:pt x="150" y="19"/>
                  </a:cubicBezTo>
                  <a:cubicBezTo>
                    <a:pt x="152" y="10"/>
                    <a:pt x="153" y="3"/>
                    <a:pt x="153" y="3"/>
                  </a:cubicBezTo>
                  <a:cubicBezTo>
                    <a:pt x="153" y="2"/>
                    <a:pt x="153" y="1"/>
                    <a:pt x="152" y="1"/>
                  </a:cubicBezTo>
                  <a:cubicBezTo>
                    <a:pt x="152" y="1"/>
                    <a:pt x="151" y="0"/>
                    <a:pt x="15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740"/>
            <p:cNvSpPr>
              <a:spLocks noEditPoints="1"/>
            </p:cNvSpPr>
            <p:nvPr/>
          </p:nvSpPr>
          <p:spPr bwMode="auto">
            <a:xfrm>
              <a:off x="2339835" y="2821810"/>
              <a:ext cx="382635" cy="304674"/>
            </a:xfrm>
            <a:custGeom>
              <a:avLst/>
              <a:gdLst>
                <a:gd name="T0" fmla="*/ 115 w 180"/>
                <a:gd name="T1" fmla="*/ 123 h 144"/>
                <a:gd name="T2" fmla="*/ 82 w 180"/>
                <a:gd name="T3" fmla="*/ 123 h 144"/>
                <a:gd name="T4" fmla="*/ 43 w 180"/>
                <a:gd name="T5" fmla="*/ 123 h 144"/>
                <a:gd name="T6" fmla="*/ 121 w 180"/>
                <a:gd name="T7" fmla="*/ 114 h 144"/>
                <a:gd name="T8" fmla="*/ 138 w 180"/>
                <a:gd name="T9" fmla="*/ 123 h 144"/>
                <a:gd name="T10" fmla="*/ 154 w 180"/>
                <a:gd name="T11" fmla="*/ 123 h 144"/>
                <a:gd name="T12" fmla="*/ 88 w 180"/>
                <a:gd name="T13" fmla="*/ 107 h 144"/>
                <a:gd name="T14" fmla="*/ 74 w 180"/>
                <a:gd name="T15" fmla="*/ 123 h 144"/>
                <a:gd name="T16" fmla="*/ 39 w 180"/>
                <a:gd name="T17" fmla="*/ 114 h 144"/>
                <a:gd name="T18" fmla="*/ 39 w 180"/>
                <a:gd name="T19" fmla="*/ 120 h 144"/>
                <a:gd name="T20" fmla="*/ 121 w 180"/>
                <a:gd name="T21" fmla="*/ 105 h 144"/>
                <a:gd name="T22" fmla="*/ 71 w 180"/>
                <a:gd name="T23" fmla="*/ 105 h 144"/>
                <a:gd name="T24" fmla="*/ 137 w 180"/>
                <a:gd name="T25" fmla="*/ 114 h 144"/>
                <a:gd name="T26" fmla="*/ 153 w 180"/>
                <a:gd name="T27" fmla="*/ 103 h 144"/>
                <a:gd name="T28" fmla="*/ 109 w 180"/>
                <a:gd name="T29" fmla="*/ 92 h 144"/>
                <a:gd name="T30" fmla="*/ 121 w 180"/>
                <a:gd name="T31" fmla="*/ 91 h 144"/>
                <a:gd name="T32" fmla="*/ 38 w 180"/>
                <a:gd name="T33" fmla="*/ 109 h 144"/>
                <a:gd name="T34" fmla="*/ 38 w 180"/>
                <a:gd name="T35" fmla="*/ 109 h 144"/>
                <a:gd name="T36" fmla="*/ 88 w 180"/>
                <a:gd name="T37" fmla="*/ 84 h 144"/>
                <a:gd name="T38" fmla="*/ 137 w 180"/>
                <a:gd name="T39" fmla="*/ 92 h 144"/>
                <a:gd name="T40" fmla="*/ 154 w 180"/>
                <a:gd name="T41" fmla="*/ 89 h 144"/>
                <a:gd name="T42" fmla="*/ 70 w 180"/>
                <a:gd name="T43" fmla="*/ 79 h 144"/>
                <a:gd name="T44" fmla="*/ 70 w 180"/>
                <a:gd name="T45" fmla="*/ 85 h 144"/>
                <a:gd name="T46" fmla="*/ 73 w 180"/>
                <a:gd name="T47" fmla="*/ 73 h 144"/>
                <a:gd name="T48" fmla="*/ 153 w 180"/>
                <a:gd name="T49" fmla="*/ 63 h 144"/>
                <a:gd name="T50" fmla="*/ 16 w 180"/>
                <a:gd name="T51" fmla="*/ 0 h 144"/>
                <a:gd name="T52" fmla="*/ 8 w 180"/>
                <a:gd name="T53" fmla="*/ 34 h 144"/>
                <a:gd name="T54" fmla="*/ 10 w 180"/>
                <a:gd name="T55" fmla="*/ 49 h 144"/>
                <a:gd name="T56" fmla="*/ 14 w 180"/>
                <a:gd name="T57" fmla="*/ 68 h 144"/>
                <a:gd name="T58" fmla="*/ 14 w 180"/>
                <a:gd name="T59" fmla="*/ 72 h 144"/>
                <a:gd name="T60" fmla="*/ 10 w 180"/>
                <a:gd name="T61" fmla="*/ 90 h 144"/>
                <a:gd name="T62" fmla="*/ 8 w 180"/>
                <a:gd name="T63" fmla="*/ 107 h 144"/>
                <a:gd name="T64" fmla="*/ 2 w 180"/>
                <a:gd name="T65" fmla="*/ 124 h 144"/>
                <a:gd name="T66" fmla="*/ 14 w 180"/>
                <a:gd name="T67" fmla="*/ 142 h 144"/>
                <a:gd name="T68" fmla="*/ 178 w 180"/>
                <a:gd name="T69" fmla="*/ 128 h 144"/>
                <a:gd name="T70" fmla="*/ 158 w 180"/>
                <a:gd name="T71" fmla="*/ 112 h 144"/>
                <a:gd name="T72" fmla="*/ 156 w 180"/>
                <a:gd name="T73" fmla="*/ 57 h 144"/>
                <a:gd name="T74" fmla="*/ 136 w 180"/>
                <a:gd name="T75" fmla="*/ 75 h 144"/>
                <a:gd name="T76" fmla="*/ 134 w 180"/>
                <a:gd name="T77" fmla="*/ 118 h 144"/>
                <a:gd name="T78" fmla="*/ 125 w 180"/>
                <a:gd name="T79" fmla="*/ 87 h 144"/>
                <a:gd name="T80" fmla="*/ 118 w 180"/>
                <a:gd name="T81" fmla="*/ 88 h 144"/>
                <a:gd name="T82" fmla="*/ 106 w 180"/>
                <a:gd name="T83" fmla="*/ 86 h 144"/>
                <a:gd name="T84" fmla="*/ 100 w 180"/>
                <a:gd name="T85" fmla="*/ 85 h 144"/>
                <a:gd name="T86" fmla="*/ 101 w 180"/>
                <a:gd name="T87" fmla="*/ 124 h 144"/>
                <a:gd name="T88" fmla="*/ 92 w 180"/>
                <a:gd name="T89" fmla="*/ 104 h 144"/>
                <a:gd name="T90" fmla="*/ 91 w 180"/>
                <a:gd name="T91" fmla="*/ 81 h 144"/>
                <a:gd name="T92" fmla="*/ 72 w 180"/>
                <a:gd name="T93" fmla="*/ 70 h 144"/>
                <a:gd name="T94" fmla="*/ 66 w 180"/>
                <a:gd name="T95" fmla="*/ 79 h 144"/>
                <a:gd name="T96" fmla="*/ 59 w 180"/>
                <a:gd name="T97" fmla="*/ 84 h 144"/>
                <a:gd name="T98" fmla="*/ 35 w 180"/>
                <a:gd name="T99" fmla="*/ 103 h 144"/>
                <a:gd name="T100" fmla="*/ 18 w 180"/>
                <a:gd name="T101" fmla="*/ 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0" h="144">
                  <a:moveTo>
                    <a:pt x="115" y="123"/>
                  </a:moveTo>
                  <a:cubicBezTo>
                    <a:pt x="117" y="121"/>
                    <a:pt x="119" y="120"/>
                    <a:pt x="121" y="119"/>
                  </a:cubicBezTo>
                  <a:cubicBezTo>
                    <a:pt x="121" y="120"/>
                    <a:pt x="121" y="121"/>
                    <a:pt x="121" y="123"/>
                  </a:cubicBezTo>
                  <a:cubicBezTo>
                    <a:pt x="115" y="123"/>
                    <a:pt x="115" y="123"/>
                    <a:pt x="115" y="123"/>
                  </a:cubicBezTo>
                  <a:moveTo>
                    <a:pt x="82" y="123"/>
                  </a:moveTo>
                  <a:cubicBezTo>
                    <a:pt x="84" y="121"/>
                    <a:pt x="86" y="120"/>
                    <a:pt x="88" y="118"/>
                  </a:cubicBezTo>
                  <a:cubicBezTo>
                    <a:pt x="88" y="120"/>
                    <a:pt x="88" y="121"/>
                    <a:pt x="88" y="123"/>
                  </a:cubicBezTo>
                  <a:cubicBezTo>
                    <a:pt x="82" y="123"/>
                    <a:pt x="82" y="123"/>
                    <a:pt x="82" y="123"/>
                  </a:cubicBezTo>
                  <a:moveTo>
                    <a:pt x="43" y="123"/>
                  </a:moveTo>
                  <a:cubicBezTo>
                    <a:pt x="47" y="120"/>
                    <a:pt x="51" y="118"/>
                    <a:pt x="55" y="116"/>
                  </a:cubicBezTo>
                  <a:cubicBezTo>
                    <a:pt x="55" y="118"/>
                    <a:pt x="55" y="120"/>
                    <a:pt x="55" y="123"/>
                  </a:cubicBezTo>
                  <a:cubicBezTo>
                    <a:pt x="43" y="123"/>
                    <a:pt x="43" y="123"/>
                    <a:pt x="43" y="123"/>
                  </a:cubicBezTo>
                  <a:moveTo>
                    <a:pt x="105" y="123"/>
                  </a:moveTo>
                  <a:cubicBezTo>
                    <a:pt x="105" y="122"/>
                    <a:pt x="105" y="121"/>
                    <a:pt x="105" y="120"/>
                  </a:cubicBezTo>
                  <a:cubicBezTo>
                    <a:pt x="110" y="115"/>
                    <a:pt x="115" y="112"/>
                    <a:pt x="121" y="109"/>
                  </a:cubicBezTo>
                  <a:cubicBezTo>
                    <a:pt x="121" y="111"/>
                    <a:pt x="121" y="113"/>
                    <a:pt x="121" y="114"/>
                  </a:cubicBezTo>
                  <a:cubicBezTo>
                    <a:pt x="117" y="117"/>
                    <a:pt x="112" y="120"/>
                    <a:pt x="108" y="122"/>
                  </a:cubicBezTo>
                  <a:cubicBezTo>
                    <a:pt x="108" y="123"/>
                    <a:pt x="108" y="123"/>
                    <a:pt x="108" y="123"/>
                  </a:cubicBezTo>
                  <a:cubicBezTo>
                    <a:pt x="105" y="123"/>
                    <a:pt x="105" y="123"/>
                    <a:pt x="105" y="123"/>
                  </a:cubicBezTo>
                  <a:moveTo>
                    <a:pt x="138" y="123"/>
                  </a:moveTo>
                  <a:cubicBezTo>
                    <a:pt x="138" y="121"/>
                    <a:pt x="138" y="120"/>
                    <a:pt x="138" y="118"/>
                  </a:cubicBezTo>
                  <a:cubicBezTo>
                    <a:pt x="144" y="114"/>
                    <a:pt x="148" y="111"/>
                    <a:pt x="154" y="108"/>
                  </a:cubicBezTo>
                  <a:cubicBezTo>
                    <a:pt x="154" y="109"/>
                    <a:pt x="154" y="110"/>
                    <a:pt x="154" y="112"/>
                  </a:cubicBezTo>
                  <a:cubicBezTo>
                    <a:pt x="154" y="115"/>
                    <a:pt x="154" y="119"/>
                    <a:pt x="154" y="123"/>
                  </a:cubicBezTo>
                  <a:cubicBezTo>
                    <a:pt x="138" y="123"/>
                    <a:pt x="138" y="123"/>
                    <a:pt x="138" y="123"/>
                  </a:cubicBezTo>
                  <a:moveTo>
                    <a:pt x="72" y="123"/>
                  </a:moveTo>
                  <a:cubicBezTo>
                    <a:pt x="72" y="120"/>
                    <a:pt x="72" y="118"/>
                    <a:pt x="71" y="116"/>
                  </a:cubicBezTo>
                  <a:cubicBezTo>
                    <a:pt x="79" y="112"/>
                    <a:pt x="82" y="111"/>
                    <a:pt x="88" y="107"/>
                  </a:cubicBezTo>
                  <a:cubicBezTo>
                    <a:pt x="88" y="109"/>
                    <a:pt x="88" y="111"/>
                    <a:pt x="88" y="113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4" y="117"/>
                    <a:pt x="78" y="120"/>
                    <a:pt x="74" y="122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2" y="123"/>
                    <a:pt x="72" y="123"/>
                    <a:pt x="72" y="123"/>
                  </a:cubicBezTo>
                  <a:moveTo>
                    <a:pt x="39" y="120"/>
                  </a:moveTo>
                  <a:cubicBezTo>
                    <a:pt x="39" y="118"/>
                    <a:pt x="38" y="116"/>
                    <a:pt x="38" y="114"/>
                  </a:cubicBezTo>
                  <a:cubicBezTo>
                    <a:pt x="39" y="114"/>
                    <a:pt x="39" y="114"/>
                    <a:pt x="39" y="114"/>
                  </a:cubicBezTo>
                  <a:cubicBezTo>
                    <a:pt x="44" y="112"/>
                    <a:pt x="50" y="109"/>
                    <a:pt x="55" y="106"/>
                  </a:cubicBezTo>
                  <a:cubicBezTo>
                    <a:pt x="55" y="108"/>
                    <a:pt x="55" y="109"/>
                    <a:pt x="55" y="111"/>
                  </a:cubicBezTo>
                  <a:cubicBezTo>
                    <a:pt x="55" y="111"/>
                    <a:pt x="55" y="111"/>
                    <a:pt x="55" y="111"/>
                  </a:cubicBezTo>
                  <a:cubicBezTo>
                    <a:pt x="49" y="115"/>
                    <a:pt x="44" y="117"/>
                    <a:pt x="39" y="120"/>
                  </a:cubicBezTo>
                  <a:moveTo>
                    <a:pt x="104" y="115"/>
                  </a:moveTo>
                  <a:cubicBezTo>
                    <a:pt x="104" y="112"/>
                    <a:pt x="104" y="108"/>
                    <a:pt x="104" y="105"/>
                  </a:cubicBezTo>
                  <a:cubicBezTo>
                    <a:pt x="109" y="103"/>
                    <a:pt x="116" y="100"/>
                    <a:pt x="121" y="98"/>
                  </a:cubicBezTo>
                  <a:cubicBezTo>
                    <a:pt x="121" y="100"/>
                    <a:pt x="121" y="103"/>
                    <a:pt x="121" y="105"/>
                  </a:cubicBezTo>
                  <a:cubicBezTo>
                    <a:pt x="115" y="108"/>
                    <a:pt x="110" y="111"/>
                    <a:pt x="104" y="115"/>
                  </a:cubicBezTo>
                  <a:moveTo>
                    <a:pt x="71" y="112"/>
                  </a:moveTo>
                  <a:cubicBezTo>
                    <a:pt x="71" y="109"/>
                    <a:pt x="71" y="107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7" y="101"/>
                    <a:pt x="82" y="98"/>
                    <a:pt x="88" y="95"/>
                  </a:cubicBezTo>
                  <a:cubicBezTo>
                    <a:pt x="88" y="97"/>
                    <a:pt x="88" y="100"/>
                    <a:pt x="88" y="103"/>
                  </a:cubicBezTo>
                  <a:cubicBezTo>
                    <a:pt x="81" y="107"/>
                    <a:pt x="78" y="108"/>
                    <a:pt x="71" y="112"/>
                  </a:cubicBezTo>
                  <a:moveTo>
                    <a:pt x="137" y="114"/>
                  </a:moveTo>
                  <a:cubicBezTo>
                    <a:pt x="137" y="111"/>
                    <a:pt x="137" y="109"/>
                    <a:pt x="137" y="106"/>
                  </a:cubicBezTo>
                  <a:cubicBezTo>
                    <a:pt x="144" y="101"/>
                    <a:pt x="147" y="100"/>
                    <a:pt x="154" y="94"/>
                  </a:cubicBezTo>
                  <a:cubicBezTo>
                    <a:pt x="154" y="97"/>
                    <a:pt x="154" y="100"/>
                    <a:pt x="154" y="103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47" y="107"/>
                    <a:pt x="143" y="110"/>
                    <a:pt x="137" y="114"/>
                  </a:cubicBezTo>
                  <a:moveTo>
                    <a:pt x="104" y="101"/>
                  </a:moveTo>
                  <a:cubicBezTo>
                    <a:pt x="104" y="97"/>
                    <a:pt x="104" y="93"/>
                    <a:pt x="104" y="90"/>
                  </a:cubicBezTo>
                  <a:cubicBezTo>
                    <a:pt x="105" y="90"/>
                    <a:pt x="107" y="91"/>
                    <a:pt x="109" y="92"/>
                  </a:cubicBezTo>
                  <a:cubicBezTo>
                    <a:pt x="109" y="92"/>
                    <a:pt x="110" y="92"/>
                    <a:pt x="111" y="92"/>
                  </a:cubicBezTo>
                  <a:cubicBezTo>
                    <a:pt x="112" y="93"/>
                    <a:pt x="112" y="93"/>
                    <a:pt x="113" y="93"/>
                  </a:cubicBezTo>
                  <a:cubicBezTo>
                    <a:pt x="115" y="93"/>
                    <a:pt x="116" y="93"/>
                    <a:pt x="117" y="93"/>
                  </a:cubicBezTo>
                  <a:cubicBezTo>
                    <a:pt x="118" y="92"/>
                    <a:pt x="120" y="92"/>
                    <a:pt x="121" y="91"/>
                  </a:cubicBezTo>
                  <a:cubicBezTo>
                    <a:pt x="121" y="91"/>
                    <a:pt x="121" y="91"/>
                    <a:pt x="121" y="91"/>
                  </a:cubicBezTo>
                  <a:cubicBezTo>
                    <a:pt x="121" y="92"/>
                    <a:pt x="121" y="93"/>
                    <a:pt x="121" y="94"/>
                  </a:cubicBezTo>
                  <a:cubicBezTo>
                    <a:pt x="116" y="96"/>
                    <a:pt x="109" y="99"/>
                    <a:pt x="104" y="101"/>
                  </a:cubicBezTo>
                  <a:moveTo>
                    <a:pt x="38" y="109"/>
                  </a:moveTo>
                  <a:cubicBezTo>
                    <a:pt x="38" y="108"/>
                    <a:pt x="38" y="107"/>
                    <a:pt x="38" y="105"/>
                  </a:cubicBezTo>
                  <a:cubicBezTo>
                    <a:pt x="44" y="101"/>
                    <a:pt x="50" y="95"/>
                    <a:pt x="55" y="89"/>
                  </a:cubicBezTo>
                  <a:cubicBezTo>
                    <a:pt x="55" y="93"/>
                    <a:pt x="55" y="97"/>
                    <a:pt x="55" y="101"/>
                  </a:cubicBezTo>
                  <a:cubicBezTo>
                    <a:pt x="49" y="104"/>
                    <a:pt x="44" y="106"/>
                    <a:pt x="38" y="109"/>
                  </a:cubicBezTo>
                  <a:moveTo>
                    <a:pt x="71" y="100"/>
                  </a:moveTo>
                  <a:cubicBezTo>
                    <a:pt x="71" y="97"/>
                    <a:pt x="71" y="93"/>
                    <a:pt x="71" y="90"/>
                  </a:cubicBezTo>
                  <a:cubicBezTo>
                    <a:pt x="75" y="87"/>
                    <a:pt x="79" y="85"/>
                    <a:pt x="85" y="82"/>
                  </a:cubicBezTo>
                  <a:cubicBezTo>
                    <a:pt x="86" y="82"/>
                    <a:pt x="87" y="83"/>
                    <a:pt x="88" y="84"/>
                  </a:cubicBezTo>
                  <a:cubicBezTo>
                    <a:pt x="88" y="86"/>
                    <a:pt x="88" y="88"/>
                    <a:pt x="88" y="90"/>
                  </a:cubicBezTo>
                  <a:cubicBezTo>
                    <a:pt x="82" y="93"/>
                    <a:pt x="77" y="97"/>
                    <a:pt x="71" y="100"/>
                  </a:cubicBezTo>
                  <a:moveTo>
                    <a:pt x="137" y="101"/>
                  </a:moveTo>
                  <a:cubicBezTo>
                    <a:pt x="137" y="98"/>
                    <a:pt x="137" y="95"/>
                    <a:pt x="137" y="92"/>
                  </a:cubicBezTo>
                  <a:cubicBezTo>
                    <a:pt x="137" y="92"/>
                    <a:pt x="137" y="92"/>
                    <a:pt x="137" y="92"/>
                  </a:cubicBezTo>
                  <a:cubicBezTo>
                    <a:pt x="141" y="89"/>
                    <a:pt x="145" y="87"/>
                    <a:pt x="148" y="84"/>
                  </a:cubicBezTo>
                  <a:cubicBezTo>
                    <a:pt x="150" y="82"/>
                    <a:pt x="151" y="80"/>
                    <a:pt x="154" y="78"/>
                  </a:cubicBezTo>
                  <a:cubicBezTo>
                    <a:pt x="154" y="81"/>
                    <a:pt x="154" y="85"/>
                    <a:pt x="154" y="89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46" y="96"/>
                    <a:pt x="143" y="97"/>
                    <a:pt x="137" y="101"/>
                  </a:cubicBezTo>
                  <a:moveTo>
                    <a:pt x="70" y="85"/>
                  </a:moveTo>
                  <a:cubicBezTo>
                    <a:pt x="70" y="83"/>
                    <a:pt x="70" y="81"/>
                    <a:pt x="70" y="79"/>
                  </a:cubicBezTo>
                  <a:cubicBezTo>
                    <a:pt x="71" y="78"/>
                    <a:pt x="72" y="77"/>
                    <a:pt x="73" y="75"/>
                  </a:cubicBezTo>
                  <a:cubicBezTo>
                    <a:pt x="73" y="75"/>
                    <a:pt x="74" y="74"/>
                    <a:pt x="74" y="73"/>
                  </a:cubicBezTo>
                  <a:cubicBezTo>
                    <a:pt x="76" y="75"/>
                    <a:pt x="79" y="77"/>
                    <a:pt x="81" y="79"/>
                  </a:cubicBezTo>
                  <a:cubicBezTo>
                    <a:pt x="77" y="81"/>
                    <a:pt x="74" y="83"/>
                    <a:pt x="70" y="85"/>
                  </a:cubicBezTo>
                  <a:moveTo>
                    <a:pt x="73" y="73"/>
                  </a:moveTo>
                  <a:cubicBezTo>
                    <a:pt x="74" y="71"/>
                    <a:pt x="74" y="71"/>
                    <a:pt x="74" y="71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3" y="73"/>
                    <a:pt x="73" y="73"/>
                    <a:pt x="73" y="73"/>
                  </a:cubicBezTo>
                  <a:moveTo>
                    <a:pt x="137" y="87"/>
                  </a:moveTo>
                  <a:cubicBezTo>
                    <a:pt x="137" y="85"/>
                    <a:pt x="136" y="83"/>
                    <a:pt x="136" y="80"/>
                  </a:cubicBezTo>
                  <a:cubicBezTo>
                    <a:pt x="137" y="80"/>
                    <a:pt x="138" y="79"/>
                    <a:pt x="139" y="78"/>
                  </a:cubicBezTo>
                  <a:cubicBezTo>
                    <a:pt x="143" y="74"/>
                    <a:pt x="149" y="68"/>
                    <a:pt x="153" y="63"/>
                  </a:cubicBezTo>
                  <a:cubicBezTo>
                    <a:pt x="153" y="66"/>
                    <a:pt x="153" y="69"/>
                    <a:pt x="154" y="72"/>
                  </a:cubicBezTo>
                  <a:cubicBezTo>
                    <a:pt x="150" y="76"/>
                    <a:pt x="148" y="78"/>
                    <a:pt x="145" y="81"/>
                  </a:cubicBezTo>
                  <a:cubicBezTo>
                    <a:pt x="143" y="83"/>
                    <a:pt x="140" y="85"/>
                    <a:pt x="137" y="87"/>
                  </a:cubicBezTo>
                  <a:moveTo>
                    <a:pt x="16" y="0"/>
                  </a:moveTo>
                  <a:cubicBezTo>
                    <a:pt x="15" y="0"/>
                    <a:pt x="14" y="1"/>
                    <a:pt x="14" y="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1" y="32"/>
                    <a:pt x="10" y="32"/>
                  </a:cubicBezTo>
                  <a:cubicBezTo>
                    <a:pt x="8" y="32"/>
                    <a:pt x="8" y="33"/>
                    <a:pt x="8" y="34"/>
                  </a:cubicBezTo>
                  <a:cubicBezTo>
                    <a:pt x="8" y="35"/>
                    <a:pt x="8" y="36"/>
                    <a:pt x="10" y="36"/>
                  </a:cubicBezTo>
                  <a:cubicBezTo>
                    <a:pt x="11" y="36"/>
                    <a:pt x="13" y="36"/>
                    <a:pt x="14" y="36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3" y="49"/>
                    <a:pt x="11" y="49"/>
                    <a:pt x="10" y="49"/>
                  </a:cubicBezTo>
                  <a:cubicBezTo>
                    <a:pt x="8" y="49"/>
                    <a:pt x="8" y="50"/>
                    <a:pt x="8" y="51"/>
                  </a:cubicBezTo>
                  <a:cubicBezTo>
                    <a:pt x="8" y="52"/>
                    <a:pt x="8" y="53"/>
                    <a:pt x="10" y="53"/>
                  </a:cubicBezTo>
                  <a:cubicBezTo>
                    <a:pt x="11" y="53"/>
                    <a:pt x="13" y="53"/>
                    <a:pt x="14" y="53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8"/>
                    <a:pt x="11" y="68"/>
                    <a:pt x="10" y="68"/>
                  </a:cubicBezTo>
                  <a:cubicBezTo>
                    <a:pt x="8" y="68"/>
                    <a:pt x="8" y="69"/>
                    <a:pt x="8" y="70"/>
                  </a:cubicBezTo>
                  <a:cubicBezTo>
                    <a:pt x="8" y="71"/>
                    <a:pt x="8" y="72"/>
                    <a:pt x="10" y="72"/>
                  </a:cubicBezTo>
                  <a:cubicBezTo>
                    <a:pt x="11" y="72"/>
                    <a:pt x="13" y="72"/>
                    <a:pt x="14" y="72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1" y="86"/>
                    <a:pt x="10" y="86"/>
                  </a:cubicBezTo>
                  <a:cubicBezTo>
                    <a:pt x="8" y="86"/>
                    <a:pt x="8" y="87"/>
                    <a:pt x="8" y="88"/>
                  </a:cubicBezTo>
                  <a:cubicBezTo>
                    <a:pt x="8" y="90"/>
                    <a:pt x="8" y="90"/>
                    <a:pt x="10" y="90"/>
                  </a:cubicBezTo>
                  <a:cubicBezTo>
                    <a:pt x="11" y="90"/>
                    <a:pt x="13" y="90"/>
                    <a:pt x="14" y="90"/>
                  </a:cubicBezTo>
                  <a:cubicBezTo>
                    <a:pt x="14" y="105"/>
                    <a:pt x="14" y="105"/>
                    <a:pt x="14" y="105"/>
                  </a:cubicBezTo>
                  <a:cubicBezTo>
                    <a:pt x="13" y="105"/>
                    <a:pt x="11" y="105"/>
                    <a:pt x="10" y="105"/>
                  </a:cubicBezTo>
                  <a:cubicBezTo>
                    <a:pt x="8" y="105"/>
                    <a:pt x="8" y="106"/>
                    <a:pt x="8" y="107"/>
                  </a:cubicBezTo>
                  <a:cubicBezTo>
                    <a:pt x="8" y="109"/>
                    <a:pt x="8" y="109"/>
                    <a:pt x="10" y="109"/>
                  </a:cubicBezTo>
                  <a:cubicBezTo>
                    <a:pt x="11" y="109"/>
                    <a:pt x="13" y="109"/>
                    <a:pt x="14" y="109"/>
                  </a:cubicBezTo>
                  <a:cubicBezTo>
                    <a:pt x="14" y="124"/>
                    <a:pt x="14" y="124"/>
                    <a:pt x="14" y="124"/>
                  </a:cubicBezTo>
                  <a:cubicBezTo>
                    <a:pt x="2" y="124"/>
                    <a:pt x="2" y="124"/>
                    <a:pt x="2" y="124"/>
                  </a:cubicBezTo>
                  <a:cubicBezTo>
                    <a:pt x="1" y="124"/>
                    <a:pt x="0" y="125"/>
                    <a:pt x="0" y="126"/>
                  </a:cubicBezTo>
                  <a:cubicBezTo>
                    <a:pt x="0" y="127"/>
                    <a:pt x="1" y="128"/>
                    <a:pt x="2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14" y="143"/>
                    <a:pt x="15" y="144"/>
                    <a:pt x="16" y="144"/>
                  </a:cubicBezTo>
                  <a:cubicBezTo>
                    <a:pt x="17" y="144"/>
                    <a:pt x="18" y="143"/>
                    <a:pt x="18" y="142"/>
                  </a:cubicBezTo>
                  <a:cubicBezTo>
                    <a:pt x="18" y="128"/>
                    <a:pt x="18" y="128"/>
                    <a:pt x="18" y="128"/>
                  </a:cubicBezTo>
                  <a:cubicBezTo>
                    <a:pt x="178" y="128"/>
                    <a:pt x="178" y="128"/>
                    <a:pt x="178" y="128"/>
                  </a:cubicBezTo>
                  <a:cubicBezTo>
                    <a:pt x="179" y="128"/>
                    <a:pt x="180" y="127"/>
                    <a:pt x="180" y="126"/>
                  </a:cubicBezTo>
                  <a:cubicBezTo>
                    <a:pt x="180" y="125"/>
                    <a:pt x="179" y="124"/>
                    <a:pt x="178" y="124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0"/>
                    <a:pt x="158" y="116"/>
                    <a:pt x="158" y="112"/>
                  </a:cubicBezTo>
                  <a:cubicBezTo>
                    <a:pt x="158" y="99"/>
                    <a:pt x="158" y="86"/>
                    <a:pt x="157" y="74"/>
                  </a:cubicBezTo>
                  <a:cubicBezTo>
                    <a:pt x="158" y="73"/>
                    <a:pt x="158" y="72"/>
                    <a:pt x="157" y="72"/>
                  </a:cubicBezTo>
                  <a:cubicBezTo>
                    <a:pt x="157" y="67"/>
                    <a:pt x="157" y="63"/>
                    <a:pt x="157" y="58"/>
                  </a:cubicBezTo>
                  <a:cubicBezTo>
                    <a:pt x="157" y="58"/>
                    <a:pt x="157" y="57"/>
                    <a:pt x="156" y="57"/>
                  </a:cubicBezTo>
                  <a:cubicBezTo>
                    <a:pt x="156" y="56"/>
                    <a:pt x="155" y="56"/>
                    <a:pt x="155" y="56"/>
                  </a:cubicBezTo>
                  <a:cubicBezTo>
                    <a:pt x="155" y="56"/>
                    <a:pt x="154" y="57"/>
                    <a:pt x="154" y="57"/>
                  </a:cubicBezTo>
                  <a:cubicBezTo>
                    <a:pt x="151" y="60"/>
                    <a:pt x="146" y="65"/>
                    <a:pt x="142" y="69"/>
                  </a:cubicBezTo>
                  <a:cubicBezTo>
                    <a:pt x="140" y="71"/>
                    <a:pt x="138" y="73"/>
                    <a:pt x="136" y="75"/>
                  </a:cubicBezTo>
                  <a:cubicBezTo>
                    <a:pt x="134" y="76"/>
                    <a:pt x="133" y="78"/>
                    <a:pt x="133" y="78"/>
                  </a:cubicBezTo>
                  <a:cubicBezTo>
                    <a:pt x="133" y="78"/>
                    <a:pt x="132" y="79"/>
                    <a:pt x="132" y="79"/>
                  </a:cubicBezTo>
                  <a:cubicBezTo>
                    <a:pt x="133" y="93"/>
                    <a:pt x="133" y="104"/>
                    <a:pt x="134" y="117"/>
                  </a:cubicBezTo>
                  <a:cubicBezTo>
                    <a:pt x="133" y="117"/>
                    <a:pt x="134" y="117"/>
                    <a:pt x="134" y="118"/>
                  </a:cubicBezTo>
                  <a:cubicBezTo>
                    <a:pt x="134" y="120"/>
                    <a:pt x="134" y="122"/>
                    <a:pt x="134" y="124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1"/>
                    <a:pt x="125" y="118"/>
                    <a:pt x="125" y="115"/>
                  </a:cubicBezTo>
                  <a:cubicBezTo>
                    <a:pt x="125" y="105"/>
                    <a:pt x="125" y="97"/>
                    <a:pt x="125" y="87"/>
                  </a:cubicBezTo>
                  <a:cubicBezTo>
                    <a:pt x="125" y="86"/>
                    <a:pt x="124" y="85"/>
                    <a:pt x="123" y="85"/>
                  </a:cubicBezTo>
                  <a:cubicBezTo>
                    <a:pt x="123" y="85"/>
                    <a:pt x="123" y="85"/>
                    <a:pt x="123" y="85"/>
                  </a:cubicBezTo>
                  <a:cubicBezTo>
                    <a:pt x="122" y="85"/>
                    <a:pt x="122" y="85"/>
                    <a:pt x="121" y="85"/>
                  </a:cubicBezTo>
                  <a:cubicBezTo>
                    <a:pt x="119" y="87"/>
                    <a:pt x="119" y="88"/>
                    <a:pt x="118" y="88"/>
                  </a:cubicBezTo>
                  <a:cubicBezTo>
                    <a:pt x="117" y="89"/>
                    <a:pt x="117" y="89"/>
                    <a:pt x="116" y="89"/>
                  </a:cubicBezTo>
                  <a:cubicBezTo>
                    <a:pt x="116" y="89"/>
                    <a:pt x="115" y="89"/>
                    <a:pt x="113" y="89"/>
                  </a:cubicBezTo>
                  <a:cubicBezTo>
                    <a:pt x="113" y="89"/>
                    <a:pt x="112" y="89"/>
                    <a:pt x="111" y="88"/>
                  </a:cubicBezTo>
                  <a:cubicBezTo>
                    <a:pt x="110" y="88"/>
                    <a:pt x="108" y="87"/>
                    <a:pt x="106" y="86"/>
                  </a:cubicBezTo>
                  <a:cubicBezTo>
                    <a:pt x="105" y="86"/>
                    <a:pt x="105" y="86"/>
                    <a:pt x="104" y="86"/>
                  </a:cubicBezTo>
                  <a:cubicBezTo>
                    <a:pt x="103" y="85"/>
                    <a:pt x="103" y="85"/>
                    <a:pt x="102" y="85"/>
                  </a:cubicBezTo>
                  <a:cubicBezTo>
                    <a:pt x="102" y="85"/>
                    <a:pt x="102" y="85"/>
                    <a:pt x="102" y="85"/>
                  </a:cubicBezTo>
                  <a:cubicBezTo>
                    <a:pt x="101" y="85"/>
                    <a:pt x="101" y="85"/>
                    <a:pt x="100" y="85"/>
                  </a:cubicBezTo>
                  <a:cubicBezTo>
                    <a:pt x="100" y="86"/>
                    <a:pt x="100" y="86"/>
                    <a:pt x="100" y="87"/>
                  </a:cubicBezTo>
                  <a:cubicBezTo>
                    <a:pt x="100" y="97"/>
                    <a:pt x="100" y="108"/>
                    <a:pt x="101" y="118"/>
                  </a:cubicBezTo>
                  <a:cubicBezTo>
                    <a:pt x="100" y="119"/>
                    <a:pt x="100" y="119"/>
                    <a:pt x="101" y="119"/>
                  </a:cubicBezTo>
                  <a:cubicBezTo>
                    <a:pt x="101" y="121"/>
                    <a:pt x="101" y="122"/>
                    <a:pt x="10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2" y="120"/>
                    <a:pt x="92" y="117"/>
                    <a:pt x="92" y="113"/>
                  </a:cubicBezTo>
                  <a:cubicBezTo>
                    <a:pt x="92" y="110"/>
                    <a:pt x="92" y="107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0"/>
                    <a:pt x="92" y="96"/>
                    <a:pt x="92" y="92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88"/>
                    <a:pt x="92" y="86"/>
                    <a:pt x="92" y="83"/>
                  </a:cubicBezTo>
                  <a:cubicBezTo>
                    <a:pt x="92" y="82"/>
                    <a:pt x="91" y="82"/>
                    <a:pt x="91" y="81"/>
                  </a:cubicBezTo>
                  <a:cubicBezTo>
                    <a:pt x="85" y="77"/>
                    <a:pt x="80" y="73"/>
                    <a:pt x="76" y="70"/>
                  </a:cubicBezTo>
                  <a:cubicBezTo>
                    <a:pt x="75" y="69"/>
                    <a:pt x="75" y="69"/>
                    <a:pt x="74" y="69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3" y="69"/>
                    <a:pt x="73" y="69"/>
                    <a:pt x="72" y="70"/>
                  </a:cubicBezTo>
                  <a:cubicBezTo>
                    <a:pt x="72" y="70"/>
                    <a:pt x="71" y="71"/>
                    <a:pt x="70" y="72"/>
                  </a:cubicBezTo>
                  <a:cubicBezTo>
                    <a:pt x="70" y="73"/>
                    <a:pt x="69" y="74"/>
                    <a:pt x="68" y="75"/>
                  </a:cubicBezTo>
                  <a:cubicBezTo>
                    <a:pt x="67" y="76"/>
                    <a:pt x="67" y="77"/>
                    <a:pt x="67" y="78"/>
                  </a:cubicBezTo>
                  <a:cubicBezTo>
                    <a:pt x="66" y="78"/>
                    <a:pt x="66" y="78"/>
                    <a:pt x="66" y="79"/>
                  </a:cubicBezTo>
                  <a:cubicBezTo>
                    <a:pt x="67" y="97"/>
                    <a:pt x="67" y="106"/>
                    <a:pt x="68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59" y="120"/>
                    <a:pt x="59" y="117"/>
                    <a:pt x="59" y="113"/>
                  </a:cubicBezTo>
                  <a:cubicBezTo>
                    <a:pt x="59" y="104"/>
                    <a:pt x="59" y="94"/>
                    <a:pt x="59" y="84"/>
                  </a:cubicBezTo>
                  <a:cubicBezTo>
                    <a:pt x="59" y="83"/>
                    <a:pt x="58" y="83"/>
                    <a:pt x="57" y="82"/>
                  </a:cubicBezTo>
                  <a:cubicBezTo>
                    <a:pt x="57" y="82"/>
                    <a:pt x="57" y="82"/>
                    <a:pt x="57" y="82"/>
                  </a:cubicBezTo>
                  <a:cubicBezTo>
                    <a:pt x="56" y="82"/>
                    <a:pt x="56" y="82"/>
                    <a:pt x="55" y="83"/>
                  </a:cubicBezTo>
                  <a:cubicBezTo>
                    <a:pt x="49" y="90"/>
                    <a:pt x="42" y="98"/>
                    <a:pt x="35" y="103"/>
                  </a:cubicBezTo>
                  <a:cubicBezTo>
                    <a:pt x="34" y="103"/>
                    <a:pt x="34" y="104"/>
                    <a:pt x="34" y="104"/>
                  </a:cubicBezTo>
                  <a:cubicBezTo>
                    <a:pt x="34" y="112"/>
                    <a:pt x="35" y="117"/>
                    <a:pt x="35" y="124"/>
                  </a:cubicBezTo>
                  <a:cubicBezTo>
                    <a:pt x="18" y="124"/>
                    <a:pt x="18" y="124"/>
                    <a:pt x="18" y="124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4427647" y="2544464"/>
            <a:ext cx="236690" cy="209921"/>
            <a:chOff x="795854" y="3209821"/>
            <a:chExt cx="451635" cy="400557"/>
          </a:xfrm>
        </p:grpSpPr>
        <p:sp>
          <p:nvSpPr>
            <p:cNvPr id="84" name="Freeform 741"/>
            <p:cNvSpPr>
              <a:spLocks noEditPoints="1"/>
            </p:cNvSpPr>
            <p:nvPr/>
          </p:nvSpPr>
          <p:spPr bwMode="auto">
            <a:xfrm>
              <a:off x="848724" y="3338860"/>
              <a:ext cx="167571" cy="167571"/>
            </a:xfrm>
            <a:custGeom>
              <a:avLst/>
              <a:gdLst>
                <a:gd name="T0" fmla="*/ 75 w 79"/>
                <a:gd name="T1" fmla="*/ 34 h 79"/>
                <a:gd name="T2" fmla="*/ 72 w 79"/>
                <a:gd name="T3" fmla="*/ 34 h 79"/>
                <a:gd name="T4" fmla="*/ 74 w 79"/>
                <a:gd name="T5" fmla="*/ 32 h 79"/>
                <a:gd name="T6" fmla="*/ 71 w 79"/>
                <a:gd name="T7" fmla="*/ 31 h 79"/>
                <a:gd name="T8" fmla="*/ 73 w 79"/>
                <a:gd name="T9" fmla="*/ 29 h 79"/>
                <a:gd name="T10" fmla="*/ 67 w 79"/>
                <a:gd name="T11" fmla="*/ 26 h 79"/>
                <a:gd name="T12" fmla="*/ 69 w 79"/>
                <a:gd name="T13" fmla="*/ 28 h 79"/>
                <a:gd name="T14" fmla="*/ 69 w 79"/>
                <a:gd name="T15" fmla="*/ 20 h 79"/>
                <a:gd name="T16" fmla="*/ 64 w 79"/>
                <a:gd name="T17" fmla="*/ 23 h 79"/>
                <a:gd name="T18" fmla="*/ 67 w 79"/>
                <a:gd name="T19" fmla="*/ 18 h 79"/>
                <a:gd name="T20" fmla="*/ 12 w 79"/>
                <a:gd name="T21" fmla="*/ 25 h 79"/>
                <a:gd name="T22" fmla="*/ 62 w 79"/>
                <a:gd name="T23" fmla="*/ 25 h 79"/>
                <a:gd name="T24" fmla="*/ 65 w 79"/>
                <a:gd name="T25" fmla="*/ 65 h 79"/>
                <a:gd name="T26" fmla="*/ 41 w 79"/>
                <a:gd name="T27" fmla="*/ 76 h 79"/>
                <a:gd name="T28" fmla="*/ 3 w 79"/>
                <a:gd name="T29" fmla="*/ 39 h 79"/>
                <a:gd name="T30" fmla="*/ 61 w 79"/>
                <a:gd name="T31" fmla="*/ 20 h 79"/>
                <a:gd name="T32" fmla="*/ 64 w 79"/>
                <a:gd name="T33" fmla="*/ 15 h 79"/>
                <a:gd name="T34" fmla="*/ 3 w 79"/>
                <a:gd name="T35" fmla="*/ 32 h 79"/>
                <a:gd name="T36" fmla="*/ 12 w 79"/>
                <a:gd name="T37" fmla="*/ 16 h 79"/>
                <a:gd name="T38" fmla="*/ 8 w 79"/>
                <a:gd name="T39" fmla="*/ 26 h 79"/>
                <a:gd name="T40" fmla="*/ 57 w 79"/>
                <a:gd name="T41" fmla="*/ 18 h 79"/>
                <a:gd name="T42" fmla="*/ 62 w 79"/>
                <a:gd name="T43" fmla="*/ 13 h 79"/>
                <a:gd name="T44" fmla="*/ 49 w 79"/>
                <a:gd name="T45" fmla="*/ 14 h 79"/>
                <a:gd name="T46" fmla="*/ 58 w 79"/>
                <a:gd name="T47" fmla="*/ 10 h 79"/>
                <a:gd name="T48" fmla="*/ 46 w 79"/>
                <a:gd name="T49" fmla="*/ 13 h 79"/>
                <a:gd name="T50" fmla="*/ 54 w 79"/>
                <a:gd name="T51" fmla="*/ 7 h 79"/>
                <a:gd name="T52" fmla="*/ 20 w 79"/>
                <a:gd name="T53" fmla="*/ 8 h 79"/>
                <a:gd name="T54" fmla="*/ 16 w 79"/>
                <a:gd name="T55" fmla="*/ 18 h 79"/>
                <a:gd name="T56" fmla="*/ 40 w 79"/>
                <a:gd name="T57" fmla="*/ 12 h 79"/>
                <a:gd name="T58" fmla="*/ 50 w 79"/>
                <a:gd name="T59" fmla="*/ 5 h 79"/>
                <a:gd name="T60" fmla="*/ 28 w 79"/>
                <a:gd name="T61" fmla="*/ 5 h 79"/>
                <a:gd name="T62" fmla="*/ 22 w 79"/>
                <a:gd name="T63" fmla="*/ 15 h 79"/>
                <a:gd name="T64" fmla="*/ 42 w 79"/>
                <a:gd name="T65" fmla="*/ 3 h 79"/>
                <a:gd name="T66" fmla="*/ 39 w 79"/>
                <a:gd name="T67" fmla="*/ 12 h 79"/>
                <a:gd name="T68" fmla="*/ 36 w 79"/>
                <a:gd name="T69" fmla="*/ 12 h 79"/>
                <a:gd name="T70" fmla="*/ 35 w 79"/>
                <a:gd name="T71" fmla="*/ 3 h 79"/>
                <a:gd name="T72" fmla="*/ 30 w 79"/>
                <a:gd name="T73" fmla="*/ 12 h 79"/>
                <a:gd name="T74" fmla="*/ 38 w 79"/>
                <a:gd name="T75" fmla="*/ 3 h 79"/>
                <a:gd name="T76" fmla="*/ 30 w 79"/>
                <a:gd name="T77" fmla="*/ 12 h 79"/>
                <a:gd name="T78" fmla="*/ 11 w 79"/>
                <a:gd name="T79" fmla="*/ 12 h 79"/>
                <a:gd name="T80" fmla="*/ 41 w 79"/>
                <a:gd name="T81" fmla="*/ 79 h 79"/>
                <a:gd name="T82" fmla="*/ 65 w 79"/>
                <a:gd name="T83" fmla="*/ 70 h 79"/>
                <a:gd name="T84" fmla="*/ 67 w 79"/>
                <a:gd name="T85" fmla="*/ 67 h 79"/>
                <a:gd name="T86" fmla="*/ 69 w 79"/>
                <a:gd name="T87" fmla="*/ 66 h 79"/>
                <a:gd name="T88" fmla="*/ 69 w 79"/>
                <a:gd name="T89" fmla="*/ 65 h 79"/>
                <a:gd name="T90" fmla="*/ 69 w 79"/>
                <a:gd name="T91" fmla="*/ 65 h 79"/>
                <a:gd name="T92" fmla="*/ 69 w 79"/>
                <a:gd name="T93" fmla="*/ 65 h 79"/>
                <a:gd name="T94" fmla="*/ 38 w 79"/>
                <a:gd name="T9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9" h="79">
                  <a:moveTo>
                    <a:pt x="76" y="41"/>
                  </a:moveTo>
                  <a:cubicBezTo>
                    <a:pt x="75" y="39"/>
                    <a:pt x="74" y="37"/>
                    <a:pt x="73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6"/>
                    <a:pt x="76" y="39"/>
                    <a:pt x="76" y="41"/>
                  </a:cubicBezTo>
                  <a:cubicBezTo>
                    <a:pt x="76" y="41"/>
                    <a:pt x="76" y="41"/>
                    <a:pt x="76" y="41"/>
                  </a:cubicBezTo>
                  <a:moveTo>
                    <a:pt x="72" y="34"/>
                  </a:moveTo>
                  <a:cubicBezTo>
                    <a:pt x="72" y="33"/>
                    <a:pt x="72" y="33"/>
                    <a:pt x="71" y="32"/>
                  </a:cubicBezTo>
                  <a:cubicBezTo>
                    <a:pt x="72" y="31"/>
                    <a:pt x="73" y="31"/>
                    <a:pt x="74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4" y="33"/>
                    <a:pt x="73" y="33"/>
                    <a:pt x="72" y="34"/>
                  </a:cubicBezTo>
                  <a:moveTo>
                    <a:pt x="71" y="31"/>
                  </a:moveTo>
                  <a:cubicBezTo>
                    <a:pt x="70" y="30"/>
                    <a:pt x="70" y="30"/>
                    <a:pt x="70" y="30"/>
                  </a:cubicBezTo>
                  <a:cubicBezTo>
                    <a:pt x="71" y="29"/>
                    <a:pt x="72" y="28"/>
                    <a:pt x="73" y="27"/>
                  </a:cubicBezTo>
                  <a:cubicBezTo>
                    <a:pt x="73" y="27"/>
                    <a:pt x="73" y="28"/>
                    <a:pt x="73" y="29"/>
                  </a:cubicBezTo>
                  <a:cubicBezTo>
                    <a:pt x="72" y="29"/>
                    <a:pt x="71" y="30"/>
                    <a:pt x="71" y="31"/>
                  </a:cubicBezTo>
                  <a:moveTo>
                    <a:pt x="69" y="28"/>
                  </a:moveTo>
                  <a:cubicBezTo>
                    <a:pt x="68" y="28"/>
                    <a:pt x="67" y="27"/>
                    <a:pt x="67" y="26"/>
                  </a:cubicBezTo>
                  <a:cubicBezTo>
                    <a:pt x="68" y="25"/>
                    <a:pt x="69" y="24"/>
                    <a:pt x="70" y="23"/>
                  </a:cubicBezTo>
                  <a:cubicBezTo>
                    <a:pt x="71" y="24"/>
                    <a:pt x="71" y="25"/>
                    <a:pt x="72" y="26"/>
                  </a:cubicBezTo>
                  <a:cubicBezTo>
                    <a:pt x="71" y="26"/>
                    <a:pt x="70" y="27"/>
                    <a:pt x="69" y="28"/>
                  </a:cubicBezTo>
                  <a:moveTo>
                    <a:pt x="66" y="25"/>
                  </a:moveTo>
                  <a:cubicBezTo>
                    <a:pt x="65" y="24"/>
                    <a:pt x="65" y="24"/>
                    <a:pt x="65" y="24"/>
                  </a:cubicBezTo>
                  <a:cubicBezTo>
                    <a:pt x="66" y="23"/>
                    <a:pt x="67" y="22"/>
                    <a:pt x="69" y="20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68" y="23"/>
                    <a:pt x="67" y="24"/>
                    <a:pt x="66" y="25"/>
                  </a:cubicBezTo>
                  <a:moveTo>
                    <a:pt x="64" y="23"/>
                  </a:moveTo>
                  <a:cubicBezTo>
                    <a:pt x="64" y="23"/>
                    <a:pt x="64" y="23"/>
                    <a:pt x="64" y="23"/>
                  </a:cubicBezTo>
                  <a:cubicBezTo>
                    <a:pt x="63" y="22"/>
                    <a:pt x="62" y="22"/>
                    <a:pt x="62" y="21"/>
                  </a:cubicBezTo>
                  <a:cubicBezTo>
                    <a:pt x="63" y="20"/>
                    <a:pt x="65" y="19"/>
                    <a:pt x="67" y="18"/>
                  </a:cubicBezTo>
                  <a:cubicBezTo>
                    <a:pt x="67" y="18"/>
                    <a:pt x="68" y="19"/>
                    <a:pt x="68" y="19"/>
                  </a:cubicBezTo>
                  <a:cubicBezTo>
                    <a:pt x="67" y="20"/>
                    <a:pt x="65" y="22"/>
                    <a:pt x="64" y="23"/>
                  </a:cubicBezTo>
                  <a:moveTo>
                    <a:pt x="12" y="25"/>
                  </a:moveTo>
                  <a:cubicBezTo>
                    <a:pt x="20" y="18"/>
                    <a:pt x="28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6" y="15"/>
                    <a:pt x="55" y="19"/>
                    <a:pt x="62" y="25"/>
                  </a:cubicBezTo>
                  <a:cubicBezTo>
                    <a:pt x="69" y="31"/>
                    <a:pt x="73" y="40"/>
                    <a:pt x="74" y="49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3" y="55"/>
                    <a:pt x="70" y="60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57" y="73"/>
                    <a:pt x="49" y="76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31" y="76"/>
                    <a:pt x="21" y="72"/>
                    <a:pt x="14" y="65"/>
                  </a:cubicBezTo>
                  <a:cubicBezTo>
                    <a:pt x="7" y="58"/>
                    <a:pt x="3" y="49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5" y="34"/>
                    <a:pt x="8" y="30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moveTo>
                    <a:pt x="61" y="20"/>
                  </a:moveTo>
                  <a:cubicBezTo>
                    <a:pt x="60" y="20"/>
                    <a:pt x="59" y="19"/>
                    <a:pt x="58" y="18"/>
                  </a:cubicBezTo>
                  <a:cubicBezTo>
                    <a:pt x="60" y="17"/>
                    <a:pt x="62" y="15"/>
                    <a:pt x="63" y="14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5" y="15"/>
                    <a:pt x="65" y="16"/>
                    <a:pt x="66" y="16"/>
                  </a:cubicBezTo>
                  <a:cubicBezTo>
                    <a:pt x="64" y="18"/>
                    <a:pt x="62" y="19"/>
                    <a:pt x="61" y="20"/>
                  </a:cubicBezTo>
                  <a:moveTo>
                    <a:pt x="3" y="32"/>
                  </a:moveTo>
                  <a:cubicBezTo>
                    <a:pt x="3" y="31"/>
                    <a:pt x="4" y="30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7" y="25"/>
                    <a:pt x="10" y="21"/>
                    <a:pt x="12" y="16"/>
                  </a:cubicBezTo>
                  <a:cubicBezTo>
                    <a:pt x="13" y="15"/>
                    <a:pt x="14" y="14"/>
                    <a:pt x="15" y="12"/>
                  </a:cubicBezTo>
                  <a:cubicBezTo>
                    <a:pt x="15" y="12"/>
                    <a:pt x="16" y="11"/>
                    <a:pt x="17" y="11"/>
                  </a:cubicBezTo>
                  <a:cubicBezTo>
                    <a:pt x="13" y="16"/>
                    <a:pt x="10" y="21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6" y="28"/>
                    <a:pt x="4" y="30"/>
                    <a:pt x="3" y="32"/>
                  </a:cubicBezTo>
                  <a:moveTo>
                    <a:pt x="57" y="18"/>
                  </a:moveTo>
                  <a:cubicBezTo>
                    <a:pt x="56" y="17"/>
                    <a:pt x="55" y="16"/>
                    <a:pt x="53" y="16"/>
                  </a:cubicBezTo>
                  <a:cubicBezTo>
                    <a:pt x="55" y="14"/>
                    <a:pt x="57" y="12"/>
                    <a:pt x="59" y="11"/>
                  </a:cubicBezTo>
                  <a:cubicBezTo>
                    <a:pt x="60" y="11"/>
                    <a:pt x="61" y="12"/>
                    <a:pt x="62" y="13"/>
                  </a:cubicBezTo>
                  <a:cubicBezTo>
                    <a:pt x="60" y="14"/>
                    <a:pt x="59" y="16"/>
                    <a:pt x="57" y="18"/>
                  </a:cubicBezTo>
                  <a:moveTo>
                    <a:pt x="52" y="15"/>
                  </a:moveTo>
                  <a:cubicBezTo>
                    <a:pt x="51" y="15"/>
                    <a:pt x="50" y="14"/>
                    <a:pt x="49" y="14"/>
                  </a:cubicBezTo>
                  <a:cubicBezTo>
                    <a:pt x="51" y="12"/>
                    <a:pt x="53" y="10"/>
                    <a:pt x="55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6" y="8"/>
                    <a:pt x="57" y="9"/>
                    <a:pt x="58" y="10"/>
                  </a:cubicBezTo>
                  <a:cubicBezTo>
                    <a:pt x="56" y="11"/>
                    <a:pt x="54" y="13"/>
                    <a:pt x="52" y="15"/>
                  </a:cubicBezTo>
                  <a:moveTo>
                    <a:pt x="47" y="13"/>
                  </a:moveTo>
                  <a:cubicBezTo>
                    <a:pt x="47" y="13"/>
                    <a:pt x="46" y="13"/>
                    <a:pt x="46" y="13"/>
                  </a:cubicBezTo>
                  <a:cubicBezTo>
                    <a:pt x="48" y="10"/>
                    <a:pt x="49" y="8"/>
                    <a:pt x="52" y="6"/>
                  </a:cubicBezTo>
                  <a:cubicBezTo>
                    <a:pt x="52" y="6"/>
                    <a:pt x="53" y="7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1" y="9"/>
                    <a:pt x="49" y="11"/>
                    <a:pt x="47" y="13"/>
                  </a:cubicBezTo>
                  <a:moveTo>
                    <a:pt x="11" y="22"/>
                  </a:moveTo>
                  <a:cubicBezTo>
                    <a:pt x="14" y="17"/>
                    <a:pt x="17" y="13"/>
                    <a:pt x="20" y="8"/>
                  </a:cubicBezTo>
                  <a:cubicBezTo>
                    <a:pt x="22" y="7"/>
                    <a:pt x="24" y="6"/>
                    <a:pt x="25" y="6"/>
                  </a:cubicBezTo>
                  <a:cubicBezTo>
                    <a:pt x="22" y="10"/>
                    <a:pt x="19" y="14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4" y="19"/>
                    <a:pt x="13" y="21"/>
                    <a:pt x="11" y="22"/>
                  </a:cubicBezTo>
                  <a:moveTo>
                    <a:pt x="44" y="12"/>
                  </a:moveTo>
                  <a:cubicBezTo>
                    <a:pt x="43" y="12"/>
                    <a:pt x="42" y="12"/>
                    <a:pt x="40" y="12"/>
                  </a:cubicBezTo>
                  <a:cubicBezTo>
                    <a:pt x="41" y="10"/>
                    <a:pt x="43" y="8"/>
                    <a:pt x="44" y="7"/>
                  </a:cubicBezTo>
                  <a:cubicBezTo>
                    <a:pt x="45" y="6"/>
                    <a:pt x="46" y="5"/>
                    <a:pt x="46" y="4"/>
                  </a:cubicBezTo>
                  <a:cubicBezTo>
                    <a:pt x="48" y="5"/>
                    <a:pt x="49" y="5"/>
                    <a:pt x="50" y="5"/>
                  </a:cubicBezTo>
                  <a:cubicBezTo>
                    <a:pt x="48" y="8"/>
                    <a:pt x="46" y="10"/>
                    <a:pt x="44" y="12"/>
                  </a:cubicBezTo>
                  <a:moveTo>
                    <a:pt x="19" y="16"/>
                  </a:moveTo>
                  <a:cubicBezTo>
                    <a:pt x="22" y="12"/>
                    <a:pt x="25" y="9"/>
                    <a:pt x="28" y="5"/>
                  </a:cubicBezTo>
                  <a:cubicBezTo>
                    <a:pt x="28" y="4"/>
                    <a:pt x="29" y="4"/>
                    <a:pt x="30" y="4"/>
                  </a:cubicBezTo>
                  <a:cubicBezTo>
                    <a:pt x="27" y="7"/>
                    <a:pt x="25" y="11"/>
                    <a:pt x="22" y="14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5"/>
                    <a:pt x="20" y="16"/>
                    <a:pt x="19" y="16"/>
                  </a:cubicBezTo>
                  <a:moveTo>
                    <a:pt x="36" y="12"/>
                  </a:moveTo>
                  <a:cubicBezTo>
                    <a:pt x="38" y="9"/>
                    <a:pt x="40" y="6"/>
                    <a:pt x="42" y="3"/>
                  </a:cubicBezTo>
                  <a:cubicBezTo>
                    <a:pt x="43" y="4"/>
                    <a:pt x="44" y="4"/>
                    <a:pt x="45" y="4"/>
                  </a:cubicBezTo>
                  <a:cubicBezTo>
                    <a:pt x="44" y="4"/>
                    <a:pt x="44" y="5"/>
                    <a:pt x="43" y="6"/>
                  </a:cubicBezTo>
                  <a:cubicBezTo>
                    <a:pt x="42" y="7"/>
                    <a:pt x="40" y="9"/>
                    <a:pt x="39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8" y="12"/>
                    <a:pt x="37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moveTo>
                    <a:pt x="24" y="14"/>
                  </a:moveTo>
                  <a:cubicBezTo>
                    <a:pt x="27" y="10"/>
                    <a:pt x="30" y="7"/>
                    <a:pt x="32" y="4"/>
                  </a:cubicBezTo>
                  <a:cubicBezTo>
                    <a:pt x="33" y="3"/>
                    <a:pt x="34" y="3"/>
                    <a:pt x="35" y="3"/>
                  </a:cubicBezTo>
                  <a:cubicBezTo>
                    <a:pt x="32" y="6"/>
                    <a:pt x="30" y="10"/>
                    <a:pt x="27" y="13"/>
                  </a:cubicBezTo>
                  <a:cubicBezTo>
                    <a:pt x="26" y="13"/>
                    <a:pt x="25" y="13"/>
                    <a:pt x="24" y="14"/>
                  </a:cubicBezTo>
                  <a:moveTo>
                    <a:pt x="30" y="12"/>
                  </a:moveTo>
                  <a:cubicBezTo>
                    <a:pt x="32" y="9"/>
                    <a:pt x="34" y="6"/>
                    <a:pt x="37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40" y="3"/>
                  </a:cubicBezTo>
                  <a:cubicBezTo>
                    <a:pt x="38" y="6"/>
                    <a:pt x="36" y="9"/>
                    <a:pt x="34" y="12"/>
                  </a:cubicBezTo>
                  <a:cubicBezTo>
                    <a:pt x="32" y="12"/>
                    <a:pt x="31" y="12"/>
                    <a:pt x="30" y="12"/>
                  </a:cubicBezTo>
                  <a:moveTo>
                    <a:pt x="38" y="0"/>
                  </a:moveTo>
                  <a:cubicBezTo>
                    <a:pt x="29" y="0"/>
                    <a:pt x="19" y="4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3" y="20"/>
                    <a:pt x="0" y="29"/>
                    <a:pt x="0" y="38"/>
                  </a:cubicBezTo>
                  <a:cubicBezTo>
                    <a:pt x="0" y="49"/>
                    <a:pt x="5" y="59"/>
                    <a:pt x="12" y="67"/>
                  </a:cubicBezTo>
                  <a:cubicBezTo>
                    <a:pt x="20" y="74"/>
                    <a:pt x="30" y="79"/>
                    <a:pt x="41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9" y="79"/>
                    <a:pt x="57" y="76"/>
                    <a:pt x="64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65" y="69"/>
                    <a:pt x="66" y="69"/>
                    <a:pt x="67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68" y="67"/>
                    <a:pt x="68" y="66"/>
                    <a:pt x="68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76" y="57"/>
                    <a:pt x="79" y="49"/>
                    <a:pt x="79" y="41"/>
                  </a:cubicBezTo>
                  <a:cubicBezTo>
                    <a:pt x="79" y="30"/>
                    <a:pt x="74" y="20"/>
                    <a:pt x="66" y="13"/>
                  </a:cubicBezTo>
                  <a:cubicBezTo>
                    <a:pt x="59" y="5"/>
                    <a:pt x="48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742"/>
            <p:cNvSpPr>
              <a:spLocks noEditPoints="1"/>
            </p:cNvSpPr>
            <p:nvPr/>
          </p:nvSpPr>
          <p:spPr bwMode="auto">
            <a:xfrm>
              <a:off x="795854" y="3290471"/>
              <a:ext cx="269726" cy="290337"/>
            </a:xfrm>
            <a:custGeom>
              <a:avLst/>
              <a:gdLst>
                <a:gd name="T0" fmla="*/ 64 w 127"/>
                <a:gd name="T1" fmla="*/ 126 h 137"/>
                <a:gd name="T2" fmla="*/ 60 w 127"/>
                <a:gd name="T3" fmla="*/ 125 h 137"/>
                <a:gd name="T4" fmla="*/ 68 w 127"/>
                <a:gd name="T5" fmla="*/ 134 h 137"/>
                <a:gd name="T6" fmla="*/ 53 w 127"/>
                <a:gd name="T7" fmla="*/ 124 h 137"/>
                <a:gd name="T8" fmla="*/ 97 w 127"/>
                <a:gd name="T9" fmla="*/ 120 h 137"/>
                <a:gd name="T10" fmla="*/ 76 w 127"/>
                <a:gd name="T11" fmla="*/ 116 h 137"/>
                <a:gd name="T12" fmla="*/ 90 w 127"/>
                <a:gd name="T13" fmla="*/ 113 h 137"/>
                <a:gd name="T14" fmla="*/ 25 w 127"/>
                <a:gd name="T15" fmla="*/ 121 h 137"/>
                <a:gd name="T16" fmla="*/ 42 w 127"/>
                <a:gd name="T17" fmla="*/ 120 h 137"/>
                <a:gd name="T18" fmla="*/ 104 w 127"/>
                <a:gd name="T19" fmla="*/ 111 h 137"/>
                <a:gd name="T20" fmla="*/ 98 w 127"/>
                <a:gd name="T21" fmla="*/ 112 h 137"/>
                <a:gd name="T22" fmla="*/ 22 w 127"/>
                <a:gd name="T23" fmla="*/ 118 h 137"/>
                <a:gd name="T24" fmla="*/ 79 w 127"/>
                <a:gd name="T25" fmla="*/ 121 h 137"/>
                <a:gd name="T26" fmla="*/ 34 w 127"/>
                <a:gd name="T27" fmla="*/ 109 h 137"/>
                <a:gd name="T28" fmla="*/ 41 w 127"/>
                <a:gd name="T29" fmla="*/ 110 h 137"/>
                <a:gd name="T30" fmla="*/ 93 w 127"/>
                <a:gd name="T31" fmla="*/ 115 h 137"/>
                <a:gd name="T32" fmla="*/ 87 w 127"/>
                <a:gd name="T33" fmla="*/ 118 h 137"/>
                <a:gd name="T34" fmla="*/ 106 w 127"/>
                <a:gd name="T35" fmla="*/ 109 h 137"/>
                <a:gd name="T36" fmla="*/ 20 w 127"/>
                <a:gd name="T37" fmla="*/ 108 h 137"/>
                <a:gd name="T38" fmla="*/ 109 w 127"/>
                <a:gd name="T39" fmla="*/ 113 h 137"/>
                <a:gd name="T40" fmla="*/ 16 w 127"/>
                <a:gd name="T41" fmla="*/ 104 h 137"/>
                <a:gd name="T42" fmla="*/ 15 w 127"/>
                <a:gd name="T43" fmla="*/ 89 h 137"/>
                <a:gd name="T44" fmla="*/ 113 w 127"/>
                <a:gd name="T45" fmla="*/ 85 h 137"/>
                <a:gd name="T46" fmla="*/ 14 w 127"/>
                <a:gd name="T47" fmla="*/ 80 h 137"/>
                <a:gd name="T48" fmla="*/ 116 w 127"/>
                <a:gd name="T49" fmla="*/ 77 h 137"/>
                <a:gd name="T50" fmla="*/ 3 w 127"/>
                <a:gd name="T51" fmla="*/ 82 h 137"/>
                <a:gd name="T52" fmla="*/ 116 w 127"/>
                <a:gd name="T53" fmla="*/ 81 h 137"/>
                <a:gd name="T54" fmla="*/ 123 w 127"/>
                <a:gd name="T55" fmla="*/ 74 h 137"/>
                <a:gd name="T56" fmla="*/ 3 w 127"/>
                <a:gd name="T57" fmla="*/ 74 h 137"/>
                <a:gd name="T58" fmla="*/ 17 w 127"/>
                <a:gd name="T59" fmla="*/ 40 h 137"/>
                <a:gd name="T60" fmla="*/ 109 w 127"/>
                <a:gd name="T61" fmla="*/ 34 h 137"/>
                <a:gd name="T62" fmla="*/ 16 w 127"/>
                <a:gd name="T63" fmla="*/ 31 h 137"/>
                <a:gd name="T64" fmla="*/ 64 w 127"/>
                <a:gd name="T65" fmla="*/ 2 h 137"/>
                <a:gd name="T66" fmla="*/ 100 w 127"/>
                <a:gd name="T67" fmla="*/ 14 h 137"/>
                <a:gd name="T68" fmla="*/ 113 w 127"/>
                <a:gd name="T69" fmla="*/ 53 h 137"/>
                <a:gd name="T70" fmla="*/ 112 w 127"/>
                <a:gd name="T71" fmla="*/ 76 h 137"/>
                <a:gd name="T72" fmla="*/ 92 w 127"/>
                <a:gd name="T73" fmla="*/ 104 h 137"/>
                <a:gd name="T74" fmla="*/ 54 w 127"/>
                <a:gd name="T75" fmla="*/ 111 h 137"/>
                <a:gd name="T76" fmla="*/ 16 w 127"/>
                <a:gd name="T77" fmla="*/ 98 h 137"/>
                <a:gd name="T78" fmla="*/ 5 w 127"/>
                <a:gd name="T79" fmla="*/ 54 h 137"/>
                <a:gd name="T80" fmla="*/ 35 w 127"/>
                <a:gd name="T81" fmla="*/ 21 h 137"/>
                <a:gd name="T82" fmla="*/ 30 w 127"/>
                <a:gd name="T83" fmla="*/ 11 h 137"/>
                <a:gd name="T84" fmla="*/ 12 w 127"/>
                <a:gd name="T85" fmla="*/ 36 h 137"/>
                <a:gd name="T86" fmla="*/ 13 w 127"/>
                <a:gd name="T87" fmla="*/ 51 h 137"/>
                <a:gd name="T88" fmla="*/ 1 w 127"/>
                <a:gd name="T89" fmla="*/ 85 h 137"/>
                <a:gd name="T90" fmla="*/ 12 w 127"/>
                <a:gd name="T91" fmla="*/ 99 h 137"/>
                <a:gd name="T92" fmla="*/ 27 w 127"/>
                <a:gd name="T93" fmla="*/ 125 h 137"/>
                <a:gd name="T94" fmla="*/ 63 w 127"/>
                <a:gd name="T95" fmla="*/ 137 h 137"/>
                <a:gd name="T96" fmla="*/ 100 w 127"/>
                <a:gd name="T97" fmla="*/ 125 h 137"/>
                <a:gd name="T98" fmla="*/ 115 w 127"/>
                <a:gd name="T99" fmla="*/ 97 h 137"/>
                <a:gd name="T100" fmla="*/ 124 w 127"/>
                <a:gd name="T101" fmla="*/ 85 h 137"/>
                <a:gd name="T102" fmla="*/ 112 w 127"/>
                <a:gd name="T103" fmla="*/ 40 h 137"/>
                <a:gd name="T104" fmla="*/ 115 w 127"/>
                <a:gd name="T105" fmla="*/ 26 h 137"/>
                <a:gd name="T106" fmla="*/ 102 w 127"/>
                <a:gd name="T107" fmla="*/ 12 h 137"/>
                <a:gd name="T108" fmla="*/ 76 w 127"/>
                <a:gd name="T109" fmla="*/ 1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7" h="137">
                  <a:moveTo>
                    <a:pt x="70" y="134"/>
                  </a:moveTo>
                  <a:cubicBezTo>
                    <a:pt x="71" y="132"/>
                    <a:pt x="72" y="130"/>
                    <a:pt x="72" y="128"/>
                  </a:cubicBezTo>
                  <a:cubicBezTo>
                    <a:pt x="72" y="130"/>
                    <a:pt x="72" y="132"/>
                    <a:pt x="72" y="133"/>
                  </a:cubicBezTo>
                  <a:cubicBezTo>
                    <a:pt x="71" y="134"/>
                    <a:pt x="70" y="134"/>
                    <a:pt x="70" y="134"/>
                  </a:cubicBezTo>
                  <a:moveTo>
                    <a:pt x="63" y="134"/>
                  </a:moveTo>
                  <a:cubicBezTo>
                    <a:pt x="62" y="134"/>
                    <a:pt x="61" y="134"/>
                    <a:pt x="61" y="134"/>
                  </a:cubicBezTo>
                  <a:cubicBezTo>
                    <a:pt x="62" y="131"/>
                    <a:pt x="63" y="128"/>
                    <a:pt x="64" y="126"/>
                  </a:cubicBezTo>
                  <a:cubicBezTo>
                    <a:pt x="65" y="126"/>
                    <a:pt x="66" y="126"/>
                    <a:pt x="67" y="125"/>
                  </a:cubicBezTo>
                  <a:cubicBezTo>
                    <a:pt x="66" y="128"/>
                    <a:pt x="65" y="131"/>
                    <a:pt x="64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3" y="134"/>
                    <a:pt x="63" y="134"/>
                    <a:pt x="63" y="134"/>
                  </a:cubicBezTo>
                  <a:moveTo>
                    <a:pt x="59" y="134"/>
                  </a:moveTo>
                  <a:cubicBezTo>
                    <a:pt x="58" y="134"/>
                    <a:pt x="57" y="134"/>
                    <a:pt x="56" y="134"/>
                  </a:cubicBezTo>
                  <a:cubicBezTo>
                    <a:pt x="58" y="131"/>
                    <a:pt x="59" y="128"/>
                    <a:pt x="60" y="125"/>
                  </a:cubicBezTo>
                  <a:cubicBezTo>
                    <a:pt x="61" y="125"/>
                    <a:pt x="62" y="126"/>
                    <a:pt x="63" y="126"/>
                  </a:cubicBezTo>
                  <a:cubicBezTo>
                    <a:pt x="61" y="128"/>
                    <a:pt x="60" y="131"/>
                    <a:pt x="59" y="134"/>
                  </a:cubicBezTo>
                  <a:moveTo>
                    <a:pt x="66" y="134"/>
                  </a:moveTo>
                  <a:cubicBezTo>
                    <a:pt x="66" y="131"/>
                    <a:pt x="68" y="128"/>
                    <a:pt x="69" y="125"/>
                  </a:cubicBezTo>
                  <a:cubicBezTo>
                    <a:pt x="70" y="125"/>
                    <a:pt x="71" y="125"/>
                    <a:pt x="72" y="125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1" y="128"/>
                    <a:pt x="69" y="131"/>
                    <a:pt x="68" y="134"/>
                  </a:cubicBezTo>
                  <a:cubicBezTo>
                    <a:pt x="67" y="134"/>
                    <a:pt x="66" y="134"/>
                    <a:pt x="66" y="134"/>
                  </a:cubicBezTo>
                  <a:moveTo>
                    <a:pt x="55" y="133"/>
                  </a:moveTo>
                  <a:cubicBezTo>
                    <a:pt x="55" y="130"/>
                    <a:pt x="56" y="128"/>
                    <a:pt x="56" y="125"/>
                  </a:cubicBezTo>
                  <a:cubicBezTo>
                    <a:pt x="57" y="125"/>
                    <a:pt x="58" y="125"/>
                    <a:pt x="59" y="125"/>
                  </a:cubicBezTo>
                  <a:cubicBezTo>
                    <a:pt x="57" y="128"/>
                    <a:pt x="56" y="130"/>
                    <a:pt x="55" y="133"/>
                  </a:cubicBezTo>
                  <a:moveTo>
                    <a:pt x="53" y="125"/>
                  </a:moveTo>
                  <a:cubicBezTo>
                    <a:pt x="53" y="125"/>
                    <a:pt x="53" y="124"/>
                    <a:pt x="53" y="124"/>
                  </a:cubicBezTo>
                  <a:cubicBezTo>
                    <a:pt x="53" y="123"/>
                    <a:pt x="52" y="123"/>
                    <a:pt x="51" y="123"/>
                  </a:cubicBezTo>
                  <a:cubicBezTo>
                    <a:pt x="50" y="122"/>
                    <a:pt x="49" y="122"/>
                    <a:pt x="48" y="122"/>
                  </a:cubicBezTo>
                  <a:cubicBezTo>
                    <a:pt x="49" y="120"/>
                    <a:pt x="51" y="118"/>
                    <a:pt x="52" y="116"/>
                  </a:cubicBezTo>
                  <a:cubicBezTo>
                    <a:pt x="52" y="118"/>
                    <a:pt x="52" y="121"/>
                    <a:pt x="52" y="123"/>
                  </a:cubicBezTo>
                  <a:cubicBezTo>
                    <a:pt x="52" y="124"/>
                    <a:pt x="53" y="124"/>
                    <a:pt x="53" y="124"/>
                  </a:cubicBezTo>
                  <a:cubicBezTo>
                    <a:pt x="53" y="125"/>
                    <a:pt x="53" y="125"/>
                    <a:pt x="53" y="125"/>
                  </a:cubicBezTo>
                  <a:moveTo>
                    <a:pt x="97" y="120"/>
                  </a:moveTo>
                  <a:cubicBezTo>
                    <a:pt x="97" y="120"/>
                    <a:pt x="96" y="119"/>
                    <a:pt x="96" y="119"/>
                  </a:cubicBezTo>
                  <a:cubicBezTo>
                    <a:pt x="96" y="118"/>
                    <a:pt x="97" y="116"/>
                    <a:pt x="98" y="115"/>
                  </a:cubicBezTo>
                  <a:cubicBezTo>
                    <a:pt x="97" y="117"/>
                    <a:pt x="97" y="119"/>
                    <a:pt x="97" y="120"/>
                  </a:cubicBezTo>
                  <a:moveTo>
                    <a:pt x="76" y="116"/>
                  </a:moveTo>
                  <a:cubicBezTo>
                    <a:pt x="76" y="116"/>
                    <a:pt x="76" y="115"/>
                    <a:pt x="76" y="114"/>
                  </a:cubicBezTo>
                  <a:cubicBezTo>
                    <a:pt x="76" y="114"/>
                    <a:pt x="77" y="114"/>
                    <a:pt x="77" y="114"/>
                  </a:cubicBezTo>
                  <a:cubicBezTo>
                    <a:pt x="77" y="115"/>
                    <a:pt x="76" y="116"/>
                    <a:pt x="76" y="116"/>
                  </a:cubicBezTo>
                  <a:moveTo>
                    <a:pt x="46" y="121"/>
                  </a:moveTo>
                  <a:cubicBezTo>
                    <a:pt x="45" y="121"/>
                    <a:pt x="44" y="121"/>
                    <a:pt x="44" y="120"/>
                  </a:cubicBezTo>
                  <a:cubicBezTo>
                    <a:pt x="45" y="118"/>
                    <a:pt x="47" y="115"/>
                    <a:pt x="49" y="113"/>
                  </a:cubicBezTo>
                  <a:cubicBezTo>
                    <a:pt x="50" y="114"/>
                    <a:pt x="51" y="114"/>
                    <a:pt x="52" y="114"/>
                  </a:cubicBezTo>
                  <a:cubicBezTo>
                    <a:pt x="50" y="116"/>
                    <a:pt x="48" y="119"/>
                    <a:pt x="46" y="121"/>
                  </a:cubicBezTo>
                  <a:moveTo>
                    <a:pt x="89" y="116"/>
                  </a:moveTo>
                  <a:cubicBezTo>
                    <a:pt x="90" y="115"/>
                    <a:pt x="90" y="114"/>
                    <a:pt x="90" y="113"/>
                  </a:cubicBezTo>
                  <a:cubicBezTo>
                    <a:pt x="90" y="114"/>
                    <a:pt x="90" y="115"/>
                    <a:pt x="90" y="116"/>
                  </a:cubicBezTo>
                  <a:cubicBezTo>
                    <a:pt x="89" y="116"/>
                    <a:pt x="89" y="116"/>
                    <a:pt x="89" y="116"/>
                  </a:cubicBezTo>
                  <a:moveTo>
                    <a:pt x="25" y="121"/>
                  </a:moveTo>
                  <a:cubicBezTo>
                    <a:pt x="24" y="120"/>
                    <a:pt x="24" y="120"/>
                    <a:pt x="23" y="119"/>
                  </a:cubicBezTo>
                  <a:cubicBezTo>
                    <a:pt x="24" y="117"/>
                    <a:pt x="25" y="115"/>
                    <a:pt x="26" y="113"/>
                  </a:cubicBezTo>
                  <a:cubicBezTo>
                    <a:pt x="26" y="113"/>
                    <a:pt x="26" y="113"/>
                    <a:pt x="26" y="113"/>
                  </a:cubicBezTo>
                  <a:cubicBezTo>
                    <a:pt x="26" y="115"/>
                    <a:pt x="25" y="118"/>
                    <a:pt x="25" y="121"/>
                  </a:cubicBezTo>
                  <a:moveTo>
                    <a:pt x="76" y="122"/>
                  </a:moveTo>
                  <a:cubicBezTo>
                    <a:pt x="76" y="121"/>
                    <a:pt x="76" y="120"/>
                    <a:pt x="76" y="119"/>
                  </a:cubicBezTo>
                  <a:cubicBezTo>
                    <a:pt x="77" y="117"/>
                    <a:pt x="78" y="115"/>
                    <a:pt x="79" y="113"/>
                  </a:cubicBezTo>
                  <a:cubicBezTo>
                    <a:pt x="80" y="113"/>
                    <a:pt x="81" y="113"/>
                    <a:pt x="81" y="112"/>
                  </a:cubicBezTo>
                  <a:cubicBezTo>
                    <a:pt x="80" y="115"/>
                    <a:pt x="78" y="118"/>
                    <a:pt x="77" y="122"/>
                  </a:cubicBezTo>
                  <a:cubicBezTo>
                    <a:pt x="76" y="122"/>
                    <a:pt x="76" y="122"/>
                    <a:pt x="76" y="122"/>
                  </a:cubicBezTo>
                  <a:moveTo>
                    <a:pt x="42" y="120"/>
                  </a:moveTo>
                  <a:cubicBezTo>
                    <a:pt x="42" y="119"/>
                    <a:pt x="41" y="119"/>
                    <a:pt x="40" y="119"/>
                  </a:cubicBezTo>
                  <a:cubicBezTo>
                    <a:pt x="42" y="116"/>
                    <a:pt x="44" y="114"/>
                    <a:pt x="46" y="112"/>
                  </a:cubicBezTo>
                  <a:cubicBezTo>
                    <a:pt x="47" y="112"/>
                    <a:pt x="47" y="113"/>
                    <a:pt x="48" y="113"/>
                  </a:cubicBezTo>
                  <a:cubicBezTo>
                    <a:pt x="46" y="115"/>
                    <a:pt x="44" y="117"/>
                    <a:pt x="42" y="120"/>
                  </a:cubicBezTo>
                  <a:moveTo>
                    <a:pt x="100" y="121"/>
                  </a:moveTo>
                  <a:cubicBezTo>
                    <a:pt x="100" y="119"/>
                    <a:pt x="100" y="116"/>
                    <a:pt x="101" y="114"/>
                  </a:cubicBezTo>
                  <a:cubicBezTo>
                    <a:pt x="102" y="113"/>
                    <a:pt x="103" y="112"/>
                    <a:pt x="104" y="111"/>
                  </a:cubicBezTo>
                  <a:cubicBezTo>
                    <a:pt x="103" y="114"/>
                    <a:pt x="102" y="118"/>
                    <a:pt x="101" y="121"/>
                  </a:cubicBezTo>
                  <a:cubicBezTo>
                    <a:pt x="101" y="121"/>
                    <a:pt x="101" y="121"/>
                    <a:pt x="101" y="121"/>
                  </a:cubicBezTo>
                  <a:cubicBezTo>
                    <a:pt x="100" y="121"/>
                    <a:pt x="100" y="121"/>
                    <a:pt x="100" y="121"/>
                  </a:cubicBezTo>
                  <a:moveTo>
                    <a:pt x="95" y="118"/>
                  </a:moveTo>
                  <a:cubicBezTo>
                    <a:pt x="94" y="117"/>
                    <a:pt x="94" y="117"/>
                    <a:pt x="94" y="117"/>
                  </a:cubicBezTo>
                  <a:cubicBezTo>
                    <a:pt x="95" y="115"/>
                    <a:pt x="96" y="113"/>
                    <a:pt x="97" y="111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7" y="112"/>
                    <a:pt x="97" y="112"/>
                    <a:pt x="97" y="112"/>
                  </a:cubicBezTo>
                  <a:cubicBezTo>
                    <a:pt x="97" y="114"/>
                    <a:pt x="96" y="116"/>
                    <a:pt x="95" y="118"/>
                  </a:cubicBezTo>
                  <a:moveTo>
                    <a:pt x="22" y="118"/>
                  </a:moveTo>
                  <a:cubicBezTo>
                    <a:pt x="21" y="117"/>
                    <a:pt x="21" y="117"/>
                    <a:pt x="20" y="116"/>
                  </a:cubicBezTo>
                  <a:cubicBezTo>
                    <a:pt x="21" y="115"/>
                    <a:pt x="22" y="113"/>
                    <a:pt x="24" y="111"/>
                  </a:cubicBezTo>
                  <a:cubicBezTo>
                    <a:pt x="24" y="111"/>
                    <a:pt x="25" y="112"/>
                    <a:pt x="25" y="112"/>
                  </a:cubicBezTo>
                  <a:cubicBezTo>
                    <a:pt x="24" y="114"/>
                    <a:pt x="23" y="116"/>
                    <a:pt x="22" y="118"/>
                  </a:cubicBezTo>
                  <a:moveTo>
                    <a:pt x="39" y="118"/>
                  </a:moveTo>
                  <a:cubicBezTo>
                    <a:pt x="39" y="118"/>
                    <a:pt x="38" y="117"/>
                    <a:pt x="37" y="117"/>
                  </a:cubicBezTo>
                  <a:cubicBezTo>
                    <a:pt x="39" y="115"/>
                    <a:pt x="41" y="113"/>
                    <a:pt x="42" y="111"/>
                  </a:cubicBezTo>
                  <a:cubicBezTo>
                    <a:pt x="42" y="111"/>
                    <a:pt x="42" y="111"/>
                    <a:pt x="42" y="111"/>
                  </a:cubicBezTo>
                  <a:cubicBezTo>
                    <a:pt x="43" y="111"/>
                    <a:pt x="44" y="111"/>
                    <a:pt x="44" y="112"/>
                  </a:cubicBezTo>
                  <a:cubicBezTo>
                    <a:pt x="42" y="114"/>
                    <a:pt x="41" y="116"/>
                    <a:pt x="39" y="118"/>
                  </a:cubicBezTo>
                  <a:moveTo>
                    <a:pt x="79" y="121"/>
                  </a:moveTo>
                  <a:cubicBezTo>
                    <a:pt x="80" y="118"/>
                    <a:pt x="82" y="115"/>
                    <a:pt x="83" y="112"/>
                  </a:cubicBezTo>
                  <a:cubicBezTo>
                    <a:pt x="85" y="111"/>
                    <a:pt x="86" y="111"/>
                    <a:pt x="87" y="110"/>
                  </a:cubicBezTo>
                  <a:cubicBezTo>
                    <a:pt x="85" y="113"/>
                    <a:pt x="84" y="116"/>
                    <a:pt x="83" y="120"/>
                  </a:cubicBezTo>
                  <a:cubicBezTo>
                    <a:pt x="82" y="120"/>
                    <a:pt x="80" y="121"/>
                    <a:pt x="79" y="121"/>
                  </a:cubicBezTo>
                  <a:moveTo>
                    <a:pt x="28" y="121"/>
                  </a:moveTo>
                  <a:cubicBezTo>
                    <a:pt x="28" y="119"/>
                    <a:pt x="29" y="116"/>
                    <a:pt x="29" y="114"/>
                  </a:cubicBezTo>
                  <a:cubicBezTo>
                    <a:pt x="31" y="112"/>
                    <a:pt x="32" y="111"/>
                    <a:pt x="34" y="109"/>
                  </a:cubicBezTo>
                  <a:cubicBezTo>
                    <a:pt x="33" y="111"/>
                    <a:pt x="33" y="114"/>
                    <a:pt x="33" y="116"/>
                  </a:cubicBezTo>
                  <a:cubicBezTo>
                    <a:pt x="31" y="118"/>
                    <a:pt x="30" y="119"/>
                    <a:pt x="28" y="121"/>
                  </a:cubicBezTo>
                  <a:moveTo>
                    <a:pt x="36" y="116"/>
                  </a:moveTo>
                  <a:cubicBezTo>
                    <a:pt x="36" y="116"/>
                    <a:pt x="36" y="116"/>
                    <a:pt x="36" y="116"/>
                  </a:cubicBezTo>
                  <a:cubicBezTo>
                    <a:pt x="36" y="115"/>
                    <a:pt x="36" y="114"/>
                    <a:pt x="36" y="113"/>
                  </a:cubicBezTo>
                  <a:cubicBezTo>
                    <a:pt x="37" y="112"/>
                    <a:pt x="38" y="110"/>
                    <a:pt x="39" y="109"/>
                  </a:cubicBezTo>
                  <a:cubicBezTo>
                    <a:pt x="40" y="109"/>
                    <a:pt x="40" y="110"/>
                    <a:pt x="41" y="110"/>
                  </a:cubicBezTo>
                  <a:cubicBezTo>
                    <a:pt x="39" y="112"/>
                    <a:pt x="38" y="114"/>
                    <a:pt x="36" y="116"/>
                  </a:cubicBezTo>
                  <a:moveTo>
                    <a:pt x="19" y="115"/>
                  </a:moveTo>
                  <a:cubicBezTo>
                    <a:pt x="19" y="115"/>
                    <a:pt x="18" y="114"/>
                    <a:pt x="18" y="114"/>
                  </a:cubicBezTo>
                  <a:cubicBezTo>
                    <a:pt x="19" y="112"/>
                    <a:pt x="20" y="111"/>
                    <a:pt x="21" y="109"/>
                  </a:cubicBezTo>
                  <a:cubicBezTo>
                    <a:pt x="22" y="109"/>
                    <a:pt x="22" y="110"/>
                    <a:pt x="23" y="110"/>
                  </a:cubicBezTo>
                  <a:cubicBezTo>
                    <a:pt x="21" y="112"/>
                    <a:pt x="20" y="113"/>
                    <a:pt x="19" y="115"/>
                  </a:cubicBezTo>
                  <a:moveTo>
                    <a:pt x="93" y="115"/>
                  </a:moveTo>
                  <a:cubicBezTo>
                    <a:pt x="93" y="113"/>
                    <a:pt x="94" y="111"/>
                    <a:pt x="94" y="109"/>
                  </a:cubicBezTo>
                  <a:cubicBezTo>
                    <a:pt x="94" y="109"/>
                    <a:pt x="95" y="110"/>
                    <a:pt x="95" y="110"/>
                  </a:cubicBezTo>
                  <a:cubicBezTo>
                    <a:pt x="95" y="112"/>
                    <a:pt x="94" y="113"/>
                    <a:pt x="93" y="115"/>
                  </a:cubicBezTo>
                  <a:moveTo>
                    <a:pt x="85" y="119"/>
                  </a:moveTo>
                  <a:cubicBezTo>
                    <a:pt x="86" y="116"/>
                    <a:pt x="87" y="112"/>
                    <a:pt x="89" y="109"/>
                  </a:cubicBezTo>
                  <a:cubicBezTo>
                    <a:pt x="89" y="109"/>
                    <a:pt x="90" y="108"/>
                    <a:pt x="91" y="108"/>
                  </a:cubicBezTo>
                  <a:cubicBezTo>
                    <a:pt x="90" y="111"/>
                    <a:pt x="88" y="114"/>
                    <a:pt x="87" y="118"/>
                  </a:cubicBezTo>
                  <a:cubicBezTo>
                    <a:pt x="86" y="118"/>
                    <a:pt x="86" y="118"/>
                    <a:pt x="85" y="119"/>
                  </a:cubicBezTo>
                  <a:moveTo>
                    <a:pt x="37" y="110"/>
                  </a:moveTo>
                  <a:cubicBezTo>
                    <a:pt x="37" y="109"/>
                    <a:pt x="37" y="109"/>
                    <a:pt x="37" y="108"/>
                  </a:cubicBezTo>
                  <a:cubicBezTo>
                    <a:pt x="37" y="108"/>
                    <a:pt x="38" y="108"/>
                    <a:pt x="38" y="108"/>
                  </a:cubicBezTo>
                  <a:cubicBezTo>
                    <a:pt x="37" y="109"/>
                    <a:pt x="37" y="110"/>
                    <a:pt x="37" y="110"/>
                  </a:cubicBezTo>
                  <a:moveTo>
                    <a:pt x="103" y="119"/>
                  </a:moveTo>
                  <a:cubicBezTo>
                    <a:pt x="104" y="116"/>
                    <a:pt x="105" y="113"/>
                    <a:pt x="106" y="109"/>
                  </a:cubicBezTo>
                  <a:cubicBezTo>
                    <a:pt x="107" y="109"/>
                    <a:pt x="108" y="108"/>
                    <a:pt x="109" y="107"/>
                  </a:cubicBezTo>
                  <a:cubicBezTo>
                    <a:pt x="108" y="110"/>
                    <a:pt x="107" y="113"/>
                    <a:pt x="106" y="116"/>
                  </a:cubicBezTo>
                  <a:cubicBezTo>
                    <a:pt x="105" y="117"/>
                    <a:pt x="104" y="118"/>
                    <a:pt x="103" y="119"/>
                  </a:cubicBezTo>
                  <a:moveTo>
                    <a:pt x="17" y="113"/>
                  </a:moveTo>
                  <a:cubicBezTo>
                    <a:pt x="17" y="112"/>
                    <a:pt x="16" y="112"/>
                    <a:pt x="16" y="112"/>
                  </a:cubicBezTo>
                  <a:cubicBezTo>
                    <a:pt x="17" y="110"/>
                    <a:pt x="18" y="108"/>
                    <a:pt x="19" y="107"/>
                  </a:cubicBezTo>
                  <a:cubicBezTo>
                    <a:pt x="20" y="107"/>
                    <a:pt x="20" y="108"/>
                    <a:pt x="20" y="108"/>
                  </a:cubicBezTo>
                  <a:cubicBezTo>
                    <a:pt x="19" y="110"/>
                    <a:pt x="18" y="111"/>
                    <a:pt x="17" y="113"/>
                  </a:cubicBezTo>
                  <a:moveTo>
                    <a:pt x="15" y="110"/>
                  </a:moveTo>
                  <a:cubicBezTo>
                    <a:pt x="14" y="109"/>
                    <a:pt x="14" y="109"/>
                    <a:pt x="14" y="109"/>
                  </a:cubicBezTo>
                  <a:cubicBezTo>
                    <a:pt x="15" y="108"/>
                    <a:pt x="16" y="106"/>
                    <a:pt x="17" y="105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7" y="107"/>
                    <a:pt x="16" y="109"/>
                    <a:pt x="15" y="110"/>
                  </a:cubicBezTo>
                  <a:moveTo>
                    <a:pt x="109" y="113"/>
                  </a:moveTo>
                  <a:cubicBezTo>
                    <a:pt x="109" y="110"/>
                    <a:pt x="110" y="107"/>
                    <a:pt x="111" y="104"/>
                  </a:cubicBezTo>
                  <a:cubicBezTo>
                    <a:pt x="112" y="104"/>
                    <a:pt x="112" y="103"/>
                    <a:pt x="112" y="103"/>
                  </a:cubicBezTo>
                  <a:cubicBezTo>
                    <a:pt x="112" y="105"/>
                    <a:pt x="112" y="107"/>
                    <a:pt x="112" y="109"/>
                  </a:cubicBezTo>
                  <a:cubicBezTo>
                    <a:pt x="111" y="110"/>
                    <a:pt x="110" y="112"/>
                    <a:pt x="109" y="113"/>
                  </a:cubicBezTo>
                  <a:moveTo>
                    <a:pt x="15" y="106"/>
                  </a:moveTo>
                  <a:cubicBezTo>
                    <a:pt x="15" y="105"/>
                    <a:pt x="15" y="103"/>
                    <a:pt x="15" y="102"/>
                  </a:cubicBezTo>
                  <a:cubicBezTo>
                    <a:pt x="16" y="103"/>
                    <a:pt x="16" y="103"/>
                    <a:pt x="16" y="104"/>
                  </a:cubicBezTo>
                  <a:cubicBezTo>
                    <a:pt x="16" y="104"/>
                    <a:pt x="15" y="105"/>
                    <a:pt x="15" y="106"/>
                  </a:cubicBezTo>
                  <a:moveTo>
                    <a:pt x="18" y="92"/>
                  </a:moveTo>
                  <a:cubicBezTo>
                    <a:pt x="18" y="91"/>
                    <a:pt x="18" y="90"/>
                    <a:pt x="19" y="90"/>
                  </a:cubicBezTo>
                  <a:cubicBezTo>
                    <a:pt x="19" y="90"/>
                    <a:pt x="19" y="90"/>
                    <a:pt x="19" y="91"/>
                  </a:cubicBezTo>
                  <a:cubicBezTo>
                    <a:pt x="19" y="91"/>
                    <a:pt x="18" y="92"/>
                    <a:pt x="18" y="92"/>
                  </a:cubicBezTo>
                  <a:moveTo>
                    <a:pt x="16" y="92"/>
                  </a:moveTo>
                  <a:cubicBezTo>
                    <a:pt x="16" y="91"/>
                    <a:pt x="16" y="90"/>
                    <a:pt x="15" y="89"/>
                  </a:cubicBezTo>
                  <a:cubicBezTo>
                    <a:pt x="16" y="87"/>
                    <a:pt x="16" y="86"/>
                    <a:pt x="16" y="85"/>
                  </a:cubicBezTo>
                  <a:cubicBezTo>
                    <a:pt x="17" y="86"/>
                    <a:pt x="17" y="87"/>
                    <a:pt x="18" y="88"/>
                  </a:cubicBezTo>
                  <a:cubicBezTo>
                    <a:pt x="17" y="89"/>
                    <a:pt x="17" y="91"/>
                    <a:pt x="16" y="92"/>
                  </a:cubicBezTo>
                  <a:moveTo>
                    <a:pt x="110" y="92"/>
                  </a:moveTo>
                  <a:cubicBezTo>
                    <a:pt x="109" y="91"/>
                    <a:pt x="109" y="91"/>
                    <a:pt x="109" y="91"/>
                  </a:cubicBezTo>
                  <a:cubicBezTo>
                    <a:pt x="111" y="87"/>
                    <a:pt x="112" y="84"/>
                    <a:pt x="113" y="81"/>
                  </a:cubicBezTo>
                  <a:cubicBezTo>
                    <a:pt x="113" y="82"/>
                    <a:pt x="113" y="84"/>
                    <a:pt x="113" y="85"/>
                  </a:cubicBezTo>
                  <a:cubicBezTo>
                    <a:pt x="113" y="86"/>
                    <a:pt x="113" y="86"/>
                    <a:pt x="113" y="86"/>
                  </a:cubicBezTo>
                  <a:cubicBezTo>
                    <a:pt x="113" y="86"/>
                    <a:pt x="113" y="86"/>
                    <a:pt x="113" y="86"/>
                  </a:cubicBezTo>
                  <a:cubicBezTo>
                    <a:pt x="112" y="88"/>
                    <a:pt x="111" y="89"/>
                    <a:pt x="110" y="92"/>
                  </a:cubicBezTo>
                  <a:moveTo>
                    <a:pt x="15" y="86"/>
                  </a:moveTo>
                  <a:cubicBezTo>
                    <a:pt x="14" y="85"/>
                    <a:pt x="14" y="85"/>
                    <a:pt x="14" y="84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3"/>
                    <a:pt x="14" y="81"/>
                    <a:pt x="14" y="80"/>
                  </a:cubicBezTo>
                  <a:cubicBezTo>
                    <a:pt x="15" y="81"/>
                    <a:pt x="15" y="82"/>
                    <a:pt x="15" y="83"/>
                  </a:cubicBezTo>
                  <a:cubicBezTo>
                    <a:pt x="15" y="84"/>
                    <a:pt x="15" y="85"/>
                    <a:pt x="15" y="86"/>
                  </a:cubicBezTo>
                  <a:moveTo>
                    <a:pt x="116" y="77"/>
                  </a:moveTo>
                  <a:cubicBezTo>
                    <a:pt x="116" y="77"/>
                    <a:pt x="116" y="76"/>
                    <a:pt x="116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7" y="76"/>
                    <a:pt x="117" y="77"/>
                    <a:pt x="116" y="77"/>
                  </a:cubicBezTo>
                  <a:moveTo>
                    <a:pt x="8" y="82"/>
                  </a:moveTo>
                  <a:cubicBezTo>
                    <a:pt x="9" y="80"/>
                    <a:pt x="10" y="77"/>
                    <a:pt x="12" y="74"/>
                  </a:cubicBezTo>
                  <a:cubicBezTo>
                    <a:pt x="12" y="76"/>
                    <a:pt x="11" y="77"/>
                    <a:pt x="11" y="79"/>
                  </a:cubicBezTo>
                  <a:cubicBezTo>
                    <a:pt x="11" y="80"/>
                    <a:pt x="11" y="81"/>
                    <a:pt x="10" y="82"/>
                  </a:cubicBezTo>
                  <a:cubicBezTo>
                    <a:pt x="9" y="82"/>
                    <a:pt x="9" y="82"/>
                    <a:pt x="8" y="82"/>
                  </a:cubicBezTo>
                  <a:moveTo>
                    <a:pt x="3" y="82"/>
                  </a:moveTo>
                  <a:cubicBezTo>
                    <a:pt x="3" y="82"/>
                    <a:pt x="3" y="82"/>
                    <a:pt x="3" y="82"/>
                  </a:cubicBezTo>
                  <a:cubicBezTo>
                    <a:pt x="5" y="79"/>
                    <a:pt x="6" y="77"/>
                    <a:pt x="7" y="74"/>
                  </a:cubicBezTo>
                  <a:cubicBezTo>
                    <a:pt x="8" y="74"/>
                    <a:pt x="9" y="74"/>
                    <a:pt x="10" y="74"/>
                  </a:cubicBezTo>
                  <a:cubicBezTo>
                    <a:pt x="9" y="77"/>
                    <a:pt x="8" y="80"/>
                    <a:pt x="6" y="82"/>
                  </a:cubicBezTo>
                  <a:cubicBezTo>
                    <a:pt x="5" y="82"/>
                    <a:pt x="4" y="82"/>
                    <a:pt x="3" y="82"/>
                  </a:cubicBezTo>
                  <a:moveTo>
                    <a:pt x="116" y="83"/>
                  </a:moveTo>
                  <a:cubicBezTo>
                    <a:pt x="116" y="82"/>
                    <a:pt x="116" y="82"/>
                    <a:pt x="116" y="81"/>
                  </a:cubicBezTo>
                  <a:cubicBezTo>
                    <a:pt x="116" y="81"/>
                    <a:pt x="116" y="81"/>
                    <a:pt x="116" y="81"/>
                  </a:cubicBezTo>
                  <a:cubicBezTo>
                    <a:pt x="117" y="79"/>
                    <a:pt x="118" y="76"/>
                    <a:pt x="119" y="74"/>
                  </a:cubicBezTo>
                  <a:cubicBezTo>
                    <a:pt x="120" y="74"/>
                    <a:pt x="120" y="74"/>
                    <a:pt x="121" y="74"/>
                  </a:cubicBezTo>
                  <a:cubicBezTo>
                    <a:pt x="120" y="77"/>
                    <a:pt x="119" y="80"/>
                    <a:pt x="118" y="83"/>
                  </a:cubicBezTo>
                  <a:cubicBezTo>
                    <a:pt x="117" y="83"/>
                    <a:pt x="117" y="83"/>
                    <a:pt x="116" y="83"/>
                  </a:cubicBezTo>
                  <a:cubicBezTo>
                    <a:pt x="116" y="83"/>
                    <a:pt x="116" y="83"/>
                    <a:pt x="116" y="83"/>
                  </a:cubicBezTo>
                  <a:moveTo>
                    <a:pt x="119" y="82"/>
                  </a:moveTo>
                  <a:cubicBezTo>
                    <a:pt x="120" y="79"/>
                    <a:pt x="121" y="77"/>
                    <a:pt x="123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3" y="77"/>
                    <a:pt x="123" y="80"/>
                    <a:pt x="122" y="82"/>
                  </a:cubicBezTo>
                  <a:cubicBezTo>
                    <a:pt x="122" y="82"/>
                    <a:pt x="121" y="82"/>
                    <a:pt x="120" y="82"/>
                  </a:cubicBezTo>
                  <a:cubicBezTo>
                    <a:pt x="119" y="82"/>
                    <a:pt x="119" y="82"/>
                    <a:pt x="119" y="82"/>
                  </a:cubicBezTo>
                  <a:moveTo>
                    <a:pt x="3" y="79"/>
                  </a:moveTo>
                  <a:cubicBezTo>
                    <a:pt x="3" y="77"/>
                    <a:pt x="3" y="76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4" y="74"/>
                    <a:pt x="5" y="74"/>
                    <a:pt x="5" y="74"/>
                  </a:cubicBezTo>
                  <a:cubicBezTo>
                    <a:pt x="5" y="76"/>
                    <a:pt x="4" y="77"/>
                    <a:pt x="3" y="79"/>
                  </a:cubicBezTo>
                  <a:moveTo>
                    <a:pt x="17" y="40"/>
                  </a:moveTo>
                  <a:cubicBezTo>
                    <a:pt x="16" y="39"/>
                    <a:pt x="16" y="39"/>
                    <a:pt x="15" y="38"/>
                  </a:cubicBezTo>
                  <a:cubicBezTo>
                    <a:pt x="16" y="37"/>
                    <a:pt x="18" y="35"/>
                    <a:pt x="19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6"/>
                    <a:pt x="17" y="38"/>
                    <a:pt x="17" y="40"/>
                  </a:cubicBezTo>
                  <a:moveTo>
                    <a:pt x="15" y="37"/>
                  </a:moveTo>
                  <a:cubicBezTo>
                    <a:pt x="15" y="36"/>
                    <a:pt x="15" y="35"/>
                    <a:pt x="15" y="35"/>
                  </a:cubicBezTo>
                  <a:cubicBezTo>
                    <a:pt x="16" y="34"/>
                    <a:pt x="17" y="33"/>
                    <a:pt x="17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7" y="34"/>
                    <a:pt x="16" y="35"/>
                    <a:pt x="15" y="37"/>
                  </a:cubicBezTo>
                  <a:moveTo>
                    <a:pt x="111" y="38"/>
                  </a:moveTo>
                  <a:cubicBezTo>
                    <a:pt x="110" y="36"/>
                    <a:pt x="109" y="35"/>
                    <a:pt x="109" y="34"/>
                  </a:cubicBezTo>
                  <a:cubicBezTo>
                    <a:pt x="110" y="33"/>
                    <a:pt x="111" y="32"/>
                    <a:pt x="112" y="30"/>
                  </a:cubicBezTo>
                  <a:cubicBezTo>
                    <a:pt x="112" y="32"/>
                    <a:pt x="112" y="33"/>
                    <a:pt x="112" y="34"/>
                  </a:cubicBezTo>
                  <a:cubicBezTo>
                    <a:pt x="112" y="35"/>
                    <a:pt x="112" y="35"/>
                    <a:pt x="112" y="36"/>
                  </a:cubicBezTo>
                  <a:cubicBezTo>
                    <a:pt x="112" y="37"/>
                    <a:pt x="111" y="37"/>
                    <a:pt x="111" y="38"/>
                  </a:cubicBezTo>
                  <a:moveTo>
                    <a:pt x="15" y="32"/>
                  </a:moveTo>
                  <a:cubicBezTo>
                    <a:pt x="15" y="31"/>
                    <a:pt x="15" y="31"/>
                    <a:pt x="15" y="30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2"/>
                    <a:pt x="15" y="32"/>
                  </a:cubicBezTo>
                  <a:moveTo>
                    <a:pt x="36" y="21"/>
                  </a:moveTo>
                  <a:cubicBezTo>
                    <a:pt x="36" y="21"/>
                    <a:pt x="36" y="21"/>
                    <a:pt x="37" y="21"/>
                  </a:cubicBezTo>
                  <a:cubicBezTo>
                    <a:pt x="42" y="17"/>
                    <a:pt x="48" y="15"/>
                    <a:pt x="54" y="14"/>
                  </a:cubicBezTo>
                  <a:cubicBezTo>
                    <a:pt x="55" y="14"/>
                    <a:pt x="55" y="13"/>
                    <a:pt x="55" y="12"/>
                  </a:cubicBezTo>
                  <a:cubicBezTo>
                    <a:pt x="55" y="9"/>
                    <a:pt x="55" y="6"/>
                    <a:pt x="55" y="3"/>
                  </a:cubicBezTo>
                  <a:cubicBezTo>
                    <a:pt x="58" y="3"/>
                    <a:pt x="61" y="2"/>
                    <a:pt x="64" y="2"/>
                  </a:cubicBezTo>
                  <a:cubicBezTo>
                    <a:pt x="67" y="2"/>
                    <a:pt x="70" y="3"/>
                    <a:pt x="73" y="3"/>
                  </a:cubicBezTo>
                  <a:cubicBezTo>
                    <a:pt x="73" y="6"/>
                    <a:pt x="73" y="9"/>
                    <a:pt x="73" y="12"/>
                  </a:cubicBezTo>
                  <a:cubicBezTo>
                    <a:pt x="73" y="13"/>
                    <a:pt x="73" y="14"/>
                    <a:pt x="74" y="14"/>
                  </a:cubicBezTo>
                  <a:cubicBezTo>
                    <a:pt x="80" y="15"/>
                    <a:pt x="86" y="17"/>
                    <a:pt x="92" y="21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6" y="19"/>
                    <a:pt x="98" y="16"/>
                    <a:pt x="100" y="14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103" y="16"/>
                    <a:pt x="109" y="23"/>
                    <a:pt x="110" y="23"/>
                  </a:cubicBezTo>
                  <a:cubicBezTo>
                    <a:pt x="110" y="24"/>
                    <a:pt x="111" y="25"/>
                    <a:pt x="112" y="2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0" y="29"/>
                    <a:pt x="108" y="31"/>
                    <a:pt x="106" y="33"/>
                  </a:cubicBezTo>
                  <a:cubicBezTo>
                    <a:pt x="105" y="33"/>
                    <a:pt x="105" y="34"/>
                    <a:pt x="106" y="35"/>
                  </a:cubicBezTo>
                  <a:cubicBezTo>
                    <a:pt x="109" y="40"/>
                    <a:pt x="112" y="46"/>
                    <a:pt x="113" y="53"/>
                  </a:cubicBezTo>
                  <a:cubicBezTo>
                    <a:pt x="113" y="53"/>
                    <a:pt x="114" y="54"/>
                    <a:pt x="114" y="54"/>
                  </a:cubicBezTo>
                  <a:cubicBezTo>
                    <a:pt x="117" y="54"/>
                    <a:pt x="120" y="54"/>
                    <a:pt x="123" y="54"/>
                  </a:cubicBezTo>
                  <a:cubicBezTo>
                    <a:pt x="124" y="57"/>
                    <a:pt x="124" y="60"/>
                    <a:pt x="124" y="63"/>
                  </a:cubicBezTo>
                  <a:cubicBezTo>
                    <a:pt x="124" y="65"/>
                    <a:pt x="124" y="68"/>
                    <a:pt x="124" y="71"/>
                  </a:cubicBezTo>
                  <a:cubicBezTo>
                    <a:pt x="123" y="71"/>
                    <a:pt x="123" y="71"/>
                    <a:pt x="122" y="71"/>
                  </a:cubicBezTo>
                  <a:cubicBezTo>
                    <a:pt x="119" y="71"/>
                    <a:pt x="117" y="71"/>
                    <a:pt x="115" y="73"/>
                  </a:cubicBezTo>
                  <a:cubicBezTo>
                    <a:pt x="114" y="73"/>
                    <a:pt x="113" y="75"/>
                    <a:pt x="112" y="76"/>
                  </a:cubicBezTo>
                  <a:cubicBezTo>
                    <a:pt x="110" y="80"/>
                    <a:pt x="109" y="84"/>
                    <a:pt x="106" y="90"/>
                  </a:cubicBezTo>
                  <a:cubicBezTo>
                    <a:pt x="105" y="91"/>
                    <a:pt x="105" y="91"/>
                    <a:pt x="106" y="92"/>
                  </a:cubicBezTo>
                  <a:cubicBezTo>
                    <a:pt x="108" y="94"/>
                    <a:pt x="110" y="96"/>
                    <a:pt x="112" y="98"/>
                  </a:cubicBezTo>
                  <a:cubicBezTo>
                    <a:pt x="109" y="103"/>
                    <a:pt x="105" y="107"/>
                    <a:pt x="100" y="111"/>
                  </a:cubicBezTo>
                  <a:cubicBezTo>
                    <a:pt x="98" y="108"/>
                    <a:pt x="96" y="106"/>
                    <a:pt x="94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86" y="108"/>
                    <a:pt x="80" y="110"/>
                    <a:pt x="74" y="111"/>
                  </a:cubicBezTo>
                  <a:cubicBezTo>
                    <a:pt x="73" y="112"/>
                    <a:pt x="73" y="112"/>
                    <a:pt x="73" y="113"/>
                  </a:cubicBezTo>
                  <a:cubicBezTo>
                    <a:pt x="73" y="116"/>
                    <a:pt x="73" y="119"/>
                    <a:pt x="73" y="122"/>
                  </a:cubicBezTo>
                  <a:cubicBezTo>
                    <a:pt x="70" y="122"/>
                    <a:pt x="67" y="123"/>
                    <a:pt x="64" y="123"/>
                  </a:cubicBezTo>
                  <a:cubicBezTo>
                    <a:pt x="61" y="123"/>
                    <a:pt x="58" y="122"/>
                    <a:pt x="55" y="122"/>
                  </a:cubicBezTo>
                  <a:cubicBezTo>
                    <a:pt x="55" y="119"/>
                    <a:pt x="55" y="116"/>
                    <a:pt x="55" y="113"/>
                  </a:cubicBezTo>
                  <a:cubicBezTo>
                    <a:pt x="55" y="112"/>
                    <a:pt x="55" y="112"/>
                    <a:pt x="54" y="111"/>
                  </a:cubicBezTo>
                  <a:cubicBezTo>
                    <a:pt x="48" y="110"/>
                    <a:pt x="42" y="108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4" y="104"/>
                  </a:cubicBezTo>
                  <a:cubicBezTo>
                    <a:pt x="32" y="106"/>
                    <a:pt x="30" y="108"/>
                    <a:pt x="28" y="111"/>
                  </a:cubicBezTo>
                  <a:cubicBezTo>
                    <a:pt x="28" y="111"/>
                    <a:pt x="28" y="111"/>
                    <a:pt x="28" y="111"/>
                  </a:cubicBezTo>
                  <a:cubicBezTo>
                    <a:pt x="28" y="111"/>
                    <a:pt x="28" y="111"/>
                    <a:pt x="28" y="111"/>
                  </a:cubicBezTo>
                  <a:cubicBezTo>
                    <a:pt x="23" y="107"/>
                    <a:pt x="19" y="103"/>
                    <a:pt x="16" y="98"/>
                  </a:cubicBezTo>
                  <a:cubicBezTo>
                    <a:pt x="18" y="96"/>
                    <a:pt x="20" y="94"/>
                    <a:pt x="22" y="92"/>
                  </a:cubicBezTo>
                  <a:cubicBezTo>
                    <a:pt x="23" y="91"/>
                    <a:pt x="23" y="91"/>
                    <a:pt x="22" y="90"/>
                  </a:cubicBezTo>
                  <a:cubicBezTo>
                    <a:pt x="19" y="85"/>
                    <a:pt x="16" y="79"/>
                    <a:pt x="15" y="72"/>
                  </a:cubicBezTo>
                  <a:cubicBezTo>
                    <a:pt x="15" y="72"/>
                    <a:pt x="14" y="71"/>
                    <a:pt x="14" y="71"/>
                  </a:cubicBezTo>
                  <a:cubicBezTo>
                    <a:pt x="11" y="71"/>
                    <a:pt x="8" y="71"/>
                    <a:pt x="5" y="71"/>
                  </a:cubicBezTo>
                  <a:cubicBezTo>
                    <a:pt x="4" y="68"/>
                    <a:pt x="4" y="66"/>
                    <a:pt x="4" y="63"/>
                  </a:cubicBezTo>
                  <a:cubicBezTo>
                    <a:pt x="4" y="60"/>
                    <a:pt x="4" y="57"/>
                    <a:pt x="5" y="54"/>
                  </a:cubicBezTo>
                  <a:cubicBezTo>
                    <a:pt x="8" y="54"/>
                    <a:pt x="11" y="54"/>
                    <a:pt x="14" y="54"/>
                  </a:cubicBezTo>
                  <a:cubicBezTo>
                    <a:pt x="14" y="54"/>
                    <a:pt x="15" y="53"/>
                    <a:pt x="15" y="53"/>
                  </a:cubicBezTo>
                  <a:cubicBezTo>
                    <a:pt x="17" y="46"/>
                    <a:pt x="19" y="40"/>
                    <a:pt x="23" y="35"/>
                  </a:cubicBezTo>
                  <a:cubicBezTo>
                    <a:pt x="23" y="34"/>
                    <a:pt x="23" y="33"/>
                    <a:pt x="22" y="33"/>
                  </a:cubicBezTo>
                  <a:cubicBezTo>
                    <a:pt x="20" y="31"/>
                    <a:pt x="18" y="29"/>
                    <a:pt x="16" y="27"/>
                  </a:cubicBezTo>
                  <a:cubicBezTo>
                    <a:pt x="20" y="22"/>
                    <a:pt x="24" y="18"/>
                    <a:pt x="28" y="14"/>
                  </a:cubicBezTo>
                  <a:cubicBezTo>
                    <a:pt x="30" y="16"/>
                    <a:pt x="33" y="19"/>
                    <a:pt x="35" y="21"/>
                  </a:cubicBezTo>
                  <a:cubicBezTo>
                    <a:pt x="35" y="21"/>
                    <a:pt x="35" y="21"/>
                    <a:pt x="36" y="21"/>
                  </a:cubicBezTo>
                  <a:moveTo>
                    <a:pt x="64" y="0"/>
                  </a:moveTo>
                  <a:cubicBezTo>
                    <a:pt x="61" y="0"/>
                    <a:pt x="57" y="0"/>
                    <a:pt x="54" y="0"/>
                  </a:cubicBezTo>
                  <a:cubicBezTo>
                    <a:pt x="53" y="1"/>
                    <a:pt x="52" y="1"/>
                    <a:pt x="52" y="2"/>
                  </a:cubicBezTo>
                  <a:cubicBezTo>
                    <a:pt x="52" y="5"/>
                    <a:pt x="52" y="8"/>
                    <a:pt x="52" y="11"/>
                  </a:cubicBezTo>
                  <a:cubicBezTo>
                    <a:pt x="47" y="12"/>
                    <a:pt x="41" y="15"/>
                    <a:pt x="36" y="18"/>
                  </a:cubicBezTo>
                  <a:cubicBezTo>
                    <a:pt x="34" y="16"/>
                    <a:pt x="32" y="14"/>
                    <a:pt x="30" y="11"/>
                  </a:cubicBezTo>
                  <a:cubicBezTo>
                    <a:pt x="29" y="11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2" y="15"/>
                    <a:pt x="17" y="20"/>
                    <a:pt x="13" y="26"/>
                  </a:cubicBezTo>
                  <a:cubicBezTo>
                    <a:pt x="13" y="26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30"/>
                    <a:pt x="12" y="33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2" y="39"/>
                    <a:pt x="12" y="39"/>
                  </a:cubicBezTo>
                  <a:cubicBezTo>
                    <a:pt x="13" y="40"/>
                    <a:pt x="14" y="41"/>
                    <a:pt x="15" y="43"/>
                  </a:cubicBezTo>
                  <a:cubicBezTo>
                    <a:pt x="14" y="45"/>
                    <a:pt x="13" y="48"/>
                    <a:pt x="13" y="51"/>
                  </a:cubicBezTo>
                  <a:cubicBezTo>
                    <a:pt x="10" y="51"/>
                    <a:pt x="6" y="51"/>
                    <a:pt x="3" y="51"/>
                  </a:cubicBezTo>
                  <a:cubicBezTo>
                    <a:pt x="3" y="51"/>
                    <a:pt x="2" y="51"/>
                    <a:pt x="2" y="52"/>
                  </a:cubicBezTo>
                  <a:cubicBezTo>
                    <a:pt x="2" y="53"/>
                    <a:pt x="2" y="53"/>
                    <a:pt x="2" y="54"/>
                  </a:cubicBezTo>
                  <a:cubicBezTo>
                    <a:pt x="1" y="54"/>
                    <a:pt x="1" y="54"/>
                    <a:pt x="1" y="55"/>
                  </a:cubicBezTo>
                  <a:cubicBezTo>
                    <a:pt x="0" y="59"/>
                    <a:pt x="0" y="66"/>
                    <a:pt x="0" y="72"/>
                  </a:cubicBezTo>
                  <a:cubicBezTo>
                    <a:pt x="0" y="77"/>
                    <a:pt x="0" y="81"/>
                    <a:pt x="1" y="84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5"/>
                    <a:pt x="2" y="85"/>
                    <a:pt x="2" y="85"/>
                  </a:cubicBezTo>
                  <a:cubicBezTo>
                    <a:pt x="5" y="85"/>
                    <a:pt x="8" y="85"/>
                    <a:pt x="11" y="85"/>
                  </a:cubicBezTo>
                  <a:cubicBezTo>
                    <a:pt x="12" y="89"/>
                    <a:pt x="13" y="92"/>
                    <a:pt x="15" y="95"/>
                  </a:cubicBezTo>
                  <a:cubicBezTo>
                    <a:pt x="14" y="96"/>
                    <a:pt x="14" y="96"/>
                    <a:pt x="13" y="97"/>
                  </a:cubicBezTo>
                  <a:cubicBezTo>
                    <a:pt x="13" y="97"/>
                    <a:pt x="12" y="98"/>
                    <a:pt x="12" y="98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2" y="106"/>
                    <a:pt x="11" y="109"/>
                  </a:cubicBezTo>
                  <a:cubicBezTo>
                    <a:pt x="11" y="109"/>
                    <a:pt x="11" y="109"/>
                    <a:pt x="11" y="109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1" y="111"/>
                    <a:pt x="12" y="112"/>
                    <a:pt x="12" y="112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6" y="117"/>
                    <a:pt x="20" y="121"/>
                    <a:pt x="25" y="125"/>
                  </a:cubicBezTo>
                  <a:cubicBezTo>
                    <a:pt x="26" y="125"/>
                    <a:pt x="26" y="125"/>
                    <a:pt x="27" y="125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8" y="125"/>
                    <a:pt x="28" y="125"/>
                    <a:pt x="28" y="125"/>
                  </a:cubicBezTo>
                  <a:cubicBezTo>
                    <a:pt x="30" y="123"/>
                    <a:pt x="32" y="121"/>
                    <a:pt x="35" y="119"/>
                  </a:cubicBezTo>
                  <a:cubicBezTo>
                    <a:pt x="40" y="122"/>
                    <a:pt x="44" y="124"/>
                    <a:pt x="50" y="125"/>
                  </a:cubicBezTo>
                  <a:cubicBezTo>
                    <a:pt x="50" y="129"/>
                    <a:pt x="51" y="131"/>
                    <a:pt x="51" y="135"/>
                  </a:cubicBezTo>
                  <a:cubicBezTo>
                    <a:pt x="51" y="136"/>
                    <a:pt x="52" y="136"/>
                    <a:pt x="53" y="136"/>
                  </a:cubicBezTo>
                  <a:cubicBezTo>
                    <a:pt x="56" y="137"/>
                    <a:pt x="59" y="137"/>
                    <a:pt x="63" y="137"/>
                  </a:cubicBezTo>
                  <a:cubicBezTo>
                    <a:pt x="66" y="137"/>
                    <a:pt x="70" y="137"/>
                    <a:pt x="73" y="136"/>
                  </a:cubicBezTo>
                  <a:cubicBezTo>
                    <a:pt x="74" y="136"/>
                    <a:pt x="75" y="135"/>
                    <a:pt x="75" y="135"/>
                  </a:cubicBezTo>
                  <a:cubicBezTo>
                    <a:pt x="75" y="132"/>
                    <a:pt x="75" y="129"/>
                    <a:pt x="76" y="125"/>
                  </a:cubicBezTo>
                  <a:cubicBezTo>
                    <a:pt x="81" y="124"/>
                    <a:pt x="86" y="122"/>
                    <a:pt x="91" y="119"/>
                  </a:cubicBezTo>
                  <a:cubicBezTo>
                    <a:pt x="93" y="121"/>
                    <a:pt x="96" y="123"/>
                    <a:pt x="98" y="125"/>
                  </a:cubicBezTo>
                  <a:cubicBezTo>
                    <a:pt x="98" y="125"/>
                    <a:pt x="98" y="126"/>
                    <a:pt x="99" y="126"/>
                  </a:cubicBezTo>
                  <a:cubicBezTo>
                    <a:pt x="99" y="126"/>
                    <a:pt x="99" y="125"/>
                    <a:pt x="100" y="125"/>
                  </a:cubicBezTo>
                  <a:cubicBezTo>
                    <a:pt x="105" y="121"/>
                    <a:pt x="110" y="116"/>
                    <a:pt x="114" y="111"/>
                  </a:cubicBezTo>
                  <a:cubicBezTo>
                    <a:pt x="115" y="110"/>
                    <a:pt x="115" y="110"/>
                    <a:pt x="115" y="110"/>
                  </a:cubicBezTo>
                  <a:cubicBezTo>
                    <a:pt x="115" y="106"/>
                    <a:pt x="115" y="103"/>
                    <a:pt x="116" y="98"/>
                  </a:cubicBezTo>
                  <a:cubicBezTo>
                    <a:pt x="116" y="98"/>
                    <a:pt x="116" y="98"/>
                    <a:pt x="116" y="98"/>
                  </a:cubicBezTo>
                  <a:cubicBezTo>
                    <a:pt x="116" y="98"/>
                    <a:pt x="116" y="98"/>
                    <a:pt x="116" y="98"/>
                  </a:cubicBezTo>
                  <a:cubicBezTo>
                    <a:pt x="115" y="97"/>
                    <a:pt x="115" y="97"/>
                    <a:pt x="115" y="97"/>
                  </a:cubicBezTo>
                  <a:cubicBezTo>
                    <a:pt x="115" y="97"/>
                    <a:pt x="115" y="97"/>
                    <a:pt x="115" y="97"/>
                  </a:cubicBezTo>
                  <a:cubicBezTo>
                    <a:pt x="114" y="96"/>
                    <a:pt x="113" y="95"/>
                    <a:pt x="112" y="94"/>
                  </a:cubicBezTo>
                  <a:cubicBezTo>
                    <a:pt x="114" y="90"/>
                    <a:pt x="115" y="88"/>
                    <a:pt x="116" y="87"/>
                  </a:cubicBezTo>
                  <a:cubicBezTo>
                    <a:pt x="117" y="86"/>
                    <a:pt x="117" y="86"/>
                    <a:pt x="117" y="86"/>
                  </a:cubicBezTo>
                  <a:cubicBezTo>
                    <a:pt x="118" y="85"/>
                    <a:pt x="119" y="85"/>
                    <a:pt x="120" y="85"/>
                  </a:cubicBezTo>
                  <a:cubicBezTo>
                    <a:pt x="120" y="85"/>
                    <a:pt x="120" y="85"/>
                    <a:pt x="120" y="85"/>
                  </a:cubicBezTo>
                  <a:cubicBezTo>
                    <a:pt x="121" y="85"/>
                    <a:pt x="122" y="85"/>
                    <a:pt x="124" y="85"/>
                  </a:cubicBezTo>
                  <a:cubicBezTo>
                    <a:pt x="124" y="85"/>
                    <a:pt x="124" y="85"/>
                    <a:pt x="124" y="85"/>
                  </a:cubicBezTo>
                  <a:cubicBezTo>
                    <a:pt x="124" y="85"/>
                    <a:pt x="125" y="85"/>
                    <a:pt x="125" y="84"/>
                  </a:cubicBezTo>
                  <a:cubicBezTo>
                    <a:pt x="126" y="80"/>
                    <a:pt x="126" y="77"/>
                    <a:pt x="126" y="73"/>
                  </a:cubicBezTo>
                  <a:cubicBezTo>
                    <a:pt x="127" y="69"/>
                    <a:pt x="127" y="66"/>
                    <a:pt x="127" y="63"/>
                  </a:cubicBezTo>
                  <a:cubicBezTo>
                    <a:pt x="127" y="59"/>
                    <a:pt x="127" y="56"/>
                    <a:pt x="126" y="52"/>
                  </a:cubicBezTo>
                  <a:cubicBezTo>
                    <a:pt x="126" y="51"/>
                    <a:pt x="125" y="51"/>
                    <a:pt x="125" y="51"/>
                  </a:cubicBezTo>
                  <a:cubicBezTo>
                    <a:pt x="122" y="51"/>
                    <a:pt x="119" y="51"/>
                    <a:pt x="116" y="51"/>
                  </a:cubicBezTo>
                  <a:cubicBezTo>
                    <a:pt x="115" y="47"/>
                    <a:pt x="114" y="44"/>
                    <a:pt x="112" y="40"/>
                  </a:cubicBezTo>
                  <a:cubicBezTo>
                    <a:pt x="113" y="40"/>
                    <a:pt x="113" y="39"/>
                    <a:pt x="114" y="39"/>
                  </a:cubicBezTo>
                  <a:cubicBezTo>
                    <a:pt x="115" y="39"/>
                    <a:pt x="115" y="38"/>
                    <a:pt x="115" y="37"/>
                  </a:cubicBezTo>
                  <a:cubicBezTo>
                    <a:pt x="115" y="36"/>
                    <a:pt x="115" y="35"/>
                    <a:pt x="115" y="34"/>
                  </a:cubicBezTo>
                  <a:cubicBezTo>
                    <a:pt x="115" y="32"/>
                    <a:pt x="115" y="30"/>
                    <a:pt x="115" y="29"/>
                  </a:cubicBezTo>
                  <a:cubicBezTo>
                    <a:pt x="115" y="28"/>
                    <a:pt x="116" y="28"/>
                    <a:pt x="116" y="28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6" y="27"/>
                    <a:pt x="116" y="26"/>
                    <a:pt x="115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5"/>
                    <a:pt x="115" y="25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3" y="23"/>
                    <a:pt x="113" y="22"/>
                    <a:pt x="112" y="21"/>
                  </a:cubicBezTo>
                  <a:cubicBezTo>
                    <a:pt x="112" y="21"/>
                    <a:pt x="111" y="20"/>
                    <a:pt x="110" y="19"/>
                  </a:cubicBezTo>
                  <a:cubicBezTo>
                    <a:pt x="108" y="18"/>
                    <a:pt x="106" y="16"/>
                    <a:pt x="105" y="14"/>
                  </a:cubicBezTo>
                  <a:cubicBezTo>
                    <a:pt x="104" y="13"/>
                    <a:pt x="103" y="13"/>
                    <a:pt x="102" y="12"/>
                  </a:cubicBezTo>
                  <a:cubicBezTo>
                    <a:pt x="102" y="12"/>
                    <a:pt x="101" y="12"/>
                    <a:pt x="101" y="11"/>
                  </a:cubicBezTo>
                  <a:cubicBezTo>
                    <a:pt x="101" y="11"/>
                    <a:pt x="101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99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7" y="14"/>
                    <a:pt x="94" y="16"/>
                    <a:pt x="92" y="18"/>
                  </a:cubicBezTo>
                  <a:cubicBezTo>
                    <a:pt x="87" y="15"/>
                    <a:pt x="82" y="12"/>
                    <a:pt x="76" y="11"/>
                  </a:cubicBezTo>
                  <a:cubicBezTo>
                    <a:pt x="76" y="8"/>
                    <a:pt x="76" y="5"/>
                    <a:pt x="76" y="2"/>
                  </a:cubicBezTo>
                  <a:cubicBezTo>
                    <a:pt x="76" y="1"/>
                    <a:pt x="75" y="1"/>
                    <a:pt x="74" y="0"/>
                  </a:cubicBezTo>
                  <a:cubicBezTo>
                    <a:pt x="71" y="0"/>
                    <a:pt x="68" y="0"/>
                    <a:pt x="6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743"/>
            <p:cNvSpPr>
              <a:spLocks noEditPoints="1"/>
            </p:cNvSpPr>
            <p:nvPr/>
          </p:nvSpPr>
          <p:spPr bwMode="auto">
            <a:xfrm>
              <a:off x="1086191" y="3245665"/>
              <a:ext cx="125454" cy="125454"/>
            </a:xfrm>
            <a:custGeom>
              <a:avLst/>
              <a:gdLst>
                <a:gd name="T0" fmla="*/ 56 w 59"/>
                <a:gd name="T1" fmla="*/ 30 h 59"/>
                <a:gd name="T2" fmla="*/ 54 w 59"/>
                <a:gd name="T3" fmla="*/ 29 h 59"/>
                <a:gd name="T4" fmla="*/ 55 w 59"/>
                <a:gd name="T5" fmla="*/ 28 h 59"/>
                <a:gd name="T6" fmla="*/ 53 w 59"/>
                <a:gd name="T7" fmla="*/ 26 h 59"/>
                <a:gd name="T8" fmla="*/ 53 w 59"/>
                <a:gd name="T9" fmla="*/ 26 h 59"/>
                <a:gd name="T10" fmla="*/ 54 w 59"/>
                <a:gd name="T11" fmla="*/ 21 h 59"/>
                <a:gd name="T12" fmla="*/ 51 w 59"/>
                <a:gd name="T13" fmla="*/ 21 h 59"/>
                <a:gd name="T14" fmla="*/ 53 w 59"/>
                <a:gd name="T15" fmla="*/ 20 h 59"/>
                <a:gd name="T16" fmla="*/ 49 w 59"/>
                <a:gd name="T17" fmla="*/ 19 h 59"/>
                <a:gd name="T18" fmla="*/ 50 w 59"/>
                <a:gd name="T19" fmla="*/ 20 h 59"/>
                <a:gd name="T20" fmla="*/ 46 w 59"/>
                <a:gd name="T21" fmla="*/ 16 h 59"/>
                <a:gd name="T22" fmla="*/ 48 w 59"/>
                <a:gd name="T23" fmla="*/ 18 h 59"/>
                <a:gd name="T24" fmla="*/ 47 w 59"/>
                <a:gd name="T25" fmla="*/ 11 h 59"/>
                <a:gd name="T26" fmla="*/ 45 w 59"/>
                <a:gd name="T27" fmla="*/ 15 h 59"/>
                <a:gd name="T28" fmla="*/ 3 w 59"/>
                <a:gd name="T29" fmla="*/ 28 h 59"/>
                <a:gd name="T30" fmla="*/ 12 w 59"/>
                <a:gd name="T31" fmla="*/ 16 h 59"/>
                <a:gd name="T32" fmla="*/ 45 w 59"/>
                <a:gd name="T33" fmla="*/ 19 h 59"/>
                <a:gd name="T34" fmla="*/ 53 w 59"/>
                <a:gd name="T35" fmla="*/ 41 h 59"/>
                <a:gd name="T36" fmla="*/ 30 w 59"/>
                <a:gd name="T37" fmla="*/ 56 h 59"/>
                <a:gd name="T38" fmla="*/ 40 w 59"/>
                <a:gd name="T39" fmla="*/ 12 h 59"/>
                <a:gd name="T40" fmla="*/ 46 w 59"/>
                <a:gd name="T41" fmla="*/ 10 h 59"/>
                <a:gd name="T42" fmla="*/ 6 w 59"/>
                <a:gd name="T43" fmla="*/ 17 h 59"/>
                <a:gd name="T44" fmla="*/ 9 w 59"/>
                <a:gd name="T45" fmla="*/ 15 h 59"/>
                <a:gd name="T46" fmla="*/ 15 w 59"/>
                <a:gd name="T47" fmla="*/ 7 h 59"/>
                <a:gd name="T48" fmla="*/ 39 w 59"/>
                <a:gd name="T49" fmla="*/ 11 h 59"/>
                <a:gd name="T50" fmla="*/ 43 w 59"/>
                <a:gd name="T51" fmla="*/ 8 h 59"/>
                <a:gd name="T52" fmla="*/ 34 w 59"/>
                <a:gd name="T53" fmla="*/ 9 h 59"/>
                <a:gd name="T54" fmla="*/ 41 w 59"/>
                <a:gd name="T55" fmla="*/ 6 h 59"/>
                <a:gd name="T56" fmla="*/ 31 w 59"/>
                <a:gd name="T57" fmla="*/ 8 h 59"/>
                <a:gd name="T58" fmla="*/ 36 w 59"/>
                <a:gd name="T59" fmla="*/ 5 h 59"/>
                <a:gd name="T60" fmla="*/ 19 w 59"/>
                <a:gd name="T61" fmla="*/ 5 h 59"/>
                <a:gd name="T62" fmla="*/ 13 w 59"/>
                <a:gd name="T63" fmla="*/ 12 h 59"/>
                <a:gd name="T64" fmla="*/ 34 w 59"/>
                <a:gd name="T65" fmla="*/ 3 h 59"/>
                <a:gd name="T66" fmla="*/ 27 w 59"/>
                <a:gd name="T67" fmla="*/ 8 h 59"/>
                <a:gd name="T68" fmla="*/ 26 w 59"/>
                <a:gd name="T69" fmla="*/ 3 h 59"/>
                <a:gd name="T70" fmla="*/ 19 w 59"/>
                <a:gd name="T71" fmla="*/ 9 h 59"/>
                <a:gd name="T72" fmla="*/ 29 w 59"/>
                <a:gd name="T73" fmla="*/ 3 h 59"/>
                <a:gd name="T74" fmla="*/ 23 w 59"/>
                <a:gd name="T75" fmla="*/ 8 h 59"/>
                <a:gd name="T76" fmla="*/ 12 w 59"/>
                <a:gd name="T77" fmla="*/ 5 h 59"/>
                <a:gd name="T78" fmla="*/ 30 w 59"/>
                <a:gd name="T79" fmla="*/ 59 h 59"/>
                <a:gd name="T80" fmla="*/ 45 w 59"/>
                <a:gd name="T81" fmla="*/ 54 h 59"/>
                <a:gd name="T82" fmla="*/ 46 w 59"/>
                <a:gd name="T83" fmla="*/ 53 h 59"/>
                <a:gd name="T84" fmla="*/ 48 w 59"/>
                <a:gd name="T85" fmla="*/ 52 h 59"/>
                <a:gd name="T86" fmla="*/ 48 w 59"/>
                <a:gd name="T87" fmla="*/ 52 h 59"/>
                <a:gd name="T88" fmla="*/ 48 w 59"/>
                <a:gd name="T89" fmla="*/ 52 h 59"/>
                <a:gd name="T90" fmla="*/ 48 w 59"/>
                <a:gd name="T91" fmla="*/ 52 h 59"/>
                <a:gd name="T92" fmla="*/ 59 w 59"/>
                <a:gd name="T93" fmla="*/ 31 h 59"/>
                <a:gd name="T94" fmla="*/ 29 w 59"/>
                <a:gd name="T95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9" h="59">
                  <a:moveTo>
                    <a:pt x="56" y="32"/>
                  </a:moveTo>
                  <a:cubicBezTo>
                    <a:pt x="55" y="32"/>
                    <a:pt x="55" y="31"/>
                    <a:pt x="55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1"/>
                    <a:pt x="56" y="32"/>
                    <a:pt x="56" y="32"/>
                  </a:cubicBezTo>
                  <a:moveTo>
                    <a:pt x="54" y="29"/>
                  </a:moveTo>
                  <a:cubicBezTo>
                    <a:pt x="54" y="28"/>
                    <a:pt x="54" y="28"/>
                    <a:pt x="54" y="28"/>
                  </a:cubicBezTo>
                  <a:cubicBezTo>
                    <a:pt x="54" y="27"/>
                    <a:pt x="55" y="27"/>
                    <a:pt x="55" y="27"/>
                  </a:cubicBezTo>
                  <a:cubicBezTo>
                    <a:pt x="55" y="27"/>
                    <a:pt x="55" y="28"/>
                    <a:pt x="55" y="28"/>
                  </a:cubicBezTo>
                  <a:cubicBezTo>
                    <a:pt x="54" y="29"/>
                    <a:pt x="54" y="29"/>
                    <a:pt x="54" y="29"/>
                  </a:cubicBezTo>
                  <a:moveTo>
                    <a:pt x="53" y="26"/>
                  </a:move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4" y="26"/>
                    <a:pt x="53" y="26"/>
                  </a:cubicBezTo>
                  <a:moveTo>
                    <a:pt x="52" y="24"/>
                  </a:moveTo>
                  <a:cubicBezTo>
                    <a:pt x="52" y="24"/>
                    <a:pt x="52" y="23"/>
                    <a:pt x="52" y="23"/>
                  </a:cubicBezTo>
                  <a:cubicBezTo>
                    <a:pt x="52" y="22"/>
                    <a:pt x="53" y="22"/>
                    <a:pt x="54" y="21"/>
                  </a:cubicBezTo>
                  <a:cubicBezTo>
                    <a:pt x="54" y="22"/>
                    <a:pt x="54" y="22"/>
                    <a:pt x="54" y="23"/>
                  </a:cubicBezTo>
                  <a:cubicBezTo>
                    <a:pt x="54" y="23"/>
                    <a:pt x="53" y="24"/>
                    <a:pt x="52" y="24"/>
                  </a:cubicBezTo>
                  <a:moveTo>
                    <a:pt x="51" y="21"/>
                  </a:moveTo>
                  <a:cubicBezTo>
                    <a:pt x="50" y="21"/>
                    <a:pt x="50" y="21"/>
                    <a:pt x="50" y="21"/>
                  </a:cubicBezTo>
                  <a:cubicBezTo>
                    <a:pt x="51" y="20"/>
                    <a:pt x="52" y="20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1"/>
                    <a:pt x="51" y="21"/>
                  </a:cubicBezTo>
                  <a:moveTo>
                    <a:pt x="50" y="20"/>
                  </a:moveTo>
                  <a:cubicBezTo>
                    <a:pt x="49" y="19"/>
                    <a:pt x="49" y="19"/>
                    <a:pt x="49" y="19"/>
                  </a:cubicBezTo>
                  <a:cubicBezTo>
                    <a:pt x="50" y="18"/>
                    <a:pt x="51" y="18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ubicBezTo>
                    <a:pt x="51" y="19"/>
                    <a:pt x="50" y="19"/>
                    <a:pt x="50" y="20"/>
                  </a:cubicBezTo>
                  <a:moveTo>
                    <a:pt x="48" y="18"/>
                  </a:move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6" y="16"/>
                  </a:cubicBezTo>
                  <a:cubicBezTo>
                    <a:pt x="47" y="15"/>
                    <a:pt x="49" y="15"/>
                    <a:pt x="50" y="14"/>
                  </a:cubicBezTo>
                  <a:cubicBezTo>
                    <a:pt x="50" y="15"/>
                    <a:pt x="51" y="15"/>
                    <a:pt x="51" y="16"/>
                  </a:cubicBezTo>
                  <a:cubicBezTo>
                    <a:pt x="50" y="16"/>
                    <a:pt x="49" y="17"/>
                    <a:pt x="48" y="18"/>
                  </a:cubicBezTo>
                  <a:moveTo>
                    <a:pt x="45" y="15"/>
                  </a:moveTo>
                  <a:cubicBezTo>
                    <a:pt x="45" y="15"/>
                    <a:pt x="44" y="14"/>
                    <a:pt x="43" y="14"/>
                  </a:cubicBezTo>
                  <a:cubicBezTo>
                    <a:pt x="45" y="13"/>
                    <a:pt x="46" y="12"/>
                    <a:pt x="47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9" y="12"/>
                    <a:pt x="49" y="13"/>
                  </a:cubicBezTo>
                  <a:cubicBezTo>
                    <a:pt x="48" y="14"/>
                    <a:pt x="46" y="14"/>
                    <a:pt x="45" y="15"/>
                  </a:cubicBezTo>
                  <a:moveTo>
                    <a:pt x="30" y="56"/>
                  </a:moveTo>
                  <a:cubicBezTo>
                    <a:pt x="23" y="56"/>
                    <a:pt x="16" y="52"/>
                    <a:pt x="11" y="47"/>
                  </a:cubicBezTo>
                  <a:cubicBezTo>
                    <a:pt x="6" y="42"/>
                    <a:pt x="3" y="35"/>
                    <a:pt x="3" y="28"/>
                  </a:cubicBezTo>
                  <a:cubicBezTo>
                    <a:pt x="3" y="27"/>
                    <a:pt x="3" y="26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6" y="21"/>
                    <a:pt x="8" y="18"/>
                    <a:pt x="12" y="16"/>
                  </a:cubicBezTo>
                  <a:cubicBezTo>
                    <a:pt x="17" y="12"/>
                    <a:pt x="22" y="11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34" y="11"/>
                    <a:pt x="41" y="14"/>
                    <a:pt x="45" y="19"/>
                  </a:cubicBezTo>
                  <a:cubicBezTo>
                    <a:pt x="50" y="25"/>
                    <a:pt x="53" y="32"/>
                    <a:pt x="53" y="39"/>
                  </a:cubicBezTo>
                  <a:cubicBezTo>
                    <a:pt x="53" y="39"/>
                    <a:pt x="53" y="40"/>
                    <a:pt x="53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2" y="44"/>
                    <a:pt x="49" y="48"/>
                    <a:pt x="45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0" y="54"/>
                    <a:pt x="35" y="56"/>
                    <a:pt x="30" y="56"/>
                  </a:cubicBezTo>
                  <a:cubicBezTo>
                    <a:pt x="30" y="56"/>
                    <a:pt x="30" y="56"/>
                    <a:pt x="30" y="56"/>
                  </a:cubicBezTo>
                  <a:moveTo>
                    <a:pt x="42" y="13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2" y="11"/>
                    <a:pt x="43" y="10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6" y="9"/>
                    <a:pt x="46" y="10"/>
                  </a:cubicBezTo>
                  <a:cubicBezTo>
                    <a:pt x="45" y="11"/>
                    <a:pt x="43" y="12"/>
                    <a:pt x="42" y="13"/>
                  </a:cubicBezTo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8" y="14"/>
                    <a:pt x="11" y="12"/>
                    <a:pt x="13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10"/>
                    <a:pt x="10" y="12"/>
                    <a:pt x="9" y="15"/>
                  </a:cubicBezTo>
                  <a:cubicBezTo>
                    <a:pt x="8" y="15"/>
                    <a:pt x="7" y="16"/>
                    <a:pt x="6" y="17"/>
                  </a:cubicBezTo>
                  <a:moveTo>
                    <a:pt x="14" y="8"/>
                  </a:move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4" y="8"/>
                    <a:pt x="14" y="8"/>
                  </a:cubicBezTo>
                  <a:moveTo>
                    <a:pt x="39" y="11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9" y="9"/>
                    <a:pt x="41" y="8"/>
                    <a:pt x="42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9"/>
                    <a:pt x="40" y="10"/>
                    <a:pt x="39" y="11"/>
                  </a:cubicBezTo>
                  <a:moveTo>
                    <a:pt x="36" y="10"/>
                  </a:moveTo>
                  <a:cubicBezTo>
                    <a:pt x="36" y="9"/>
                    <a:pt x="35" y="9"/>
                    <a:pt x="34" y="9"/>
                  </a:cubicBezTo>
                  <a:cubicBezTo>
                    <a:pt x="35" y="8"/>
                    <a:pt x="36" y="7"/>
                    <a:pt x="37" y="6"/>
                  </a:cubicBezTo>
                  <a:cubicBezTo>
                    <a:pt x="38" y="6"/>
                    <a:pt x="38" y="5"/>
                    <a:pt x="39" y="5"/>
                  </a:cubicBezTo>
                  <a:cubicBezTo>
                    <a:pt x="40" y="5"/>
                    <a:pt x="40" y="6"/>
                    <a:pt x="41" y="6"/>
                  </a:cubicBezTo>
                  <a:cubicBezTo>
                    <a:pt x="39" y="7"/>
                    <a:pt x="38" y="8"/>
                    <a:pt x="36" y="10"/>
                  </a:cubicBezTo>
                  <a:moveTo>
                    <a:pt x="33" y="9"/>
                  </a:moveTo>
                  <a:cubicBezTo>
                    <a:pt x="32" y="8"/>
                    <a:pt x="32" y="8"/>
                    <a:pt x="31" y="8"/>
                  </a:cubicBezTo>
                  <a:cubicBezTo>
                    <a:pt x="33" y="7"/>
                    <a:pt x="34" y="5"/>
                    <a:pt x="36" y="4"/>
                  </a:cubicBezTo>
                  <a:cubicBezTo>
                    <a:pt x="36" y="4"/>
                    <a:pt x="37" y="4"/>
                    <a:pt x="37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5" y="6"/>
                    <a:pt x="34" y="7"/>
                    <a:pt x="33" y="9"/>
                  </a:cubicBezTo>
                  <a:moveTo>
                    <a:pt x="13" y="12"/>
                  </a:moveTo>
                  <a:cubicBezTo>
                    <a:pt x="15" y="9"/>
                    <a:pt x="17" y="7"/>
                    <a:pt x="19" y="5"/>
                  </a:cubicBezTo>
                  <a:cubicBezTo>
                    <a:pt x="20" y="4"/>
                    <a:pt x="21" y="4"/>
                    <a:pt x="22" y="4"/>
                  </a:cubicBezTo>
                  <a:cubicBezTo>
                    <a:pt x="20" y="6"/>
                    <a:pt x="18" y="8"/>
                    <a:pt x="15" y="10"/>
                  </a:cubicBezTo>
                  <a:cubicBezTo>
                    <a:pt x="15" y="11"/>
                    <a:pt x="14" y="11"/>
                    <a:pt x="13" y="12"/>
                  </a:cubicBezTo>
                  <a:moveTo>
                    <a:pt x="27" y="8"/>
                  </a:moveTo>
                  <a:cubicBezTo>
                    <a:pt x="28" y="6"/>
                    <a:pt x="30" y="4"/>
                    <a:pt x="32" y="3"/>
                  </a:cubicBezTo>
                  <a:cubicBezTo>
                    <a:pt x="33" y="3"/>
                    <a:pt x="33" y="3"/>
                    <a:pt x="34" y="3"/>
                  </a:cubicBezTo>
                  <a:cubicBezTo>
                    <a:pt x="32" y="5"/>
                    <a:pt x="31" y="6"/>
                    <a:pt x="29" y="8"/>
                  </a:cubicBezTo>
                  <a:cubicBezTo>
                    <a:pt x="28" y="8"/>
                    <a:pt x="28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moveTo>
                    <a:pt x="19" y="9"/>
                  </a:moveTo>
                  <a:cubicBezTo>
                    <a:pt x="21" y="7"/>
                    <a:pt x="23" y="5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4" y="5"/>
                    <a:pt x="22" y="7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moveTo>
                    <a:pt x="23" y="8"/>
                  </a:moveTo>
                  <a:cubicBezTo>
                    <a:pt x="25" y="6"/>
                    <a:pt x="27" y="4"/>
                    <a:pt x="29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30" y="3"/>
                    <a:pt x="30" y="3"/>
                  </a:cubicBezTo>
                  <a:cubicBezTo>
                    <a:pt x="28" y="4"/>
                    <a:pt x="26" y="6"/>
                    <a:pt x="24" y="8"/>
                  </a:cubicBezTo>
                  <a:cubicBezTo>
                    <a:pt x="24" y="8"/>
                    <a:pt x="23" y="8"/>
                    <a:pt x="23" y="8"/>
                  </a:cubicBezTo>
                  <a:moveTo>
                    <a:pt x="29" y="0"/>
                  </a:moveTo>
                  <a:cubicBezTo>
                    <a:pt x="24" y="0"/>
                    <a:pt x="18" y="1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4" y="11"/>
                    <a:pt x="0" y="20"/>
                    <a:pt x="0" y="28"/>
                  </a:cubicBezTo>
                  <a:cubicBezTo>
                    <a:pt x="0" y="35"/>
                    <a:pt x="4" y="43"/>
                    <a:pt x="9" y="49"/>
                  </a:cubicBezTo>
                  <a:cubicBezTo>
                    <a:pt x="14" y="55"/>
                    <a:pt x="22" y="59"/>
                    <a:pt x="30" y="59"/>
                  </a:cubicBezTo>
                  <a:cubicBezTo>
                    <a:pt x="34" y="59"/>
                    <a:pt x="39" y="57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5" y="54"/>
                    <a:pt x="45" y="54"/>
                    <a:pt x="45" y="54"/>
                  </a:cubicBezTo>
                  <a:cubicBezTo>
                    <a:pt x="45" y="54"/>
                    <a:pt x="45" y="54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7" y="53"/>
                    <a:pt x="47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55" y="46"/>
                    <a:pt x="59" y="38"/>
                    <a:pt x="59" y="31"/>
                  </a:cubicBezTo>
                  <a:cubicBezTo>
                    <a:pt x="59" y="23"/>
                    <a:pt x="55" y="15"/>
                    <a:pt x="50" y="9"/>
                  </a:cubicBezTo>
                  <a:cubicBezTo>
                    <a:pt x="45" y="4"/>
                    <a:pt x="37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744"/>
            <p:cNvSpPr>
              <a:spLocks noEditPoints="1"/>
            </p:cNvSpPr>
            <p:nvPr/>
          </p:nvSpPr>
          <p:spPr bwMode="auto">
            <a:xfrm>
              <a:off x="1045866" y="3209821"/>
              <a:ext cx="201623" cy="214168"/>
            </a:xfrm>
            <a:custGeom>
              <a:avLst/>
              <a:gdLst>
                <a:gd name="T0" fmla="*/ 41 w 95"/>
                <a:gd name="T1" fmla="*/ 98 h 101"/>
                <a:gd name="T2" fmla="*/ 41 w 95"/>
                <a:gd name="T3" fmla="*/ 92 h 101"/>
                <a:gd name="T4" fmla="*/ 39 w 95"/>
                <a:gd name="T5" fmla="*/ 92 h 101"/>
                <a:gd name="T6" fmla="*/ 65 w 95"/>
                <a:gd name="T7" fmla="*/ 91 h 101"/>
                <a:gd name="T8" fmla="*/ 71 w 95"/>
                <a:gd name="T9" fmla="*/ 87 h 101"/>
                <a:gd name="T10" fmla="*/ 50 w 95"/>
                <a:gd name="T11" fmla="*/ 90 h 101"/>
                <a:gd name="T12" fmla="*/ 70 w 95"/>
                <a:gd name="T13" fmla="*/ 91 h 101"/>
                <a:gd name="T14" fmla="*/ 56 w 95"/>
                <a:gd name="T15" fmla="*/ 84 h 101"/>
                <a:gd name="T16" fmla="*/ 64 w 95"/>
                <a:gd name="T17" fmla="*/ 84 h 101"/>
                <a:gd name="T18" fmla="*/ 33 w 95"/>
                <a:gd name="T19" fmla="*/ 84 h 101"/>
                <a:gd name="T20" fmla="*/ 57 w 95"/>
                <a:gd name="T21" fmla="*/ 89 h 101"/>
                <a:gd name="T22" fmla="*/ 28 w 95"/>
                <a:gd name="T23" fmla="*/ 86 h 101"/>
                <a:gd name="T24" fmla="*/ 25 w 95"/>
                <a:gd name="T25" fmla="*/ 84 h 101"/>
                <a:gd name="T26" fmla="*/ 14 w 95"/>
                <a:gd name="T27" fmla="*/ 79 h 101"/>
                <a:gd name="T28" fmla="*/ 28 w 95"/>
                <a:gd name="T29" fmla="*/ 79 h 101"/>
                <a:gd name="T30" fmla="*/ 22 w 95"/>
                <a:gd name="T31" fmla="*/ 81 h 101"/>
                <a:gd name="T32" fmla="*/ 16 w 95"/>
                <a:gd name="T33" fmla="*/ 83 h 101"/>
                <a:gd name="T34" fmla="*/ 23 w 95"/>
                <a:gd name="T35" fmla="*/ 76 h 101"/>
                <a:gd name="T36" fmla="*/ 12 w 95"/>
                <a:gd name="T37" fmla="*/ 75 h 101"/>
                <a:gd name="T38" fmla="*/ 11 w 95"/>
                <a:gd name="T39" fmla="*/ 74 h 101"/>
                <a:gd name="T40" fmla="*/ 7 w 95"/>
                <a:gd name="T41" fmla="*/ 74 h 101"/>
                <a:gd name="T42" fmla="*/ 80 w 95"/>
                <a:gd name="T43" fmla="*/ 69 h 101"/>
                <a:gd name="T44" fmla="*/ 88 w 95"/>
                <a:gd name="T45" fmla="*/ 67 h 101"/>
                <a:gd name="T46" fmla="*/ 85 w 95"/>
                <a:gd name="T47" fmla="*/ 67 h 101"/>
                <a:gd name="T48" fmla="*/ 11 w 95"/>
                <a:gd name="T49" fmla="*/ 61 h 101"/>
                <a:gd name="T50" fmla="*/ 10 w 95"/>
                <a:gd name="T51" fmla="*/ 56 h 101"/>
                <a:gd name="T52" fmla="*/ 6 w 95"/>
                <a:gd name="T53" fmla="*/ 53 h 101"/>
                <a:gd name="T54" fmla="*/ 3 w 95"/>
                <a:gd name="T55" fmla="*/ 52 h 101"/>
                <a:gd name="T56" fmla="*/ 4 w 95"/>
                <a:gd name="T57" fmla="*/ 47 h 101"/>
                <a:gd name="T58" fmla="*/ 85 w 95"/>
                <a:gd name="T59" fmla="*/ 33 h 101"/>
                <a:gd name="T60" fmla="*/ 17 w 95"/>
                <a:gd name="T61" fmla="*/ 20 h 101"/>
                <a:gd name="T62" fmla="*/ 47 w 95"/>
                <a:gd name="T63" fmla="*/ 10 h 101"/>
                <a:gd name="T64" fmla="*/ 73 w 95"/>
                <a:gd name="T65" fmla="*/ 20 h 101"/>
                <a:gd name="T66" fmla="*/ 86 w 95"/>
                <a:gd name="T67" fmla="*/ 24 h 101"/>
                <a:gd name="T68" fmla="*/ 86 w 95"/>
                <a:gd name="T69" fmla="*/ 46 h 101"/>
                <a:gd name="T70" fmla="*/ 79 w 95"/>
                <a:gd name="T71" fmla="*/ 65 h 101"/>
                <a:gd name="T72" fmla="*/ 64 w 95"/>
                <a:gd name="T73" fmla="*/ 79 h 101"/>
                <a:gd name="T74" fmla="*/ 36 w 95"/>
                <a:gd name="T75" fmla="*/ 82 h 101"/>
                <a:gd name="T76" fmla="*/ 10 w 95"/>
                <a:gd name="T77" fmla="*/ 66 h 101"/>
                <a:gd name="T78" fmla="*/ 7 w 95"/>
                <a:gd name="T79" fmla="*/ 33 h 101"/>
                <a:gd name="T80" fmla="*/ 22 w 95"/>
                <a:gd name="T81" fmla="*/ 21 h 101"/>
                <a:gd name="T82" fmla="*/ 49 w 95"/>
                <a:gd name="T83" fmla="*/ 0 h 101"/>
                <a:gd name="T84" fmla="*/ 28 w 95"/>
                <a:gd name="T85" fmla="*/ 4 h 101"/>
                <a:gd name="T86" fmla="*/ 15 w 95"/>
                <a:gd name="T87" fmla="*/ 26 h 101"/>
                <a:gd name="T88" fmla="*/ 4 w 95"/>
                <a:gd name="T89" fmla="*/ 33 h 101"/>
                <a:gd name="T90" fmla="*/ 6 w 95"/>
                <a:gd name="T91" fmla="*/ 65 h 101"/>
                <a:gd name="T92" fmla="*/ 14 w 95"/>
                <a:gd name="T93" fmla="*/ 87 h 101"/>
                <a:gd name="T94" fmla="*/ 31 w 95"/>
                <a:gd name="T95" fmla="*/ 98 h 101"/>
                <a:gd name="T96" fmla="*/ 65 w 95"/>
                <a:gd name="T97" fmla="*/ 96 h 101"/>
                <a:gd name="T98" fmla="*/ 82 w 95"/>
                <a:gd name="T99" fmla="*/ 78 h 101"/>
                <a:gd name="T100" fmla="*/ 84 w 95"/>
                <a:gd name="T101" fmla="*/ 70 h 101"/>
                <a:gd name="T102" fmla="*/ 93 w 95"/>
                <a:gd name="T103" fmla="*/ 61 h 101"/>
                <a:gd name="T104" fmla="*/ 86 w 95"/>
                <a:gd name="T105" fmla="*/ 36 h 101"/>
                <a:gd name="T106" fmla="*/ 90 w 95"/>
                <a:gd name="T107" fmla="*/ 25 h 101"/>
                <a:gd name="T108" fmla="*/ 82 w 95"/>
                <a:gd name="T109" fmla="*/ 13 h 101"/>
                <a:gd name="T110" fmla="*/ 64 w 95"/>
                <a:gd name="T111" fmla="*/ 1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5" h="101">
                  <a:moveTo>
                    <a:pt x="45" y="98"/>
                  </a:moveTo>
                  <a:cubicBezTo>
                    <a:pt x="44" y="98"/>
                    <a:pt x="44" y="98"/>
                    <a:pt x="44" y="98"/>
                  </a:cubicBezTo>
                  <a:cubicBezTo>
                    <a:pt x="45" y="97"/>
                    <a:pt x="45" y="97"/>
                    <a:pt x="45" y="96"/>
                  </a:cubicBezTo>
                  <a:cubicBezTo>
                    <a:pt x="45" y="97"/>
                    <a:pt x="45" y="97"/>
                    <a:pt x="45" y="98"/>
                  </a:cubicBezTo>
                  <a:moveTo>
                    <a:pt x="43" y="98"/>
                  </a:moveTo>
                  <a:cubicBezTo>
                    <a:pt x="42" y="98"/>
                    <a:pt x="42" y="98"/>
                    <a:pt x="41" y="98"/>
                  </a:cubicBezTo>
                  <a:cubicBezTo>
                    <a:pt x="42" y="96"/>
                    <a:pt x="43" y="94"/>
                    <a:pt x="44" y="93"/>
                  </a:cubicBezTo>
                  <a:cubicBezTo>
                    <a:pt x="45" y="93"/>
                    <a:pt x="45" y="93"/>
                    <a:pt x="46" y="93"/>
                  </a:cubicBezTo>
                  <a:cubicBezTo>
                    <a:pt x="45" y="94"/>
                    <a:pt x="44" y="96"/>
                    <a:pt x="43" y="98"/>
                  </a:cubicBezTo>
                  <a:moveTo>
                    <a:pt x="40" y="97"/>
                  </a:moveTo>
                  <a:cubicBezTo>
                    <a:pt x="39" y="97"/>
                    <a:pt x="38" y="97"/>
                    <a:pt x="38" y="97"/>
                  </a:cubicBezTo>
                  <a:cubicBezTo>
                    <a:pt x="39" y="95"/>
                    <a:pt x="40" y="94"/>
                    <a:pt x="41" y="92"/>
                  </a:cubicBezTo>
                  <a:cubicBezTo>
                    <a:pt x="41" y="92"/>
                    <a:pt x="42" y="92"/>
                    <a:pt x="43" y="92"/>
                  </a:cubicBezTo>
                  <a:cubicBezTo>
                    <a:pt x="41" y="94"/>
                    <a:pt x="40" y="96"/>
                    <a:pt x="40" y="97"/>
                  </a:cubicBezTo>
                  <a:moveTo>
                    <a:pt x="36" y="97"/>
                  </a:moveTo>
                  <a:cubicBezTo>
                    <a:pt x="36" y="97"/>
                    <a:pt x="35" y="97"/>
                    <a:pt x="34" y="96"/>
                  </a:cubicBezTo>
                  <a:cubicBezTo>
                    <a:pt x="36" y="95"/>
                    <a:pt x="37" y="93"/>
                    <a:pt x="38" y="92"/>
                  </a:cubicBezTo>
                  <a:cubicBezTo>
                    <a:pt x="38" y="92"/>
                    <a:pt x="39" y="92"/>
                    <a:pt x="39" y="92"/>
                  </a:cubicBezTo>
                  <a:cubicBezTo>
                    <a:pt x="38" y="93"/>
                    <a:pt x="37" y="95"/>
                    <a:pt x="36" y="97"/>
                  </a:cubicBezTo>
                  <a:moveTo>
                    <a:pt x="34" y="94"/>
                  </a:moveTo>
                  <a:cubicBezTo>
                    <a:pt x="34" y="93"/>
                    <a:pt x="35" y="92"/>
                    <a:pt x="35" y="91"/>
                  </a:cubicBezTo>
                  <a:cubicBezTo>
                    <a:pt x="35" y="91"/>
                    <a:pt x="36" y="91"/>
                    <a:pt x="36" y="91"/>
                  </a:cubicBezTo>
                  <a:cubicBezTo>
                    <a:pt x="36" y="92"/>
                    <a:pt x="35" y="93"/>
                    <a:pt x="34" y="94"/>
                  </a:cubicBezTo>
                  <a:moveTo>
                    <a:pt x="65" y="91"/>
                  </a:moveTo>
                  <a:cubicBezTo>
                    <a:pt x="65" y="91"/>
                    <a:pt x="65" y="90"/>
                    <a:pt x="64" y="90"/>
                  </a:cubicBezTo>
                  <a:cubicBezTo>
                    <a:pt x="65" y="89"/>
                    <a:pt x="65" y="88"/>
                    <a:pt x="66" y="87"/>
                  </a:cubicBezTo>
                  <a:cubicBezTo>
                    <a:pt x="66" y="89"/>
                    <a:pt x="65" y="90"/>
                    <a:pt x="65" y="91"/>
                  </a:cubicBezTo>
                  <a:moveTo>
                    <a:pt x="68" y="92"/>
                  </a:moveTo>
                  <a:cubicBezTo>
                    <a:pt x="68" y="91"/>
                    <a:pt x="69" y="89"/>
                    <a:pt x="69" y="88"/>
                  </a:cubicBezTo>
                  <a:cubicBezTo>
                    <a:pt x="70" y="88"/>
                    <a:pt x="70" y="87"/>
                    <a:pt x="71" y="87"/>
                  </a:cubicBezTo>
                  <a:cubicBezTo>
                    <a:pt x="70" y="89"/>
                    <a:pt x="69" y="90"/>
                    <a:pt x="68" y="92"/>
                  </a:cubicBezTo>
                  <a:moveTo>
                    <a:pt x="51" y="86"/>
                  </a:moveTo>
                  <a:cubicBezTo>
                    <a:pt x="51" y="85"/>
                    <a:pt x="51" y="85"/>
                    <a:pt x="51" y="85"/>
                  </a:cubicBezTo>
                  <a:cubicBezTo>
                    <a:pt x="51" y="85"/>
                    <a:pt x="51" y="85"/>
                    <a:pt x="51" y="85"/>
                  </a:cubicBezTo>
                  <a:cubicBezTo>
                    <a:pt x="51" y="86"/>
                    <a:pt x="51" y="86"/>
                    <a:pt x="51" y="86"/>
                  </a:cubicBezTo>
                  <a:moveTo>
                    <a:pt x="50" y="90"/>
                  </a:moveTo>
                  <a:cubicBezTo>
                    <a:pt x="50" y="89"/>
                    <a:pt x="50" y="89"/>
                    <a:pt x="50" y="88"/>
                  </a:cubicBezTo>
                  <a:cubicBezTo>
                    <a:pt x="51" y="87"/>
                    <a:pt x="52" y="86"/>
                    <a:pt x="53" y="85"/>
                  </a:cubicBezTo>
                  <a:cubicBezTo>
                    <a:pt x="54" y="85"/>
                    <a:pt x="54" y="85"/>
                    <a:pt x="54" y="85"/>
                  </a:cubicBezTo>
                  <a:cubicBezTo>
                    <a:pt x="53" y="87"/>
                    <a:pt x="52" y="88"/>
                    <a:pt x="50" y="90"/>
                  </a:cubicBezTo>
                  <a:cubicBezTo>
                    <a:pt x="50" y="90"/>
                    <a:pt x="50" y="90"/>
                    <a:pt x="50" y="90"/>
                  </a:cubicBezTo>
                  <a:moveTo>
                    <a:pt x="70" y="91"/>
                  </a:moveTo>
                  <a:cubicBezTo>
                    <a:pt x="71" y="89"/>
                    <a:pt x="72" y="87"/>
                    <a:pt x="73" y="86"/>
                  </a:cubicBezTo>
                  <a:cubicBezTo>
                    <a:pt x="74" y="85"/>
                    <a:pt x="74" y="85"/>
                    <a:pt x="75" y="85"/>
                  </a:cubicBezTo>
                  <a:cubicBezTo>
                    <a:pt x="74" y="86"/>
                    <a:pt x="73" y="88"/>
                    <a:pt x="73" y="89"/>
                  </a:cubicBezTo>
                  <a:cubicBezTo>
                    <a:pt x="72" y="90"/>
                    <a:pt x="71" y="90"/>
                    <a:pt x="70" y="91"/>
                  </a:cubicBezTo>
                  <a:moveTo>
                    <a:pt x="52" y="90"/>
                  </a:moveTo>
                  <a:cubicBezTo>
                    <a:pt x="54" y="88"/>
                    <a:pt x="55" y="86"/>
                    <a:pt x="56" y="84"/>
                  </a:cubicBezTo>
                  <a:cubicBezTo>
                    <a:pt x="57" y="84"/>
                    <a:pt x="58" y="84"/>
                    <a:pt x="58" y="84"/>
                  </a:cubicBezTo>
                  <a:cubicBezTo>
                    <a:pt x="57" y="86"/>
                    <a:pt x="56" y="88"/>
                    <a:pt x="55" y="89"/>
                  </a:cubicBezTo>
                  <a:cubicBezTo>
                    <a:pt x="54" y="89"/>
                    <a:pt x="53" y="90"/>
                    <a:pt x="52" y="90"/>
                  </a:cubicBezTo>
                  <a:moveTo>
                    <a:pt x="63" y="89"/>
                  </a:moveTo>
                  <a:cubicBezTo>
                    <a:pt x="63" y="88"/>
                    <a:pt x="63" y="88"/>
                    <a:pt x="63" y="88"/>
                  </a:cubicBezTo>
                  <a:cubicBezTo>
                    <a:pt x="64" y="87"/>
                    <a:pt x="64" y="85"/>
                    <a:pt x="64" y="84"/>
                  </a:cubicBezTo>
                  <a:cubicBezTo>
                    <a:pt x="65" y="84"/>
                    <a:pt x="65" y="85"/>
                    <a:pt x="66" y="86"/>
                  </a:cubicBezTo>
                  <a:cubicBezTo>
                    <a:pt x="65" y="87"/>
                    <a:pt x="64" y="88"/>
                    <a:pt x="63" y="89"/>
                  </a:cubicBezTo>
                  <a:moveTo>
                    <a:pt x="32" y="88"/>
                  </a:moveTo>
                  <a:cubicBezTo>
                    <a:pt x="32" y="88"/>
                    <a:pt x="32" y="88"/>
                    <a:pt x="32" y="88"/>
                  </a:cubicBezTo>
                  <a:cubicBezTo>
                    <a:pt x="31" y="87"/>
                    <a:pt x="30" y="87"/>
                    <a:pt x="30" y="87"/>
                  </a:cubicBezTo>
                  <a:cubicBezTo>
                    <a:pt x="31" y="86"/>
                    <a:pt x="32" y="85"/>
                    <a:pt x="33" y="84"/>
                  </a:cubicBezTo>
                  <a:cubicBezTo>
                    <a:pt x="33" y="85"/>
                    <a:pt x="33" y="87"/>
                    <a:pt x="32" y="88"/>
                  </a:cubicBezTo>
                  <a:moveTo>
                    <a:pt x="57" y="89"/>
                  </a:moveTo>
                  <a:cubicBezTo>
                    <a:pt x="58" y="87"/>
                    <a:pt x="59" y="85"/>
                    <a:pt x="60" y="83"/>
                  </a:cubicBezTo>
                  <a:cubicBezTo>
                    <a:pt x="61" y="83"/>
                    <a:pt x="61" y="83"/>
                    <a:pt x="62" y="83"/>
                  </a:cubicBezTo>
                  <a:cubicBezTo>
                    <a:pt x="61" y="84"/>
                    <a:pt x="61" y="86"/>
                    <a:pt x="60" y="88"/>
                  </a:cubicBezTo>
                  <a:cubicBezTo>
                    <a:pt x="59" y="88"/>
                    <a:pt x="58" y="88"/>
                    <a:pt x="57" y="89"/>
                  </a:cubicBezTo>
                  <a:moveTo>
                    <a:pt x="75" y="87"/>
                  </a:moveTo>
                  <a:cubicBezTo>
                    <a:pt x="76" y="85"/>
                    <a:pt x="77" y="84"/>
                    <a:pt x="77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3"/>
                    <a:pt x="77" y="84"/>
                    <a:pt x="77" y="85"/>
                  </a:cubicBezTo>
                  <a:cubicBezTo>
                    <a:pt x="76" y="86"/>
                    <a:pt x="76" y="86"/>
                    <a:pt x="75" y="87"/>
                  </a:cubicBezTo>
                  <a:moveTo>
                    <a:pt x="28" y="86"/>
                  </a:moveTo>
                  <a:cubicBezTo>
                    <a:pt x="28" y="86"/>
                    <a:pt x="27" y="85"/>
                    <a:pt x="27" y="85"/>
                  </a:cubicBezTo>
                  <a:cubicBezTo>
                    <a:pt x="28" y="84"/>
                    <a:pt x="30" y="83"/>
                    <a:pt x="31" y="81"/>
                  </a:cubicBezTo>
                  <a:cubicBezTo>
                    <a:pt x="32" y="82"/>
                    <a:pt x="32" y="82"/>
                    <a:pt x="33" y="82"/>
                  </a:cubicBezTo>
                  <a:cubicBezTo>
                    <a:pt x="31" y="83"/>
                    <a:pt x="30" y="85"/>
                    <a:pt x="28" y="86"/>
                  </a:cubicBezTo>
                  <a:moveTo>
                    <a:pt x="26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6" y="82"/>
                    <a:pt x="28" y="81"/>
                    <a:pt x="29" y="80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28" y="82"/>
                    <a:pt x="27" y="83"/>
                    <a:pt x="26" y="84"/>
                  </a:cubicBezTo>
                  <a:moveTo>
                    <a:pt x="13" y="83"/>
                  </a:moveTo>
                  <a:cubicBezTo>
                    <a:pt x="12" y="82"/>
                    <a:pt x="12" y="82"/>
                    <a:pt x="12" y="82"/>
                  </a:cubicBezTo>
                  <a:cubicBezTo>
                    <a:pt x="13" y="81"/>
                    <a:pt x="14" y="80"/>
                    <a:pt x="14" y="79"/>
                  </a:cubicBezTo>
                  <a:cubicBezTo>
                    <a:pt x="14" y="80"/>
                    <a:pt x="14" y="80"/>
                    <a:pt x="13" y="81"/>
                  </a:cubicBezTo>
                  <a:cubicBezTo>
                    <a:pt x="13" y="82"/>
                    <a:pt x="13" y="82"/>
                    <a:pt x="13" y="83"/>
                  </a:cubicBezTo>
                  <a:moveTo>
                    <a:pt x="24" y="83"/>
                  </a:moveTo>
                  <a:cubicBezTo>
                    <a:pt x="23" y="82"/>
                    <a:pt x="23" y="82"/>
                    <a:pt x="23" y="82"/>
                  </a:cubicBezTo>
                  <a:cubicBezTo>
                    <a:pt x="24" y="81"/>
                    <a:pt x="25" y="80"/>
                    <a:pt x="27" y="79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6" y="80"/>
                    <a:pt x="25" y="81"/>
                    <a:pt x="24" y="83"/>
                  </a:cubicBezTo>
                  <a:moveTo>
                    <a:pt x="22" y="81"/>
                  </a:moveTo>
                  <a:cubicBezTo>
                    <a:pt x="22" y="80"/>
                    <a:pt x="23" y="80"/>
                    <a:pt x="23" y="79"/>
                  </a:cubicBezTo>
                  <a:cubicBezTo>
                    <a:pt x="23" y="78"/>
                    <a:pt x="24" y="78"/>
                    <a:pt x="25" y="77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4" y="79"/>
                    <a:pt x="23" y="80"/>
                    <a:pt x="22" y="81"/>
                  </a:cubicBezTo>
                  <a:moveTo>
                    <a:pt x="16" y="83"/>
                  </a:moveTo>
                  <a:cubicBezTo>
                    <a:pt x="16" y="82"/>
                    <a:pt x="16" y="82"/>
                    <a:pt x="16" y="82"/>
                  </a:cubicBezTo>
                  <a:cubicBezTo>
                    <a:pt x="17" y="81"/>
                    <a:pt x="17" y="80"/>
                    <a:pt x="17" y="79"/>
                  </a:cubicBezTo>
                  <a:cubicBezTo>
                    <a:pt x="18" y="78"/>
                    <a:pt x="19" y="78"/>
                    <a:pt x="20" y="77"/>
                  </a:cubicBezTo>
                  <a:cubicBezTo>
                    <a:pt x="20" y="78"/>
                    <a:pt x="19" y="79"/>
                    <a:pt x="19" y="81"/>
                  </a:cubicBezTo>
                  <a:cubicBezTo>
                    <a:pt x="18" y="81"/>
                    <a:pt x="17" y="82"/>
                    <a:pt x="16" y="83"/>
                  </a:cubicBezTo>
                  <a:moveTo>
                    <a:pt x="11" y="80"/>
                  </a:moveTo>
                  <a:cubicBezTo>
                    <a:pt x="11" y="80"/>
                    <a:pt x="11" y="80"/>
                    <a:pt x="11" y="80"/>
                  </a:cubicBezTo>
                  <a:cubicBezTo>
                    <a:pt x="11" y="79"/>
                    <a:pt x="12" y="78"/>
                    <a:pt x="13" y="77"/>
                  </a:cubicBezTo>
                  <a:cubicBezTo>
                    <a:pt x="14" y="77"/>
                    <a:pt x="14" y="77"/>
                    <a:pt x="14" y="77"/>
                  </a:cubicBezTo>
                  <a:cubicBezTo>
                    <a:pt x="13" y="78"/>
                    <a:pt x="12" y="79"/>
                    <a:pt x="11" y="80"/>
                  </a:cubicBezTo>
                  <a:moveTo>
                    <a:pt x="23" y="76"/>
                  </a:move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moveTo>
                    <a:pt x="10" y="78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7"/>
                    <a:pt x="11" y="76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1" y="76"/>
                    <a:pt x="11" y="77"/>
                    <a:pt x="10" y="78"/>
                  </a:cubicBezTo>
                  <a:moveTo>
                    <a:pt x="8" y="76"/>
                  </a:moveTo>
                  <a:cubicBezTo>
                    <a:pt x="8" y="76"/>
                    <a:pt x="8" y="76"/>
                    <a:pt x="8" y="76"/>
                  </a:cubicBezTo>
                  <a:cubicBezTo>
                    <a:pt x="9" y="75"/>
                    <a:pt x="10" y="74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0" y="74"/>
                    <a:pt x="9" y="75"/>
                    <a:pt x="8" y="76"/>
                  </a:cubicBezTo>
                  <a:moveTo>
                    <a:pt x="7" y="74"/>
                  </a:moveTo>
                  <a:cubicBezTo>
                    <a:pt x="7" y="74"/>
                    <a:pt x="7" y="74"/>
                    <a:pt x="7" y="74"/>
                  </a:cubicBezTo>
                  <a:cubicBezTo>
                    <a:pt x="8" y="72"/>
                    <a:pt x="8" y="71"/>
                    <a:pt x="8" y="70"/>
                  </a:cubicBezTo>
                  <a:cubicBezTo>
                    <a:pt x="9" y="71"/>
                    <a:pt x="9" y="71"/>
                    <a:pt x="10" y="72"/>
                  </a:cubicBezTo>
                  <a:cubicBezTo>
                    <a:pt x="9" y="73"/>
                    <a:pt x="8" y="73"/>
                    <a:pt x="7" y="74"/>
                  </a:cubicBezTo>
                  <a:moveTo>
                    <a:pt x="78" y="72"/>
                  </a:moveTo>
                  <a:cubicBezTo>
                    <a:pt x="78" y="72"/>
                    <a:pt x="78" y="72"/>
                    <a:pt x="78" y="72"/>
                  </a:cubicBezTo>
                  <a:cubicBezTo>
                    <a:pt x="79" y="71"/>
                    <a:pt x="80" y="69"/>
                    <a:pt x="81" y="68"/>
                  </a:cubicBezTo>
                  <a:cubicBezTo>
                    <a:pt x="81" y="68"/>
                    <a:pt x="81" y="68"/>
                    <a:pt x="81" y="68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79" y="70"/>
                    <a:pt x="79" y="71"/>
                    <a:pt x="78" y="72"/>
                  </a:cubicBezTo>
                  <a:moveTo>
                    <a:pt x="88" y="67"/>
                  </a:moveTo>
                  <a:cubicBezTo>
                    <a:pt x="87" y="67"/>
                    <a:pt x="87" y="67"/>
                    <a:pt x="86" y="67"/>
                  </a:cubicBezTo>
                  <a:cubicBezTo>
                    <a:pt x="87" y="65"/>
                    <a:pt x="88" y="64"/>
                    <a:pt x="89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9" y="64"/>
                    <a:pt x="88" y="65"/>
                    <a:pt x="88" y="67"/>
                  </a:cubicBezTo>
                  <a:moveTo>
                    <a:pt x="84" y="67"/>
                  </a:moveTo>
                  <a:cubicBezTo>
                    <a:pt x="84" y="66"/>
                    <a:pt x="84" y="66"/>
                    <a:pt x="84" y="65"/>
                  </a:cubicBezTo>
                  <a:cubicBezTo>
                    <a:pt x="85" y="64"/>
                    <a:pt x="86" y="63"/>
                    <a:pt x="87" y="62"/>
                  </a:cubicBezTo>
                  <a:cubicBezTo>
                    <a:pt x="87" y="62"/>
                    <a:pt x="87" y="62"/>
                    <a:pt x="87" y="62"/>
                  </a:cubicBezTo>
                  <a:cubicBezTo>
                    <a:pt x="88" y="62"/>
                    <a:pt x="88" y="62"/>
                    <a:pt x="88" y="62"/>
                  </a:cubicBezTo>
                  <a:cubicBezTo>
                    <a:pt x="87" y="63"/>
                    <a:pt x="86" y="65"/>
                    <a:pt x="85" y="67"/>
                  </a:cubicBezTo>
                  <a:cubicBezTo>
                    <a:pt x="84" y="67"/>
                    <a:pt x="84" y="67"/>
                    <a:pt x="84" y="67"/>
                  </a:cubicBezTo>
                  <a:moveTo>
                    <a:pt x="12" y="61"/>
                  </a:move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moveTo>
                    <a:pt x="11" y="61"/>
                  </a:moveTo>
                  <a:cubicBezTo>
                    <a:pt x="10" y="60"/>
                    <a:pt x="10" y="59"/>
                    <a:pt x="10" y="59"/>
                  </a:cubicBezTo>
                  <a:cubicBezTo>
                    <a:pt x="11" y="58"/>
                    <a:pt x="11" y="58"/>
                    <a:pt x="11" y="57"/>
                  </a:cubicBezTo>
                  <a:cubicBezTo>
                    <a:pt x="11" y="58"/>
                    <a:pt x="11" y="58"/>
                    <a:pt x="11" y="59"/>
                  </a:cubicBezTo>
                  <a:cubicBezTo>
                    <a:pt x="11" y="59"/>
                    <a:pt x="11" y="60"/>
                    <a:pt x="11" y="61"/>
                  </a:cubicBezTo>
                  <a:moveTo>
                    <a:pt x="10" y="56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6"/>
                    <a:pt x="10" y="56"/>
                    <a:pt x="10" y="56"/>
                  </a:cubicBezTo>
                  <a:moveTo>
                    <a:pt x="7" y="54"/>
                  </a:moveTo>
                  <a:cubicBezTo>
                    <a:pt x="6" y="53"/>
                    <a:pt x="6" y="53"/>
                    <a:pt x="6" y="53"/>
                  </a:cubicBezTo>
                  <a:cubicBezTo>
                    <a:pt x="7" y="52"/>
                    <a:pt x="7" y="51"/>
                    <a:pt x="8" y="50"/>
                  </a:cubicBezTo>
                  <a:cubicBezTo>
                    <a:pt x="8" y="50"/>
                    <a:pt x="8" y="51"/>
                    <a:pt x="8" y="52"/>
                  </a:cubicBezTo>
                  <a:cubicBezTo>
                    <a:pt x="8" y="52"/>
                    <a:pt x="7" y="53"/>
                    <a:pt x="7" y="54"/>
                  </a:cubicBezTo>
                  <a:moveTo>
                    <a:pt x="4" y="53"/>
                  </a:moveTo>
                  <a:cubicBezTo>
                    <a:pt x="4" y="53"/>
                    <a:pt x="3" y="53"/>
                    <a:pt x="3" y="53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1"/>
                    <a:pt x="5" y="49"/>
                    <a:pt x="6" y="48"/>
                  </a:cubicBezTo>
                  <a:cubicBezTo>
                    <a:pt x="6" y="48"/>
                    <a:pt x="7" y="48"/>
                    <a:pt x="8" y="48"/>
                  </a:cubicBezTo>
                  <a:cubicBezTo>
                    <a:pt x="6" y="50"/>
                    <a:pt x="5" y="51"/>
                    <a:pt x="4" y="53"/>
                  </a:cubicBezTo>
                  <a:moveTo>
                    <a:pt x="3" y="49"/>
                  </a:moveTo>
                  <a:cubicBezTo>
                    <a:pt x="3" y="49"/>
                    <a:pt x="3" y="48"/>
                    <a:pt x="3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4" y="48"/>
                    <a:pt x="3" y="49"/>
                    <a:pt x="3" y="49"/>
                  </a:cubicBezTo>
                  <a:moveTo>
                    <a:pt x="85" y="33"/>
                  </a:moveTo>
                  <a:cubicBezTo>
                    <a:pt x="85" y="33"/>
                    <a:pt x="85" y="32"/>
                    <a:pt x="85" y="31"/>
                  </a:cubicBezTo>
                  <a:cubicBezTo>
                    <a:pt x="85" y="31"/>
                    <a:pt x="86" y="30"/>
                    <a:pt x="87" y="30"/>
                  </a:cubicBezTo>
                  <a:cubicBezTo>
                    <a:pt x="87" y="31"/>
                    <a:pt x="86" y="32"/>
                    <a:pt x="86" y="33"/>
                  </a:cubicBezTo>
                  <a:cubicBezTo>
                    <a:pt x="85" y="33"/>
                    <a:pt x="85" y="33"/>
                    <a:pt x="85" y="33"/>
                  </a:cubicBezTo>
                  <a:moveTo>
                    <a:pt x="17" y="23"/>
                  </a:moveTo>
                  <a:cubicBezTo>
                    <a:pt x="16" y="23"/>
                    <a:pt x="16" y="23"/>
                    <a:pt x="16" y="23"/>
                  </a:cubicBezTo>
                  <a:cubicBezTo>
                    <a:pt x="17" y="22"/>
                    <a:pt x="18" y="21"/>
                    <a:pt x="19" y="20"/>
                  </a:cubicBezTo>
                  <a:cubicBezTo>
                    <a:pt x="18" y="21"/>
                    <a:pt x="18" y="22"/>
                    <a:pt x="17" y="23"/>
                  </a:cubicBezTo>
                  <a:moveTo>
                    <a:pt x="17" y="21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20"/>
                    <a:pt x="17" y="20"/>
                    <a:pt x="17" y="21"/>
                  </a:cubicBezTo>
                  <a:moveTo>
                    <a:pt x="33" y="13"/>
                  </a:moveTo>
                  <a:cubicBezTo>
                    <a:pt x="33" y="13"/>
                    <a:pt x="34" y="13"/>
                    <a:pt x="34" y="13"/>
                  </a:cubicBezTo>
                  <a:cubicBezTo>
                    <a:pt x="38" y="11"/>
                    <a:pt x="43" y="10"/>
                    <a:pt x="47" y="10"/>
                  </a:cubicBezTo>
                  <a:cubicBezTo>
                    <a:pt x="48" y="10"/>
                    <a:pt x="49" y="9"/>
                    <a:pt x="49" y="9"/>
                  </a:cubicBezTo>
                  <a:cubicBezTo>
                    <a:pt x="49" y="7"/>
                    <a:pt x="49" y="5"/>
                    <a:pt x="50" y="3"/>
                  </a:cubicBezTo>
                  <a:cubicBezTo>
                    <a:pt x="54" y="3"/>
                    <a:pt x="58" y="3"/>
                    <a:pt x="62" y="5"/>
                  </a:cubicBezTo>
                  <a:cubicBezTo>
                    <a:pt x="61" y="7"/>
                    <a:pt x="61" y="9"/>
                    <a:pt x="60" y="11"/>
                  </a:cubicBezTo>
                  <a:cubicBezTo>
                    <a:pt x="60" y="11"/>
                    <a:pt x="61" y="12"/>
                    <a:pt x="61" y="12"/>
                  </a:cubicBezTo>
                  <a:cubicBezTo>
                    <a:pt x="66" y="14"/>
                    <a:pt x="70" y="17"/>
                    <a:pt x="73" y="20"/>
                  </a:cubicBezTo>
                  <a:cubicBezTo>
                    <a:pt x="73" y="20"/>
                    <a:pt x="74" y="20"/>
                    <a:pt x="74" y="20"/>
                  </a:cubicBezTo>
                  <a:cubicBezTo>
                    <a:pt x="74" y="20"/>
                    <a:pt x="75" y="20"/>
                    <a:pt x="75" y="20"/>
                  </a:cubicBezTo>
                  <a:cubicBezTo>
                    <a:pt x="77" y="19"/>
                    <a:pt x="79" y="17"/>
                    <a:pt x="80" y="16"/>
                  </a:cubicBezTo>
                  <a:cubicBezTo>
                    <a:pt x="81" y="16"/>
                    <a:pt x="81" y="17"/>
                    <a:pt x="81" y="17"/>
                  </a:cubicBezTo>
                  <a:cubicBezTo>
                    <a:pt x="82" y="18"/>
                    <a:pt x="83" y="20"/>
                    <a:pt x="84" y="21"/>
                  </a:cubicBezTo>
                  <a:cubicBezTo>
                    <a:pt x="85" y="22"/>
                    <a:pt x="86" y="23"/>
                    <a:pt x="86" y="24"/>
                  </a:cubicBezTo>
                  <a:cubicBezTo>
                    <a:pt x="86" y="24"/>
                    <a:pt x="87" y="25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5" y="27"/>
                    <a:pt x="84" y="28"/>
                    <a:pt x="82" y="30"/>
                  </a:cubicBezTo>
                  <a:cubicBezTo>
                    <a:pt x="81" y="30"/>
                    <a:pt x="81" y="31"/>
                    <a:pt x="81" y="31"/>
                  </a:cubicBezTo>
                  <a:cubicBezTo>
                    <a:pt x="83" y="36"/>
                    <a:pt x="84" y="40"/>
                    <a:pt x="85" y="45"/>
                  </a:cubicBezTo>
                  <a:cubicBezTo>
                    <a:pt x="85" y="46"/>
                    <a:pt x="85" y="46"/>
                    <a:pt x="86" y="46"/>
                  </a:cubicBezTo>
                  <a:cubicBezTo>
                    <a:pt x="88" y="47"/>
                    <a:pt x="90" y="47"/>
                    <a:pt x="92" y="47"/>
                  </a:cubicBezTo>
                  <a:cubicBezTo>
                    <a:pt x="92" y="51"/>
                    <a:pt x="91" y="55"/>
                    <a:pt x="90" y="59"/>
                  </a:cubicBezTo>
                  <a:cubicBezTo>
                    <a:pt x="89" y="59"/>
                    <a:pt x="88" y="59"/>
                    <a:pt x="87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5" y="59"/>
                    <a:pt x="84" y="59"/>
                    <a:pt x="83" y="60"/>
                  </a:cubicBezTo>
                  <a:cubicBezTo>
                    <a:pt x="81" y="61"/>
                    <a:pt x="80" y="63"/>
                    <a:pt x="79" y="65"/>
                  </a:cubicBezTo>
                  <a:cubicBezTo>
                    <a:pt x="78" y="67"/>
                    <a:pt x="77" y="69"/>
                    <a:pt x="75" y="71"/>
                  </a:cubicBezTo>
                  <a:cubicBezTo>
                    <a:pt x="74" y="71"/>
                    <a:pt x="74" y="72"/>
                    <a:pt x="75" y="73"/>
                  </a:cubicBezTo>
                  <a:cubicBezTo>
                    <a:pt x="76" y="74"/>
                    <a:pt x="77" y="76"/>
                    <a:pt x="78" y="78"/>
                  </a:cubicBezTo>
                  <a:cubicBezTo>
                    <a:pt x="75" y="81"/>
                    <a:pt x="72" y="83"/>
                    <a:pt x="69" y="85"/>
                  </a:cubicBezTo>
                  <a:cubicBezTo>
                    <a:pt x="67" y="83"/>
                    <a:pt x="66" y="81"/>
                    <a:pt x="65" y="80"/>
                  </a:cubicBezTo>
                  <a:cubicBezTo>
                    <a:pt x="65" y="79"/>
                    <a:pt x="64" y="79"/>
                    <a:pt x="64" y="79"/>
                  </a:cubicBezTo>
                  <a:cubicBezTo>
                    <a:pt x="64" y="79"/>
                    <a:pt x="63" y="79"/>
                    <a:pt x="63" y="79"/>
                  </a:cubicBezTo>
                  <a:cubicBezTo>
                    <a:pt x="59" y="81"/>
                    <a:pt x="54" y="82"/>
                    <a:pt x="50" y="82"/>
                  </a:cubicBezTo>
                  <a:cubicBezTo>
                    <a:pt x="49" y="82"/>
                    <a:pt x="48" y="83"/>
                    <a:pt x="48" y="84"/>
                  </a:cubicBezTo>
                  <a:cubicBezTo>
                    <a:pt x="48" y="86"/>
                    <a:pt x="47" y="88"/>
                    <a:pt x="47" y="90"/>
                  </a:cubicBezTo>
                  <a:cubicBezTo>
                    <a:pt x="43" y="90"/>
                    <a:pt x="39" y="89"/>
                    <a:pt x="35" y="88"/>
                  </a:cubicBezTo>
                  <a:cubicBezTo>
                    <a:pt x="36" y="86"/>
                    <a:pt x="36" y="84"/>
                    <a:pt x="36" y="82"/>
                  </a:cubicBezTo>
                  <a:cubicBezTo>
                    <a:pt x="36" y="81"/>
                    <a:pt x="36" y="80"/>
                    <a:pt x="35" y="80"/>
                  </a:cubicBezTo>
                  <a:cubicBezTo>
                    <a:pt x="31" y="78"/>
                    <a:pt x="27" y="76"/>
                    <a:pt x="24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2" y="72"/>
                    <a:pt x="22" y="72"/>
                    <a:pt x="22" y="72"/>
                  </a:cubicBezTo>
                  <a:cubicBezTo>
                    <a:pt x="20" y="74"/>
                    <a:pt x="18" y="75"/>
                    <a:pt x="17" y="76"/>
                  </a:cubicBezTo>
                  <a:cubicBezTo>
                    <a:pt x="14" y="73"/>
                    <a:pt x="11" y="70"/>
                    <a:pt x="10" y="66"/>
                  </a:cubicBezTo>
                  <a:cubicBezTo>
                    <a:pt x="11" y="65"/>
                    <a:pt x="13" y="64"/>
                    <a:pt x="15" y="63"/>
                  </a:cubicBezTo>
                  <a:cubicBezTo>
                    <a:pt x="15" y="62"/>
                    <a:pt x="16" y="61"/>
                    <a:pt x="15" y="61"/>
                  </a:cubicBezTo>
                  <a:cubicBezTo>
                    <a:pt x="13" y="56"/>
                    <a:pt x="12" y="52"/>
                    <a:pt x="12" y="47"/>
                  </a:cubicBezTo>
                  <a:cubicBezTo>
                    <a:pt x="12" y="46"/>
                    <a:pt x="12" y="46"/>
                    <a:pt x="11" y="46"/>
                  </a:cubicBezTo>
                  <a:cubicBezTo>
                    <a:pt x="9" y="45"/>
                    <a:pt x="7" y="45"/>
                    <a:pt x="5" y="45"/>
                  </a:cubicBezTo>
                  <a:cubicBezTo>
                    <a:pt x="5" y="41"/>
                    <a:pt x="6" y="37"/>
                    <a:pt x="7" y="33"/>
                  </a:cubicBezTo>
                  <a:cubicBezTo>
                    <a:pt x="9" y="33"/>
                    <a:pt x="11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5" y="33"/>
                  </a:cubicBezTo>
                  <a:cubicBezTo>
                    <a:pt x="16" y="31"/>
                    <a:pt x="17" y="29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4"/>
                    <a:pt x="21" y="23"/>
                    <a:pt x="22" y="21"/>
                  </a:cubicBezTo>
                  <a:cubicBezTo>
                    <a:pt x="23" y="21"/>
                    <a:pt x="23" y="20"/>
                    <a:pt x="22" y="19"/>
                  </a:cubicBezTo>
                  <a:cubicBezTo>
                    <a:pt x="21" y="18"/>
                    <a:pt x="20" y="16"/>
                    <a:pt x="19" y="14"/>
                  </a:cubicBezTo>
                  <a:cubicBezTo>
                    <a:pt x="22" y="12"/>
                    <a:pt x="25" y="9"/>
                    <a:pt x="28" y="7"/>
                  </a:cubicBezTo>
                  <a:cubicBezTo>
                    <a:pt x="30" y="9"/>
                    <a:pt x="31" y="11"/>
                    <a:pt x="32" y="13"/>
                  </a:cubicBezTo>
                  <a:cubicBezTo>
                    <a:pt x="32" y="13"/>
                    <a:pt x="33" y="13"/>
                    <a:pt x="33" y="13"/>
                  </a:cubicBezTo>
                  <a:moveTo>
                    <a:pt x="49" y="0"/>
                  </a:moveTo>
                  <a:cubicBezTo>
                    <a:pt x="48" y="0"/>
                    <a:pt x="47" y="0"/>
                    <a:pt x="47" y="1"/>
                  </a:cubicBezTo>
                  <a:cubicBezTo>
                    <a:pt x="47" y="3"/>
                    <a:pt x="46" y="5"/>
                    <a:pt x="46" y="7"/>
                  </a:cubicBezTo>
                  <a:cubicBezTo>
                    <a:pt x="42" y="7"/>
                    <a:pt x="38" y="8"/>
                    <a:pt x="34" y="10"/>
                  </a:cubicBezTo>
                  <a:cubicBezTo>
                    <a:pt x="33" y="8"/>
                    <a:pt x="31" y="6"/>
                    <a:pt x="30" y="5"/>
                  </a:cubicBezTo>
                  <a:cubicBezTo>
                    <a:pt x="30" y="4"/>
                    <a:pt x="29" y="4"/>
                    <a:pt x="29" y="4"/>
                  </a:cubicBezTo>
                  <a:cubicBezTo>
                    <a:pt x="29" y="4"/>
                    <a:pt x="28" y="4"/>
                    <a:pt x="28" y="4"/>
                  </a:cubicBezTo>
                  <a:cubicBezTo>
                    <a:pt x="24" y="6"/>
                    <a:pt x="19" y="9"/>
                    <a:pt x="16" y="13"/>
                  </a:cubicBezTo>
                  <a:cubicBezTo>
                    <a:pt x="15" y="13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7"/>
                    <a:pt x="14" y="19"/>
                    <a:pt x="13" y="22"/>
                  </a:cubicBezTo>
                  <a:cubicBezTo>
                    <a:pt x="13" y="22"/>
                    <a:pt x="13" y="23"/>
                    <a:pt x="13" y="23"/>
                  </a:cubicBezTo>
                  <a:cubicBezTo>
                    <a:pt x="14" y="24"/>
                    <a:pt x="14" y="25"/>
                    <a:pt x="15" y="26"/>
                  </a:cubicBezTo>
                  <a:cubicBezTo>
                    <a:pt x="14" y="27"/>
                    <a:pt x="13" y="29"/>
                    <a:pt x="12" y="31"/>
                  </a:cubicBezTo>
                  <a:cubicBezTo>
                    <a:pt x="10" y="30"/>
                    <a:pt x="8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0"/>
                    <a:pt x="5" y="30"/>
                    <a:pt x="4" y="31"/>
                  </a:cubicBezTo>
                  <a:cubicBezTo>
                    <a:pt x="4" y="31"/>
                    <a:pt x="4" y="31"/>
                    <a:pt x="4" y="3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8"/>
                    <a:pt x="0" y="49"/>
                    <a:pt x="0" y="54"/>
                  </a:cubicBezTo>
                  <a:cubicBezTo>
                    <a:pt x="0" y="55"/>
                    <a:pt x="0" y="55"/>
                    <a:pt x="1" y="55"/>
                  </a:cubicBezTo>
                  <a:cubicBezTo>
                    <a:pt x="3" y="56"/>
                    <a:pt x="5" y="56"/>
                    <a:pt x="7" y="57"/>
                  </a:cubicBezTo>
                  <a:cubicBezTo>
                    <a:pt x="7" y="59"/>
                    <a:pt x="8" y="61"/>
                    <a:pt x="8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5"/>
                    <a:pt x="6" y="65"/>
                    <a:pt x="6" y="65"/>
                  </a:cubicBezTo>
                  <a:cubicBezTo>
                    <a:pt x="6" y="68"/>
                    <a:pt x="5" y="71"/>
                    <a:pt x="4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4" y="75"/>
                    <a:pt x="4" y="75"/>
                    <a:pt x="5" y="76"/>
                  </a:cubicBezTo>
                  <a:cubicBezTo>
                    <a:pt x="7" y="80"/>
                    <a:pt x="9" y="83"/>
                    <a:pt x="12" y="86"/>
                  </a:cubicBezTo>
                  <a:cubicBezTo>
                    <a:pt x="13" y="87"/>
                    <a:pt x="13" y="87"/>
                    <a:pt x="14" y="87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4" y="87"/>
                    <a:pt x="15" y="87"/>
                    <a:pt x="15" y="87"/>
                  </a:cubicBezTo>
                  <a:cubicBezTo>
                    <a:pt x="17" y="86"/>
                    <a:pt x="18" y="85"/>
                    <a:pt x="20" y="84"/>
                  </a:cubicBezTo>
                  <a:cubicBezTo>
                    <a:pt x="23" y="86"/>
                    <a:pt x="26" y="88"/>
                    <a:pt x="30" y="90"/>
                  </a:cubicBezTo>
                  <a:cubicBezTo>
                    <a:pt x="30" y="92"/>
                    <a:pt x="30" y="94"/>
                    <a:pt x="30" y="97"/>
                  </a:cubicBezTo>
                  <a:cubicBezTo>
                    <a:pt x="30" y="98"/>
                    <a:pt x="30" y="98"/>
                    <a:pt x="31" y="98"/>
                  </a:cubicBezTo>
                  <a:cubicBezTo>
                    <a:pt x="36" y="100"/>
                    <a:pt x="41" y="101"/>
                    <a:pt x="46" y="101"/>
                  </a:cubicBezTo>
                  <a:cubicBezTo>
                    <a:pt x="46" y="101"/>
                    <a:pt x="46" y="101"/>
                    <a:pt x="46" y="101"/>
                  </a:cubicBezTo>
                  <a:cubicBezTo>
                    <a:pt x="47" y="101"/>
                    <a:pt x="47" y="100"/>
                    <a:pt x="47" y="100"/>
                  </a:cubicBezTo>
                  <a:cubicBezTo>
                    <a:pt x="48" y="98"/>
                    <a:pt x="49" y="96"/>
                    <a:pt x="49" y="93"/>
                  </a:cubicBezTo>
                  <a:cubicBezTo>
                    <a:pt x="54" y="93"/>
                    <a:pt x="57" y="92"/>
                    <a:pt x="61" y="90"/>
                  </a:cubicBezTo>
                  <a:cubicBezTo>
                    <a:pt x="62" y="92"/>
                    <a:pt x="64" y="94"/>
                    <a:pt x="65" y="96"/>
                  </a:cubicBezTo>
                  <a:cubicBezTo>
                    <a:pt x="65" y="96"/>
                    <a:pt x="65" y="96"/>
                    <a:pt x="66" y="96"/>
                  </a:cubicBezTo>
                  <a:cubicBezTo>
                    <a:pt x="66" y="96"/>
                    <a:pt x="66" y="96"/>
                    <a:pt x="67" y="96"/>
                  </a:cubicBezTo>
                  <a:cubicBezTo>
                    <a:pt x="71" y="94"/>
                    <a:pt x="75" y="91"/>
                    <a:pt x="79" y="87"/>
                  </a:cubicBezTo>
                  <a:cubicBezTo>
                    <a:pt x="79" y="87"/>
                    <a:pt x="79" y="87"/>
                    <a:pt x="79" y="87"/>
                  </a:cubicBezTo>
                  <a:cubicBezTo>
                    <a:pt x="80" y="84"/>
                    <a:pt x="81" y="82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81" y="76"/>
                    <a:pt x="80" y="75"/>
                    <a:pt x="80" y="75"/>
                  </a:cubicBezTo>
                  <a:cubicBezTo>
                    <a:pt x="81" y="73"/>
                    <a:pt x="82" y="71"/>
                    <a:pt x="83" y="71"/>
                  </a:cubicBezTo>
                  <a:cubicBezTo>
                    <a:pt x="83" y="70"/>
                    <a:pt x="84" y="70"/>
                    <a:pt x="84" y="70"/>
                  </a:cubicBezTo>
                  <a:cubicBezTo>
                    <a:pt x="84" y="70"/>
                    <a:pt x="84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90" y="70"/>
                    <a:pt x="90" y="69"/>
                  </a:cubicBezTo>
                  <a:cubicBezTo>
                    <a:pt x="91" y="67"/>
                    <a:pt x="92" y="64"/>
                    <a:pt x="93" y="61"/>
                  </a:cubicBezTo>
                  <a:cubicBezTo>
                    <a:pt x="94" y="56"/>
                    <a:pt x="95" y="51"/>
                    <a:pt x="95" y="46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5" y="45"/>
                    <a:pt x="95" y="45"/>
                    <a:pt x="94" y="45"/>
                  </a:cubicBezTo>
                  <a:cubicBezTo>
                    <a:pt x="92" y="44"/>
                    <a:pt x="90" y="44"/>
                    <a:pt x="87" y="44"/>
                  </a:cubicBezTo>
                  <a:cubicBezTo>
                    <a:pt x="87" y="41"/>
                    <a:pt x="87" y="39"/>
                    <a:pt x="86" y="36"/>
                  </a:cubicBezTo>
                  <a:cubicBezTo>
                    <a:pt x="87" y="36"/>
                    <a:pt x="87" y="36"/>
                    <a:pt x="88" y="35"/>
                  </a:cubicBezTo>
                  <a:cubicBezTo>
                    <a:pt x="88" y="35"/>
                    <a:pt x="89" y="35"/>
                    <a:pt x="89" y="34"/>
                  </a:cubicBezTo>
                  <a:cubicBezTo>
                    <a:pt x="89" y="32"/>
                    <a:pt x="90" y="30"/>
                    <a:pt x="90" y="28"/>
                  </a:cubicBezTo>
                  <a:cubicBezTo>
                    <a:pt x="90" y="28"/>
                    <a:pt x="90" y="27"/>
                    <a:pt x="90" y="27"/>
                  </a:cubicBezTo>
                  <a:cubicBezTo>
                    <a:pt x="91" y="27"/>
                    <a:pt x="91" y="26"/>
                    <a:pt x="90" y="26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9" y="24"/>
                    <a:pt x="89" y="23"/>
                    <a:pt x="88" y="22"/>
                  </a:cubicBezTo>
                  <a:cubicBezTo>
                    <a:pt x="88" y="22"/>
                    <a:pt x="88" y="21"/>
                    <a:pt x="87" y="20"/>
                  </a:cubicBezTo>
                  <a:cubicBezTo>
                    <a:pt x="86" y="19"/>
                    <a:pt x="85" y="17"/>
                    <a:pt x="84" y="16"/>
                  </a:cubicBezTo>
                  <a:cubicBezTo>
                    <a:pt x="83" y="15"/>
                    <a:pt x="83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8" y="14"/>
                    <a:pt x="76" y="16"/>
                    <a:pt x="74" y="17"/>
                  </a:cubicBezTo>
                  <a:cubicBezTo>
                    <a:pt x="71" y="14"/>
                    <a:pt x="67" y="12"/>
                    <a:pt x="64" y="10"/>
                  </a:cubicBezTo>
                  <a:cubicBezTo>
                    <a:pt x="64" y="8"/>
                    <a:pt x="64" y="6"/>
                    <a:pt x="65" y="4"/>
                  </a:cubicBezTo>
                  <a:cubicBezTo>
                    <a:pt x="65" y="3"/>
                    <a:pt x="64" y="2"/>
                    <a:pt x="64" y="2"/>
                  </a:cubicBezTo>
                  <a:cubicBezTo>
                    <a:pt x="59" y="0"/>
                    <a:pt x="54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745"/>
            <p:cNvSpPr>
              <a:spLocks noEditPoints="1"/>
            </p:cNvSpPr>
            <p:nvPr/>
          </p:nvSpPr>
          <p:spPr bwMode="auto">
            <a:xfrm>
              <a:off x="1086191" y="3459834"/>
              <a:ext cx="103948" cy="105740"/>
            </a:xfrm>
            <a:custGeom>
              <a:avLst/>
              <a:gdLst>
                <a:gd name="T0" fmla="*/ 46 w 49"/>
                <a:gd name="T1" fmla="*/ 27 h 50"/>
                <a:gd name="T2" fmla="*/ 46 w 49"/>
                <a:gd name="T3" fmla="*/ 28 h 50"/>
                <a:gd name="T4" fmla="*/ 45 w 49"/>
                <a:gd name="T5" fmla="*/ 25 h 50"/>
                <a:gd name="T6" fmla="*/ 46 w 49"/>
                <a:gd name="T7" fmla="*/ 26 h 50"/>
                <a:gd name="T8" fmla="*/ 45 w 49"/>
                <a:gd name="T9" fmla="*/ 24 h 50"/>
                <a:gd name="T10" fmla="*/ 46 w 49"/>
                <a:gd name="T11" fmla="*/ 23 h 50"/>
                <a:gd name="T12" fmla="*/ 45 w 49"/>
                <a:gd name="T13" fmla="*/ 24 h 50"/>
                <a:gd name="T14" fmla="*/ 43 w 49"/>
                <a:gd name="T15" fmla="*/ 20 h 50"/>
                <a:gd name="T16" fmla="*/ 45 w 49"/>
                <a:gd name="T17" fmla="*/ 22 h 50"/>
                <a:gd name="T18" fmla="*/ 42 w 49"/>
                <a:gd name="T19" fmla="*/ 18 h 50"/>
                <a:gd name="T20" fmla="*/ 42 w 49"/>
                <a:gd name="T21" fmla="*/ 14 h 50"/>
                <a:gd name="T22" fmla="*/ 42 w 49"/>
                <a:gd name="T23" fmla="*/ 18 h 50"/>
                <a:gd name="T24" fmla="*/ 10 w 49"/>
                <a:gd name="T25" fmla="*/ 40 h 50"/>
                <a:gd name="T26" fmla="*/ 4 w 49"/>
                <a:gd name="T27" fmla="*/ 20 h 50"/>
                <a:gd name="T28" fmla="*/ 4 w 49"/>
                <a:gd name="T29" fmla="*/ 20 h 50"/>
                <a:gd name="T30" fmla="*/ 22 w 49"/>
                <a:gd name="T31" fmla="*/ 10 h 50"/>
                <a:gd name="T32" fmla="*/ 37 w 49"/>
                <a:gd name="T33" fmla="*/ 17 h 50"/>
                <a:gd name="T34" fmla="*/ 43 w 49"/>
                <a:gd name="T35" fmla="*/ 36 h 50"/>
                <a:gd name="T36" fmla="*/ 36 w 49"/>
                <a:gd name="T37" fmla="*/ 44 h 50"/>
                <a:gd name="T38" fmla="*/ 25 w 49"/>
                <a:gd name="T39" fmla="*/ 47 h 50"/>
                <a:gd name="T40" fmla="*/ 35 w 49"/>
                <a:gd name="T41" fmla="*/ 11 h 50"/>
                <a:gd name="T42" fmla="*/ 40 w 49"/>
                <a:gd name="T43" fmla="*/ 11 h 50"/>
                <a:gd name="T44" fmla="*/ 39 w 49"/>
                <a:gd name="T45" fmla="*/ 14 h 50"/>
                <a:gd name="T46" fmla="*/ 12 w 49"/>
                <a:gd name="T47" fmla="*/ 7 h 50"/>
                <a:gd name="T48" fmla="*/ 7 w 49"/>
                <a:gd name="T49" fmla="*/ 13 h 50"/>
                <a:gd name="T50" fmla="*/ 30 w 49"/>
                <a:gd name="T51" fmla="*/ 9 h 50"/>
                <a:gd name="T52" fmla="*/ 34 w 49"/>
                <a:gd name="T53" fmla="*/ 6 h 50"/>
                <a:gd name="T54" fmla="*/ 34 w 49"/>
                <a:gd name="T55" fmla="*/ 10 h 50"/>
                <a:gd name="T56" fmla="*/ 18 w 49"/>
                <a:gd name="T57" fmla="*/ 5 h 50"/>
                <a:gd name="T58" fmla="*/ 14 w 49"/>
                <a:gd name="T59" fmla="*/ 8 h 50"/>
                <a:gd name="T60" fmla="*/ 29 w 49"/>
                <a:gd name="T61" fmla="*/ 8 h 50"/>
                <a:gd name="T62" fmla="*/ 28 w 49"/>
                <a:gd name="T63" fmla="*/ 4 h 50"/>
                <a:gd name="T64" fmla="*/ 32 w 49"/>
                <a:gd name="T65" fmla="*/ 5 h 50"/>
                <a:gd name="T66" fmla="*/ 18 w 49"/>
                <a:gd name="T67" fmla="*/ 7 h 50"/>
                <a:gd name="T68" fmla="*/ 24 w 49"/>
                <a:gd name="T69" fmla="*/ 3 h 50"/>
                <a:gd name="T70" fmla="*/ 22 w 49"/>
                <a:gd name="T71" fmla="*/ 7 h 50"/>
                <a:gd name="T72" fmla="*/ 24 w 49"/>
                <a:gd name="T73" fmla="*/ 0 h 50"/>
                <a:gd name="T74" fmla="*/ 12 w 49"/>
                <a:gd name="T75" fmla="*/ 4 h 50"/>
                <a:gd name="T76" fmla="*/ 7 w 49"/>
                <a:gd name="T77" fmla="*/ 42 h 50"/>
                <a:gd name="T78" fmla="*/ 25 w 49"/>
                <a:gd name="T79" fmla="*/ 50 h 50"/>
                <a:gd name="T80" fmla="*/ 36 w 49"/>
                <a:gd name="T81" fmla="*/ 47 h 50"/>
                <a:gd name="T82" fmla="*/ 36 w 49"/>
                <a:gd name="T83" fmla="*/ 47 h 50"/>
                <a:gd name="T84" fmla="*/ 37 w 49"/>
                <a:gd name="T85" fmla="*/ 46 h 50"/>
                <a:gd name="T86" fmla="*/ 39 w 49"/>
                <a:gd name="T87" fmla="*/ 45 h 50"/>
                <a:gd name="T88" fmla="*/ 39 w 49"/>
                <a:gd name="T89" fmla="*/ 45 h 50"/>
                <a:gd name="T90" fmla="*/ 39 w 49"/>
                <a:gd name="T91" fmla="*/ 45 h 50"/>
                <a:gd name="T92" fmla="*/ 39 w 49"/>
                <a:gd name="T93" fmla="*/ 45 h 50"/>
                <a:gd name="T94" fmla="*/ 39 w 49"/>
                <a:gd name="T95" fmla="*/ 45 h 50"/>
                <a:gd name="T96" fmla="*/ 42 w 49"/>
                <a:gd name="T97" fmla="*/ 9 h 50"/>
                <a:gd name="T98" fmla="*/ 24 w 49"/>
                <a:gd name="T9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" h="50">
                  <a:moveTo>
                    <a:pt x="46" y="28"/>
                  </a:move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8"/>
                    <a:pt x="46" y="28"/>
                    <a:pt x="46" y="28"/>
                  </a:cubicBezTo>
                  <a:moveTo>
                    <a:pt x="46" y="26"/>
                  </a:move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moveTo>
                    <a:pt x="45" y="24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4"/>
                    <a:pt x="45" y="24"/>
                    <a:pt x="45" y="24"/>
                  </a:cubicBezTo>
                  <a:moveTo>
                    <a:pt x="44" y="22"/>
                  </a:moveTo>
                  <a:cubicBezTo>
                    <a:pt x="44" y="21"/>
                    <a:pt x="43" y="20"/>
                    <a:pt x="43" y="20"/>
                  </a:cubicBezTo>
                  <a:cubicBezTo>
                    <a:pt x="43" y="19"/>
                    <a:pt x="44" y="19"/>
                    <a:pt x="45" y="19"/>
                  </a:cubicBezTo>
                  <a:cubicBezTo>
                    <a:pt x="45" y="20"/>
                    <a:pt x="45" y="21"/>
                    <a:pt x="45" y="22"/>
                  </a:cubicBezTo>
                  <a:cubicBezTo>
                    <a:pt x="45" y="22"/>
                    <a:pt x="45" y="22"/>
                    <a:pt x="44" y="22"/>
                  </a:cubicBezTo>
                  <a:moveTo>
                    <a:pt x="42" y="18"/>
                  </a:moveTo>
                  <a:cubicBezTo>
                    <a:pt x="41" y="17"/>
                    <a:pt x="40" y="16"/>
                    <a:pt x="40" y="15"/>
                  </a:cubicBezTo>
                  <a:cubicBezTo>
                    <a:pt x="40" y="15"/>
                    <a:pt x="41" y="14"/>
                    <a:pt x="42" y="14"/>
                  </a:cubicBezTo>
                  <a:cubicBezTo>
                    <a:pt x="43" y="15"/>
                    <a:pt x="43" y="16"/>
                    <a:pt x="44" y="17"/>
                  </a:cubicBezTo>
                  <a:cubicBezTo>
                    <a:pt x="43" y="18"/>
                    <a:pt x="43" y="18"/>
                    <a:pt x="42" y="18"/>
                  </a:cubicBezTo>
                  <a:moveTo>
                    <a:pt x="25" y="47"/>
                  </a:moveTo>
                  <a:cubicBezTo>
                    <a:pt x="19" y="47"/>
                    <a:pt x="13" y="44"/>
                    <a:pt x="10" y="40"/>
                  </a:cubicBezTo>
                  <a:cubicBezTo>
                    <a:pt x="6" y="35"/>
                    <a:pt x="3" y="29"/>
                    <a:pt x="3" y="24"/>
                  </a:cubicBezTo>
                  <a:cubicBezTo>
                    <a:pt x="3" y="23"/>
                    <a:pt x="3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6" y="17"/>
                    <a:pt x="8" y="15"/>
                    <a:pt x="11" y="13"/>
                  </a:cubicBezTo>
                  <a:cubicBezTo>
                    <a:pt x="15" y="11"/>
                    <a:pt x="19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8" y="10"/>
                    <a:pt x="33" y="13"/>
                    <a:pt x="37" y="17"/>
                  </a:cubicBezTo>
                  <a:cubicBezTo>
                    <a:pt x="41" y="21"/>
                    <a:pt x="44" y="27"/>
                    <a:pt x="44" y="33"/>
                  </a:cubicBezTo>
                  <a:cubicBezTo>
                    <a:pt x="44" y="34"/>
                    <a:pt x="44" y="35"/>
                    <a:pt x="43" y="36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9"/>
                    <a:pt x="39" y="41"/>
                    <a:pt x="36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2" y="46"/>
                    <a:pt x="28" y="47"/>
                    <a:pt x="25" y="47"/>
                  </a:cubicBezTo>
                  <a:moveTo>
                    <a:pt x="39" y="14"/>
                  </a:moveTo>
                  <a:cubicBezTo>
                    <a:pt x="37" y="13"/>
                    <a:pt x="36" y="12"/>
                    <a:pt x="35" y="11"/>
                  </a:cubicBezTo>
                  <a:cubicBezTo>
                    <a:pt x="36" y="10"/>
                    <a:pt x="37" y="10"/>
                    <a:pt x="38" y="9"/>
                  </a:cubicBezTo>
                  <a:cubicBezTo>
                    <a:pt x="39" y="10"/>
                    <a:pt x="39" y="10"/>
                    <a:pt x="40" y="11"/>
                  </a:cubicBezTo>
                  <a:cubicBezTo>
                    <a:pt x="40" y="11"/>
                    <a:pt x="41" y="12"/>
                    <a:pt x="41" y="13"/>
                  </a:cubicBezTo>
                  <a:cubicBezTo>
                    <a:pt x="40" y="13"/>
                    <a:pt x="39" y="14"/>
                    <a:pt x="39" y="14"/>
                  </a:cubicBezTo>
                  <a:moveTo>
                    <a:pt x="7" y="13"/>
                  </a:moveTo>
                  <a:cubicBezTo>
                    <a:pt x="8" y="11"/>
                    <a:pt x="10" y="9"/>
                    <a:pt x="12" y="7"/>
                  </a:cubicBezTo>
                  <a:cubicBezTo>
                    <a:pt x="11" y="9"/>
                    <a:pt x="10" y="10"/>
                    <a:pt x="9" y="11"/>
                  </a:cubicBezTo>
                  <a:cubicBezTo>
                    <a:pt x="8" y="12"/>
                    <a:pt x="7" y="12"/>
                    <a:pt x="7" y="13"/>
                  </a:cubicBezTo>
                  <a:moveTo>
                    <a:pt x="34" y="10"/>
                  </a:moveTo>
                  <a:cubicBezTo>
                    <a:pt x="32" y="10"/>
                    <a:pt x="31" y="9"/>
                    <a:pt x="30" y="9"/>
                  </a:cubicBezTo>
                  <a:cubicBezTo>
                    <a:pt x="31" y="8"/>
                    <a:pt x="32" y="7"/>
                    <a:pt x="33" y="7"/>
                  </a:cubicBezTo>
                  <a:cubicBezTo>
                    <a:pt x="33" y="6"/>
                    <a:pt x="33" y="6"/>
                    <a:pt x="34" y="6"/>
                  </a:cubicBezTo>
                  <a:cubicBezTo>
                    <a:pt x="35" y="6"/>
                    <a:pt x="36" y="7"/>
                    <a:pt x="37" y="8"/>
                  </a:cubicBezTo>
                  <a:cubicBezTo>
                    <a:pt x="36" y="9"/>
                    <a:pt x="35" y="10"/>
                    <a:pt x="34" y="10"/>
                  </a:cubicBezTo>
                  <a:moveTo>
                    <a:pt x="13" y="9"/>
                  </a:moveTo>
                  <a:cubicBezTo>
                    <a:pt x="14" y="7"/>
                    <a:pt x="16" y="6"/>
                    <a:pt x="18" y="5"/>
                  </a:cubicBezTo>
                  <a:cubicBezTo>
                    <a:pt x="18" y="4"/>
                    <a:pt x="19" y="4"/>
                    <a:pt x="20" y="4"/>
                  </a:cubicBezTo>
                  <a:cubicBezTo>
                    <a:pt x="18" y="5"/>
                    <a:pt x="16" y="7"/>
                    <a:pt x="14" y="8"/>
                  </a:cubicBezTo>
                  <a:cubicBezTo>
                    <a:pt x="14" y="9"/>
                    <a:pt x="13" y="9"/>
                    <a:pt x="13" y="9"/>
                  </a:cubicBezTo>
                  <a:moveTo>
                    <a:pt x="29" y="8"/>
                  </a:moveTo>
                  <a:cubicBezTo>
                    <a:pt x="27" y="8"/>
                    <a:pt x="26" y="7"/>
                    <a:pt x="24" y="7"/>
                  </a:cubicBezTo>
                  <a:cubicBezTo>
                    <a:pt x="25" y="6"/>
                    <a:pt x="27" y="5"/>
                    <a:pt x="28" y="4"/>
                  </a:cubicBezTo>
                  <a:cubicBezTo>
                    <a:pt x="30" y="4"/>
                    <a:pt x="31" y="4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7"/>
                    <a:pt x="29" y="8"/>
                  </a:cubicBezTo>
                  <a:moveTo>
                    <a:pt x="18" y="7"/>
                  </a:moveTo>
                  <a:cubicBezTo>
                    <a:pt x="19" y="6"/>
                    <a:pt x="21" y="5"/>
                    <a:pt x="23" y="3"/>
                  </a:cubicBezTo>
                  <a:cubicBezTo>
                    <a:pt x="23" y="3"/>
                    <a:pt x="24" y="3"/>
                    <a:pt x="24" y="3"/>
                  </a:cubicBezTo>
                  <a:cubicBezTo>
                    <a:pt x="25" y="3"/>
                    <a:pt x="26" y="3"/>
                    <a:pt x="26" y="3"/>
                  </a:cubicBezTo>
                  <a:cubicBezTo>
                    <a:pt x="25" y="5"/>
                    <a:pt x="23" y="6"/>
                    <a:pt x="22" y="7"/>
                  </a:cubicBezTo>
                  <a:cubicBezTo>
                    <a:pt x="20" y="7"/>
                    <a:pt x="19" y="7"/>
                    <a:pt x="18" y="7"/>
                  </a:cubicBezTo>
                  <a:moveTo>
                    <a:pt x="24" y="0"/>
                  </a:moveTo>
                  <a:cubicBezTo>
                    <a:pt x="20" y="0"/>
                    <a:pt x="16" y="2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9"/>
                    <a:pt x="0" y="16"/>
                    <a:pt x="0" y="24"/>
                  </a:cubicBezTo>
                  <a:cubicBezTo>
                    <a:pt x="0" y="30"/>
                    <a:pt x="3" y="37"/>
                    <a:pt x="7" y="42"/>
                  </a:cubicBezTo>
                  <a:cubicBezTo>
                    <a:pt x="12" y="46"/>
                    <a:pt x="18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8" y="50"/>
                    <a:pt x="32" y="49"/>
                    <a:pt x="35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7" y="46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6"/>
                    <a:pt x="38" y="46"/>
                    <a:pt x="38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6" y="40"/>
                    <a:pt x="49" y="33"/>
                    <a:pt x="49" y="26"/>
                  </a:cubicBezTo>
                  <a:cubicBezTo>
                    <a:pt x="49" y="20"/>
                    <a:pt x="46" y="13"/>
                    <a:pt x="42" y="9"/>
                  </a:cubicBezTo>
                  <a:cubicBezTo>
                    <a:pt x="37" y="4"/>
                    <a:pt x="31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746"/>
            <p:cNvSpPr>
              <a:spLocks noEditPoints="1"/>
            </p:cNvSpPr>
            <p:nvPr/>
          </p:nvSpPr>
          <p:spPr bwMode="auto">
            <a:xfrm>
              <a:off x="1050347" y="3430262"/>
              <a:ext cx="169363" cy="180116"/>
            </a:xfrm>
            <a:custGeom>
              <a:avLst/>
              <a:gdLst>
                <a:gd name="T0" fmla="*/ 34 w 80"/>
                <a:gd name="T1" fmla="*/ 81 h 85"/>
                <a:gd name="T2" fmla="*/ 31 w 80"/>
                <a:gd name="T3" fmla="*/ 81 h 85"/>
                <a:gd name="T4" fmla="*/ 28 w 80"/>
                <a:gd name="T5" fmla="*/ 80 h 85"/>
                <a:gd name="T6" fmla="*/ 27 w 80"/>
                <a:gd name="T7" fmla="*/ 77 h 85"/>
                <a:gd name="T8" fmla="*/ 56 w 80"/>
                <a:gd name="T9" fmla="*/ 75 h 85"/>
                <a:gd name="T10" fmla="*/ 52 w 80"/>
                <a:gd name="T11" fmla="*/ 75 h 85"/>
                <a:gd name="T12" fmla="*/ 44 w 80"/>
                <a:gd name="T13" fmla="*/ 72 h 85"/>
                <a:gd name="T14" fmla="*/ 60 w 80"/>
                <a:gd name="T15" fmla="*/ 75 h 85"/>
                <a:gd name="T16" fmla="*/ 43 w 80"/>
                <a:gd name="T17" fmla="*/ 75 h 85"/>
                <a:gd name="T18" fmla="*/ 47 w 80"/>
                <a:gd name="T19" fmla="*/ 75 h 85"/>
                <a:gd name="T20" fmla="*/ 26 w 80"/>
                <a:gd name="T21" fmla="*/ 72 h 85"/>
                <a:gd name="T22" fmla="*/ 21 w 80"/>
                <a:gd name="T23" fmla="*/ 69 h 85"/>
                <a:gd name="T24" fmla="*/ 19 w 80"/>
                <a:gd name="T25" fmla="*/ 67 h 85"/>
                <a:gd name="T26" fmla="*/ 19 w 80"/>
                <a:gd name="T27" fmla="*/ 67 h 85"/>
                <a:gd name="T28" fmla="*/ 13 w 80"/>
                <a:gd name="T29" fmla="*/ 67 h 85"/>
                <a:gd name="T30" fmla="*/ 10 w 80"/>
                <a:gd name="T31" fmla="*/ 66 h 85"/>
                <a:gd name="T32" fmla="*/ 10 w 80"/>
                <a:gd name="T33" fmla="*/ 61 h 85"/>
                <a:gd name="T34" fmla="*/ 8 w 80"/>
                <a:gd name="T35" fmla="*/ 58 h 85"/>
                <a:gd name="T36" fmla="*/ 73 w 80"/>
                <a:gd name="T37" fmla="*/ 59 h 85"/>
                <a:gd name="T38" fmla="*/ 73 w 80"/>
                <a:gd name="T39" fmla="*/ 55 h 85"/>
                <a:gd name="T40" fmla="*/ 67 w 80"/>
                <a:gd name="T41" fmla="*/ 59 h 85"/>
                <a:gd name="T42" fmla="*/ 10 w 80"/>
                <a:gd name="T43" fmla="*/ 48 h 85"/>
                <a:gd name="T44" fmla="*/ 7 w 80"/>
                <a:gd name="T45" fmla="*/ 42 h 85"/>
                <a:gd name="T46" fmla="*/ 7 w 80"/>
                <a:gd name="T47" fmla="*/ 38 h 85"/>
                <a:gd name="T48" fmla="*/ 4 w 80"/>
                <a:gd name="T49" fmla="*/ 38 h 85"/>
                <a:gd name="T50" fmla="*/ 73 w 80"/>
                <a:gd name="T51" fmla="*/ 30 h 85"/>
                <a:gd name="T52" fmla="*/ 17 w 80"/>
                <a:gd name="T53" fmla="*/ 18 h 85"/>
                <a:gd name="T54" fmla="*/ 53 w 80"/>
                <a:gd name="T55" fmla="*/ 10 h 85"/>
                <a:gd name="T56" fmla="*/ 70 w 80"/>
                <a:gd name="T57" fmla="*/ 16 h 85"/>
                <a:gd name="T58" fmla="*/ 70 w 80"/>
                <a:gd name="T59" fmla="*/ 27 h 85"/>
                <a:gd name="T60" fmla="*/ 71 w 80"/>
                <a:gd name="T61" fmla="*/ 40 h 85"/>
                <a:gd name="T62" fmla="*/ 72 w 80"/>
                <a:gd name="T63" fmla="*/ 52 h 85"/>
                <a:gd name="T64" fmla="*/ 64 w 80"/>
                <a:gd name="T65" fmla="*/ 67 h 85"/>
                <a:gd name="T66" fmla="*/ 42 w 80"/>
                <a:gd name="T67" fmla="*/ 69 h 85"/>
                <a:gd name="T68" fmla="*/ 29 w 80"/>
                <a:gd name="T69" fmla="*/ 73 h 85"/>
                <a:gd name="T70" fmla="*/ 18 w 80"/>
                <a:gd name="T71" fmla="*/ 59 h 85"/>
                <a:gd name="T72" fmla="*/ 12 w 80"/>
                <a:gd name="T73" fmla="*/ 39 h 85"/>
                <a:gd name="T74" fmla="*/ 13 w 80"/>
                <a:gd name="T75" fmla="*/ 27 h 85"/>
                <a:gd name="T76" fmla="*/ 21 w 80"/>
                <a:gd name="T77" fmla="*/ 17 h 85"/>
                <a:gd name="T78" fmla="*/ 31 w 80"/>
                <a:gd name="T79" fmla="*/ 11 h 85"/>
                <a:gd name="T80" fmla="*/ 44 w 80"/>
                <a:gd name="T81" fmla="*/ 0 h 85"/>
                <a:gd name="T82" fmla="*/ 29 w 80"/>
                <a:gd name="T83" fmla="*/ 4 h 85"/>
                <a:gd name="T84" fmla="*/ 16 w 80"/>
                <a:gd name="T85" fmla="*/ 11 h 85"/>
                <a:gd name="T86" fmla="*/ 8 w 80"/>
                <a:gd name="T87" fmla="*/ 23 h 85"/>
                <a:gd name="T88" fmla="*/ 0 w 80"/>
                <a:gd name="T89" fmla="*/ 43 h 85"/>
                <a:gd name="T90" fmla="*/ 6 w 80"/>
                <a:gd name="T91" fmla="*/ 52 h 85"/>
                <a:gd name="T92" fmla="*/ 4 w 80"/>
                <a:gd name="T93" fmla="*/ 61 h 85"/>
                <a:gd name="T94" fmla="*/ 16 w 80"/>
                <a:gd name="T95" fmla="*/ 69 h 85"/>
                <a:gd name="T96" fmla="*/ 36 w 80"/>
                <a:gd name="T97" fmla="*/ 85 h 85"/>
                <a:gd name="T98" fmla="*/ 49 w 80"/>
                <a:gd name="T99" fmla="*/ 77 h 85"/>
                <a:gd name="T100" fmla="*/ 65 w 80"/>
                <a:gd name="T101" fmla="*/ 75 h 85"/>
                <a:gd name="T102" fmla="*/ 67 w 80"/>
                <a:gd name="T103" fmla="*/ 67 h 85"/>
                <a:gd name="T104" fmla="*/ 70 w 80"/>
                <a:gd name="T105" fmla="*/ 61 h 85"/>
                <a:gd name="T106" fmla="*/ 80 w 80"/>
                <a:gd name="T107" fmla="*/ 42 h 85"/>
                <a:gd name="T108" fmla="*/ 75 w 80"/>
                <a:gd name="T109" fmla="*/ 33 h 85"/>
                <a:gd name="T110" fmla="*/ 78 w 80"/>
                <a:gd name="T111" fmla="*/ 24 h 85"/>
                <a:gd name="T112" fmla="*/ 71 w 80"/>
                <a:gd name="T113" fmla="*/ 14 h 85"/>
                <a:gd name="T114" fmla="*/ 65 w 80"/>
                <a:gd name="T115" fmla="*/ 16 h 85"/>
                <a:gd name="T116" fmla="*/ 44 w 80"/>
                <a:gd name="T1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0" h="85">
                  <a:moveTo>
                    <a:pt x="35" y="81"/>
                  </a:moveTo>
                  <a:cubicBezTo>
                    <a:pt x="35" y="81"/>
                    <a:pt x="35" y="81"/>
                    <a:pt x="35" y="81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5" y="81"/>
                    <a:pt x="35" y="81"/>
                    <a:pt x="35" y="81"/>
                  </a:cubicBezTo>
                  <a:moveTo>
                    <a:pt x="34" y="81"/>
                  </a:moveTo>
                  <a:cubicBezTo>
                    <a:pt x="33" y="81"/>
                    <a:pt x="33" y="81"/>
                    <a:pt x="33" y="81"/>
                  </a:cubicBezTo>
                  <a:cubicBezTo>
                    <a:pt x="34" y="80"/>
                    <a:pt x="34" y="79"/>
                    <a:pt x="35" y="77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35" y="80"/>
                    <a:pt x="34" y="81"/>
                  </a:cubicBezTo>
                  <a:moveTo>
                    <a:pt x="31" y="81"/>
                  </a:moveTo>
                  <a:cubicBezTo>
                    <a:pt x="31" y="81"/>
                    <a:pt x="30" y="81"/>
                    <a:pt x="30" y="80"/>
                  </a:cubicBezTo>
                  <a:cubicBezTo>
                    <a:pt x="31" y="79"/>
                    <a:pt x="32" y="78"/>
                    <a:pt x="32" y="77"/>
                  </a:cubicBezTo>
                  <a:cubicBezTo>
                    <a:pt x="33" y="77"/>
                    <a:pt x="33" y="77"/>
                    <a:pt x="34" y="77"/>
                  </a:cubicBezTo>
                  <a:cubicBezTo>
                    <a:pt x="33" y="78"/>
                    <a:pt x="32" y="80"/>
                    <a:pt x="31" y="81"/>
                  </a:cubicBezTo>
                  <a:moveTo>
                    <a:pt x="28" y="80"/>
                  </a:moveTo>
                  <a:cubicBezTo>
                    <a:pt x="28" y="80"/>
                    <a:pt x="28" y="80"/>
                    <a:pt x="27" y="80"/>
                  </a:cubicBezTo>
                  <a:cubicBezTo>
                    <a:pt x="28" y="78"/>
                    <a:pt x="29" y="77"/>
                    <a:pt x="30" y="76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30" y="78"/>
                    <a:pt x="29" y="79"/>
                    <a:pt x="28" y="80"/>
                  </a:cubicBezTo>
                  <a:moveTo>
                    <a:pt x="27" y="77"/>
                  </a:moveTo>
                  <a:cubicBezTo>
                    <a:pt x="28" y="77"/>
                    <a:pt x="28" y="76"/>
                    <a:pt x="28" y="76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6"/>
                    <a:pt x="28" y="77"/>
                    <a:pt x="27" y="77"/>
                  </a:cubicBezTo>
                  <a:moveTo>
                    <a:pt x="55" y="78"/>
                  </a:moveTo>
                  <a:cubicBezTo>
                    <a:pt x="56" y="77"/>
                    <a:pt x="56" y="76"/>
                    <a:pt x="56" y="75"/>
                  </a:cubicBezTo>
                  <a:cubicBezTo>
                    <a:pt x="57" y="75"/>
                    <a:pt x="58" y="74"/>
                    <a:pt x="59" y="74"/>
                  </a:cubicBezTo>
                  <a:cubicBezTo>
                    <a:pt x="58" y="75"/>
                    <a:pt x="58" y="76"/>
                    <a:pt x="57" y="77"/>
                  </a:cubicBezTo>
                  <a:cubicBezTo>
                    <a:pt x="57" y="77"/>
                    <a:pt x="56" y="77"/>
                    <a:pt x="55" y="78"/>
                  </a:cubicBezTo>
                  <a:moveTo>
                    <a:pt x="53" y="77"/>
                  </a:moveTo>
                  <a:cubicBezTo>
                    <a:pt x="52" y="76"/>
                    <a:pt x="52" y="76"/>
                    <a:pt x="52" y="75"/>
                  </a:cubicBezTo>
                  <a:cubicBezTo>
                    <a:pt x="52" y="74"/>
                    <a:pt x="52" y="73"/>
                    <a:pt x="53" y="72"/>
                  </a:cubicBezTo>
                  <a:cubicBezTo>
                    <a:pt x="53" y="72"/>
                    <a:pt x="53" y="73"/>
                    <a:pt x="54" y="74"/>
                  </a:cubicBezTo>
                  <a:cubicBezTo>
                    <a:pt x="53" y="75"/>
                    <a:pt x="53" y="76"/>
                    <a:pt x="53" y="77"/>
                  </a:cubicBezTo>
                  <a:moveTo>
                    <a:pt x="42" y="72"/>
                  </a:moveTo>
                  <a:cubicBezTo>
                    <a:pt x="42" y="72"/>
                    <a:pt x="43" y="72"/>
                    <a:pt x="44" y="72"/>
                  </a:cubicBezTo>
                  <a:cubicBezTo>
                    <a:pt x="43" y="73"/>
                    <a:pt x="42" y="74"/>
                    <a:pt x="41" y="75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41" y="74"/>
                    <a:pt x="41" y="73"/>
                    <a:pt x="41" y="72"/>
                  </a:cubicBezTo>
                  <a:cubicBezTo>
                    <a:pt x="42" y="72"/>
                    <a:pt x="42" y="72"/>
                    <a:pt x="42" y="72"/>
                  </a:cubicBezTo>
                  <a:moveTo>
                    <a:pt x="60" y="75"/>
                  </a:moveTo>
                  <a:cubicBezTo>
                    <a:pt x="60" y="74"/>
                    <a:pt x="61" y="73"/>
                    <a:pt x="61" y="73"/>
                  </a:cubicBezTo>
                  <a:cubicBezTo>
                    <a:pt x="62" y="72"/>
                    <a:pt x="63" y="72"/>
                    <a:pt x="63" y="71"/>
                  </a:cubicBezTo>
                  <a:cubicBezTo>
                    <a:pt x="63" y="72"/>
                    <a:pt x="63" y="73"/>
                    <a:pt x="63" y="73"/>
                  </a:cubicBezTo>
                  <a:cubicBezTo>
                    <a:pt x="62" y="74"/>
                    <a:pt x="61" y="74"/>
                    <a:pt x="60" y="75"/>
                  </a:cubicBezTo>
                  <a:moveTo>
                    <a:pt x="43" y="75"/>
                  </a:moveTo>
                  <a:cubicBezTo>
                    <a:pt x="44" y="74"/>
                    <a:pt x="45" y="73"/>
                    <a:pt x="46" y="72"/>
                  </a:cubicBezTo>
                  <a:cubicBezTo>
                    <a:pt x="46" y="71"/>
                    <a:pt x="47" y="71"/>
                    <a:pt x="47" y="71"/>
                  </a:cubicBezTo>
                  <a:cubicBezTo>
                    <a:pt x="46" y="73"/>
                    <a:pt x="45" y="74"/>
                    <a:pt x="45" y="75"/>
                  </a:cubicBezTo>
                  <a:cubicBezTo>
                    <a:pt x="44" y="75"/>
                    <a:pt x="43" y="75"/>
                    <a:pt x="43" y="75"/>
                  </a:cubicBezTo>
                  <a:moveTo>
                    <a:pt x="47" y="75"/>
                  </a:moveTo>
                  <a:cubicBezTo>
                    <a:pt x="48" y="73"/>
                    <a:pt x="48" y="72"/>
                    <a:pt x="49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0" y="72"/>
                    <a:pt x="49" y="73"/>
                    <a:pt x="49" y="74"/>
                  </a:cubicBezTo>
                  <a:cubicBezTo>
                    <a:pt x="48" y="74"/>
                    <a:pt x="47" y="74"/>
                    <a:pt x="47" y="75"/>
                  </a:cubicBezTo>
                  <a:moveTo>
                    <a:pt x="26" y="72"/>
                  </a:moveTo>
                  <a:cubicBezTo>
                    <a:pt x="24" y="72"/>
                    <a:pt x="23" y="71"/>
                    <a:pt x="22" y="70"/>
                  </a:cubicBezTo>
                  <a:cubicBezTo>
                    <a:pt x="23" y="69"/>
                    <a:pt x="25" y="69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70"/>
                    <a:pt x="26" y="71"/>
                    <a:pt x="26" y="72"/>
                  </a:cubicBezTo>
                  <a:moveTo>
                    <a:pt x="21" y="69"/>
                  </a:moveTo>
                  <a:cubicBezTo>
                    <a:pt x="21" y="69"/>
                    <a:pt x="20" y="69"/>
                    <a:pt x="20" y="68"/>
                  </a:cubicBezTo>
                  <a:cubicBezTo>
                    <a:pt x="21" y="67"/>
                    <a:pt x="22" y="67"/>
                    <a:pt x="23" y="66"/>
                  </a:cubicBezTo>
                  <a:cubicBezTo>
                    <a:pt x="23" y="66"/>
                    <a:pt x="24" y="67"/>
                    <a:pt x="24" y="67"/>
                  </a:cubicBezTo>
                  <a:cubicBezTo>
                    <a:pt x="23" y="68"/>
                    <a:pt x="22" y="69"/>
                    <a:pt x="21" y="69"/>
                  </a:cubicBezTo>
                  <a:moveTo>
                    <a:pt x="19" y="67"/>
                  </a:move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5"/>
                    <a:pt x="19" y="65"/>
                  </a:cubicBezTo>
                  <a:cubicBezTo>
                    <a:pt x="19" y="64"/>
                    <a:pt x="19" y="64"/>
                    <a:pt x="20" y="64"/>
                  </a:cubicBezTo>
                  <a:cubicBezTo>
                    <a:pt x="20" y="64"/>
                    <a:pt x="21" y="65"/>
                    <a:pt x="22" y="65"/>
                  </a:cubicBezTo>
                  <a:cubicBezTo>
                    <a:pt x="21" y="66"/>
                    <a:pt x="20" y="66"/>
                    <a:pt x="19" y="67"/>
                  </a:cubicBezTo>
                  <a:moveTo>
                    <a:pt x="13" y="67"/>
                  </a:moveTo>
                  <a:cubicBezTo>
                    <a:pt x="13" y="66"/>
                    <a:pt x="14" y="65"/>
                    <a:pt x="14" y="65"/>
                  </a:cubicBezTo>
                  <a:cubicBezTo>
                    <a:pt x="15" y="64"/>
                    <a:pt x="15" y="64"/>
                    <a:pt x="16" y="64"/>
                  </a:cubicBezTo>
                  <a:cubicBezTo>
                    <a:pt x="16" y="64"/>
                    <a:pt x="15" y="65"/>
                    <a:pt x="15" y="66"/>
                  </a:cubicBezTo>
                  <a:cubicBezTo>
                    <a:pt x="14" y="66"/>
                    <a:pt x="14" y="67"/>
                    <a:pt x="13" y="67"/>
                  </a:cubicBezTo>
                  <a:moveTo>
                    <a:pt x="10" y="67"/>
                  </a:moveTo>
                  <a:cubicBezTo>
                    <a:pt x="10" y="66"/>
                    <a:pt x="9" y="65"/>
                    <a:pt x="9" y="64"/>
                  </a:cubicBezTo>
                  <a:cubicBezTo>
                    <a:pt x="9" y="64"/>
                    <a:pt x="10" y="63"/>
                    <a:pt x="10" y="62"/>
                  </a:cubicBezTo>
                  <a:cubicBezTo>
                    <a:pt x="11" y="63"/>
                    <a:pt x="11" y="63"/>
                    <a:pt x="11" y="64"/>
                  </a:cubicBezTo>
                  <a:cubicBezTo>
                    <a:pt x="11" y="64"/>
                    <a:pt x="11" y="65"/>
                    <a:pt x="10" y="66"/>
                  </a:cubicBezTo>
                  <a:cubicBezTo>
                    <a:pt x="10" y="67"/>
                    <a:pt x="10" y="67"/>
                    <a:pt x="10" y="67"/>
                  </a:cubicBezTo>
                  <a:moveTo>
                    <a:pt x="8" y="63"/>
                  </a:moveTo>
                  <a:cubicBezTo>
                    <a:pt x="7" y="62"/>
                    <a:pt x="7" y="62"/>
                    <a:pt x="7" y="61"/>
                  </a:cubicBezTo>
                  <a:cubicBezTo>
                    <a:pt x="7" y="60"/>
                    <a:pt x="8" y="60"/>
                    <a:pt x="8" y="59"/>
                  </a:cubicBezTo>
                  <a:cubicBezTo>
                    <a:pt x="9" y="60"/>
                    <a:pt x="9" y="61"/>
                    <a:pt x="10" y="61"/>
                  </a:cubicBezTo>
                  <a:cubicBezTo>
                    <a:pt x="9" y="62"/>
                    <a:pt x="8" y="62"/>
                    <a:pt x="8" y="63"/>
                  </a:cubicBezTo>
                  <a:moveTo>
                    <a:pt x="6" y="60"/>
                  </a:moveTo>
                  <a:cubicBezTo>
                    <a:pt x="6" y="59"/>
                    <a:pt x="6" y="59"/>
                    <a:pt x="6" y="59"/>
                  </a:cubicBezTo>
                  <a:cubicBezTo>
                    <a:pt x="6" y="59"/>
                    <a:pt x="7" y="58"/>
                    <a:pt x="7" y="57"/>
                  </a:cubicBezTo>
                  <a:cubicBezTo>
                    <a:pt x="7" y="57"/>
                    <a:pt x="7" y="58"/>
                    <a:pt x="8" y="58"/>
                  </a:cubicBezTo>
                  <a:cubicBezTo>
                    <a:pt x="7" y="59"/>
                    <a:pt x="7" y="59"/>
                    <a:pt x="6" y="60"/>
                  </a:cubicBezTo>
                  <a:moveTo>
                    <a:pt x="73" y="59"/>
                  </a:moveTo>
                  <a:cubicBezTo>
                    <a:pt x="72" y="58"/>
                    <a:pt x="72" y="58"/>
                    <a:pt x="72" y="58"/>
                  </a:cubicBezTo>
                  <a:cubicBezTo>
                    <a:pt x="73" y="57"/>
                    <a:pt x="73" y="57"/>
                    <a:pt x="74" y="56"/>
                  </a:cubicBezTo>
                  <a:cubicBezTo>
                    <a:pt x="74" y="57"/>
                    <a:pt x="73" y="58"/>
                    <a:pt x="73" y="59"/>
                  </a:cubicBezTo>
                  <a:moveTo>
                    <a:pt x="67" y="59"/>
                  </a:moveTo>
                  <a:cubicBezTo>
                    <a:pt x="68" y="58"/>
                    <a:pt x="68" y="57"/>
                    <a:pt x="69" y="57"/>
                  </a:cubicBezTo>
                  <a:cubicBezTo>
                    <a:pt x="69" y="56"/>
                    <a:pt x="70" y="55"/>
                    <a:pt x="70" y="55"/>
                  </a:cubicBezTo>
                  <a:cubicBezTo>
                    <a:pt x="71" y="55"/>
                    <a:pt x="71" y="54"/>
                    <a:pt x="72" y="54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6"/>
                    <a:pt x="71" y="57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69" y="58"/>
                    <a:pt x="69" y="58"/>
                    <a:pt x="68" y="58"/>
                  </a:cubicBezTo>
                  <a:cubicBezTo>
                    <a:pt x="68" y="59"/>
                    <a:pt x="67" y="59"/>
                    <a:pt x="67" y="59"/>
                  </a:cubicBezTo>
                  <a:moveTo>
                    <a:pt x="10" y="48"/>
                  </a:moveTo>
                  <a:cubicBezTo>
                    <a:pt x="10" y="48"/>
                    <a:pt x="10" y="47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moveTo>
                    <a:pt x="7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1"/>
                    <a:pt x="8" y="40"/>
                  </a:cubicBezTo>
                  <a:cubicBezTo>
                    <a:pt x="8" y="41"/>
                    <a:pt x="7" y="41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moveTo>
                    <a:pt x="5" y="42"/>
                  </a:moveTo>
                  <a:cubicBezTo>
                    <a:pt x="4" y="42"/>
                    <a:pt x="4" y="42"/>
                    <a:pt x="4" y="42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0"/>
                    <a:pt x="5" y="39"/>
                    <a:pt x="6" y="38"/>
                  </a:cubicBezTo>
                  <a:cubicBezTo>
                    <a:pt x="6" y="38"/>
                    <a:pt x="7" y="38"/>
                    <a:pt x="7" y="38"/>
                  </a:cubicBezTo>
                  <a:cubicBezTo>
                    <a:pt x="6" y="40"/>
                    <a:pt x="6" y="41"/>
                    <a:pt x="5" y="42"/>
                  </a:cubicBezTo>
                  <a:moveTo>
                    <a:pt x="4" y="38"/>
                  </a:moveTo>
                  <a:cubicBezTo>
                    <a:pt x="4" y="38"/>
                    <a:pt x="4" y="38"/>
                    <a:pt x="4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73" y="30"/>
                  </a:moveTo>
                  <a:cubicBezTo>
                    <a:pt x="73" y="30"/>
                    <a:pt x="73" y="29"/>
                    <a:pt x="73" y="29"/>
                  </a:cubicBezTo>
                  <a:cubicBezTo>
                    <a:pt x="73" y="29"/>
                    <a:pt x="74" y="29"/>
                    <a:pt x="74" y="28"/>
                  </a:cubicBezTo>
                  <a:cubicBezTo>
                    <a:pt x="74" y="29"/>
                    <a:pt x="74" y="29"/>
                    <a:pt x="73" y="30"/>
                  </a:cubicBezTo>
                  <a:cubicBezTo>
                    <a:pt x="73" y="30"/>
                    <a:pt x="73" y="30"/>
                    <a:pt x="73" y="30"/>
                  </a:cubicBezTo>
                  <a:moveTo>
                    <a:pt x="17" y="18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5"/>
                    <a:pt x="18" y="14"/>
                  </a:cubicBezTo>
                  <a:cubicBezTo>
                    <a:pt x="18" y="15"/>
                    <a:pt x="18" y="15"/>
                    <a:pt x="19" y="16"/>
                  </a:cubicBezTo>
                  <a:cubicBezTo>
                    <a:pt x="18" y="16"/>
                    <a:pt x="17" y="17"/>
                    <a:pt x="17" y="18"/>
                  </a:cubicBezTo>
                  <a:moveTo>
                    <a:pt x="43" y="9"/>
                  </a:moveTo>
                  <a:cubicBezTo>
                    <a:pt x="44" y="9"/>
                    <a:pt x="44" y="9"/>
                    <a:pt x="44" y="8"/>
                  </a:cubicBezTo>
                  <a:cubicBezTo>
                    <a:pt x="45" y="7"/>
                    <a:pt x="45" y="5"/>
                    <a:pt x="46" y="3"/>
                  </a:cubicBezTo>
                  <a:cubicBezTo>
                    <a:pt x="49" y="4"/>
                    <a:pt x="52" y="4"/>
                    <a:pt x="55" y="6"/>
                  </a:cubicBezTo>
                  <a:cubicBezTo>
                    <a:pt x="54" y="7"/>
                    <a:pt x="54" y="9"/>
                    <a:pt x="53" y="10"/>
                  </a:cubicBezTo>
                  <a:cubicBezTo>
                    <a:pt x="53" y="11"/>
                    <a:pt x="54" y="12"/>
                    <a:pt x="54" y="12"/>
                  </a:cubicBezTo>
                  <a:cubicBezTo>
                    <a:pt x="58" y="14"/>
                    <a:pt x="61" y="16"/>
                    <a:pt x="63" y="19"/>
                  </a:cubicBezTo>
                  <a:cubicBezTo>
                    <a:pt x="64" y="19"/>
                    <a:pt x="64" y="19"/>
                    <a:pt x="65" y="19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7" y="18"/>
                    <a:pt x="68" y="17"/>
                    <a:pt x="70" y="16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1" y="18"/>
                    <a:pt x="72" y="19"/>
                    <a:pt x="72" y="21"/>
                  </a:cubicBezTo>
                  <a:cubicBezTo>
                    <a:pt x="73" y="22"/>
                    <a:pt x="74" y="23"/>
                    <a:pt x="74" y="23"/>
                  </a:cubicBezTo>
                  <a:cubicBezTo>
                    <a:pt x="74" y="23"/>
                    <a:pt x="74" y="24"/>
                    <a:pt x="74" y="25"/>
                  </a:cubicBezTo>
                  <a:cubicBezTo>
                    <a:pt x="73" y="25"/>
                    <a:pt x="72" y="26"/>
                    <a:pt x="70" y="27"/>
                  </a:cubicBezTo>
                  <a:cubicBezTo>
                    <a:pt x="70" y="28"/>
                    <a:pt x="69" y="28"/>
                    <a:pt x="70" y="29"/>
                  </a:cubicBezTo>
                  <a:cubicBezTo>
                    <a:pt x="70" y="30"/>
                    <a:pt x="70" y="31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5"/>
                    <a:pt x="71" y="37"/>
                    <a:pt x="71" y="39"/>
                  </a:cubicBezTo>
                  <a:cubicBezTo>
                    <a:pt x="71" y="39"/>
                    <a:pt x="71" y="40"/>
                    <a:pt x="71" y="40"/>
                  </a:cubicBezTo>
                  <a:cubicBezTo>
                    <a:pt x="71" y="41"/>
                    <a:pt x="72" y="42"/>
                    <a:pt x="72" y="42"/>
                  </a:cubicBezTo>
                  <a:cubicBezTo>
                    <a:pt x="74" y="42"/>
                    <a:pt x="76" y="42"/>
                    <a:pt x="77" y="43"/>
                  </a:cubicBezTo>
                  <a:cubicBezTo>
                    <a:pt x="77" y="46"/>
                    <a:pt x="76" y="49"/>
                    <a:pt x="75" y="52"/>
                  </a:cubicBezTo>
                  <a:cubicBezTo>
                    <a:pt x="74" y="52"/>
                    <a:pt x="73" y="52"/>
                    <a:pt x="72" y="52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1" y="52"/>
                    <a:pt x="70" y="52"/>
                    <a:pt x="69" y="53"/>
                  </a:cubicBezTo>
                  <a:cubicBezTo>
                    <a:pt x="67" y="54"/>
                    <a:pt x="66" y="55"/>
                    <a:pt x="65" y="56"/>
                  </a:cubicBezTo>
                  <a:cubicBezTo>
                    <a:pt x="65" y="58"/>
                    <a:pt x="63" y="59"/>
                    <a:pt x="62" y="61"/>
                  </a:cubicBezTo>
                  <a:cubicBezTo>
                    <a:pt x="61" y="61"/>
                    <a:pt x="61" y="62"/>
                    <a:pt x="62" y="63"/>
                  </a:cubicBezTo>
                  <a:cubicBezTo>
                    <a:pt x="62" y="64"/>
                    <a:pt x="63" y="66"/>
                    <a:pt x="64" y="67"/>
                  </a:cubicBezTo>
                  <a:cubicBezTo>
                    <a:pt x="62" y="69"/>
                    <a:pt x="59" y="71"/>
                    <a:pt x="56" y="72"/>
                  </a:cubicBezTo>
                  <a:cubicBezTo>
                    <a:pt x="55" y="71"/>
                    <a:pt x="54" y="69"/>
                    <a:pt x="54" y="68"/>
                  </a:cubicBezTo>
                  <a:cubicBezTo>
                    <a:pt x="53" y="67"/>
                    <a:pt x="53" y="67"/>
                    <a:pt x="52" y="67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48" y="68"/>
                    <a:pt x="45" y="69"/>
                    <a:pt x="42" y="69"/>
                  </a:cubicBezTo>
                  <a:cubicBezTo>
                    <a:pt x="41" y="69"/>
                    <a:pt x="41" y="69"/>
                    <a:pt x="40" y="69"/>
                  </a:cubicBezTo>
                  <a:cubicBezTo>
                    <a:pt x="40" y="69"/>
                    <a:pt x="40" y="69"/>
                    <a:pt x="40" y="69"/>
                  </a:cubicBezTo>
                  <a:cubicBezTo>
                    <a:pt x="40" y="69"/>
                    <a:pt x="39" y="69"/>
                    <a:pt x="39" y="70"/>
                  </a:cubicBezTo>
                  <a:cubicBezTo>
                    <a:pt x="38" y="72"/>
                    <a:pt x="38" y="73"/>
                    <a:pt x="38" y="75"/>
                  </a:cubicBezTo>
                  <a:cubicBezTo>
                    <a:pt x="35" y="74"/>
                    <a:pt x="32" y="74"/>
                    <a:pt x="29" y="73"/>
                  </a:cubicBezTo>
                  <a:cubicBezTo>
                    <a:pt x="29" y="71"/>
                    <a:pt x="29" y="69"/>
                    <a:pt x="30" y="68"/>
                  </a:cubicBezTo>
                  <a:cubicBezTo>
                    <a:pt x="30" y="67"/>
                    <a:pt x="30" y="66"/>
                    <a:pt x="29" y="66"/>
                  </a:cubicBezTo>
                  <a:cubicBezTo>
                    <a:pt x="25" y="64"/>
                    <a:pt x="22" y="62"/>
                    <a:pt x="20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6" y="60"/>
                    <a:pt x="15" y="61"/>
                    <a:pt x="14" y="61"/>
                  </a:cubicBezTo>
                  <a:cubicBezTo>
                    <a:pt x="12" y="59"/>
                    <a:pt x="10" y="56"/>
                    <a:pt x="9" y="53"/>
                  </a:cubicBezTo>
                  <a:cubicBezTo>
                    <a:pt x="10" y="53"/>
                    <a:pt x="12" y="52"/>
                    <a:pt x="13" y="51"/>
                  </a:cubicBezTo>
                  <a:cubicBezTo>
                    <a:pt x="14" y="51"/>
                    <a:pt x="14" y="50"/>
                    <a:pt x="14" y="49"/>
                  </a:cubicBezTo>
                  <a:cubicBezTo>
                    <a:pt x="12" y="46"/>
                    <a:pt x="12" y="43"/>
                    <a:pt x="12" y="39"/>
                  </a:cubicBezTo>
                  <a:cubicBezTo>
                    <a:pt x="12" y="39"/>
                    <a:pt x="12" y="38"/>
                    <a:pt x="12" y="38"/>
                  </a:cubicBezTo>
                  <a:cubicBezTo>
                    <a:pt x="12" y="37"/>
                    <a:pt x="11" y="36"/>
                    <a:pt x="11" y="36"/>
                  </a:cubicBezTo>
                  <a:cubicBezTo>
                    <a:pt x="9" y="36"/>
                    <a:pt x="7" y="35"/>
                    <a:pt x="6" y="35"/>
                  </a:cubicBezTo>
                  <a:cubicBezTo>
                    <a:pt x="6" y="32"/>
                    <a:pt x="7" y="29"/>
                    <a:pt x="8" y="26"/>
                  </a:cubicBezTo>
                  <a:cubicBezTo>
                    <a:pt x="10" y="26"/>
                    <a:pt x="11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4" y="27"/>
                    <a:pt x="14" y="27"/>
                    <a:pt x="15" y="26"/>
                  </a:cubicBezTo>
                  <a:cubicBezTo>
                    <a:pt x="16" y="25"/>
                    <a:pt x="17" y="23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0"/>
                    <a:pt x="20" y="18"/>
                    <a:pt x="21" y="17"/>
                  </a:cubicBezTo>
                  <a:cubicBezTo>
                    <a:pt x="22" y="17"/>
                    <a:pt x="22" y="16"/>
                    <a:pt x="22" y="15"/>
                  </a:cubicBezTo>
                  <a:cubicBezTo>
                    <a:pt x="21" y="14"/>
                    <a:pt x="20" y="12"/>
                    <a:pt x="19" y="11"/>
                  </a:cubicBezTo>
                  <a:cubicBezTo>
                    <a:pt x="22" y="9"/>
                    <a:pt x="24" y="7"/>
                    <a:pt x="27" y="6"/>
                  </a:cubicBezTo>
                  <a:cubicBezTo>
                    <a:pt x="28" y="8"/>
                    <a:pt x="29" y="9"/>
                    <a:pt x="30" y="10"/>
                  </a:cubicBezTo>
                  <a:cubicBezTo>
                    <a:pt x="30" y="11"/>
                    <a:pt x="31" y="11"/>
                    <a:pt x="31" y="11"/>
                  </a:cubicBezTo>
                  <a:cubicBezTo>
                    <a:pt x="31" y="11"/>
                    <a:pt x="31" y="11"/>
                    <a:pt x="32" y="11"/>
                  </a:cubicBezTo>
                  <a:cubicBezTo>
                    <a:pt x="35" y="10"/>
                    <a:pt x="38" y="9"/>
                    <a:pt x="42" y="9"/>
                  </a:cubicBezTo>
                  <a:cubicBezTo>
                    <a:pt x="42" y="9"/>
                    <a:pt x="42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moveTo>
                    <a:pt x="44" y="0"/>
                  </a:moveTo>
                  <a:cubicBezTo>
                    <a:pt x="44" y="0"/>
                    <a:pt x="43" y="1"/>
                    <a:pt x="43" y="1"/>
                  </a:cubicBezTo>
                  <a:cubicBezTo>
                    <a:pt x="43" y="3"/>
                    <a:pt x="42" y="5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38" y="6"/>
                    <a:pt x="35" y="7"/>
                    <a:pt x="32" y="8"/>
                  </a:cubicBezTo>
                  <a:cubicBezTo>
                    <a:pt x="31" y="6"/>
                    <a:pt x="30" y="5"/>
                    <a:pt x="29" y="4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8" y="3"/>
                    <a:pt x="27" y="3"/>
                    <a:pt x="27" y="3"/>
                  </a:cubicBezTo>
                  <a:cubicBezTo>
                    <a:pt x="23" y="5"/>
                    <a:pt x="20" y="7"/>
                    <a:pt x="16" y="10"/>
                  </a:cubicBezTo>
                  <a:cubicBezTo>
                    <a:pt x="16" y="10"/>
                    <a:pt x="16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3"/>
                    <a:pt x="15" y="15"/>
                    <a:pt x="14" y="17"/>
                  </a:cubicBezTo>
                  <a:cubicBezTo>
                    <a:pt x="13" y="17"/>
                    <a:pt x="13" y="18"/>
                    <a:pt x="14" y="18"/>
                  </a:cubicBezTo>
                  <a:cubicBezTo>
                    <a:pt x="14" y="19"/>
                    <a:pt x="15" y="19"/>
                    <a:pt x="15" y="20"/>
                  </a:cubicBezTo>
                  <a:cubicBezTo>
                    <a:pt x="14" y="21"/>
                    <a:pt x="13" y="23"/>
                    <a:pt x="13" y="24"/>
                  </a:cubicBezTo>
                  <a:cubicBezTo>
                    <a:pt x="11" y="24"/>
                    <a:pt x="9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6" y="23"/>
                    <a:pt x="6" y="24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3" y="29"/>
                    <a:pt x="1" y="38"/>
                    <a:pt x="0" y="43"/>
                  </a:cubicBezTo>
                  <a:cubicBezTo>
                    <a:pt x="0" y="43"/>
                    <a:pt x="1" y="44"/>
                    <a:pt x="2" y="44"/>
                  </a:cubicBezTo>
                  <a:cubicBezTo>
                    <a:pt x="3" y="45"/>
                    <a:pt x="5" y="45"/>
                    <a:pt x="7" y="45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7" y="47"/>
                    <a:pt x="7" y="49"/>
                    <a:pt x="7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2"/>
                    <a:pt x="5" y="52"/>
                    <a:pt x="5" y="53"/>
                  </a:cubicBezTo>
                  <a:cubicBezTo>
                    <a:pt x="5" y="55"/>
                    <a:pt x="4" y="57"/>
                    <a:pt x="3" y="59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3" y="60"/>
                    <a:pt x="3" y="61"/>
                    <a:pt x="4" y="61"/>
                  </a:cubicBezTo>
                  <a:cubicBezTo>
                    <a:pt x="5" y="64"/>
                    <a:pt x="7" y="68"/>
                    <a:pt x="9" y="70"/>
                  </a:cubicBezTo>
                  <a:cubicBezTo>
                    <a:pt x="9" y="71"/>
                    <a:pt x="10" y="71"/>
                    <a:pt x="10" y="71"/>
                  </a:cubicBezTo>
                  <a:cubicBezTo>
                    <a:pt x="10" y="71"/>
                    <a:pt x="11" y="71"/>
                    <a:pt x="11" y="71"/>
                  </a:cubicBezTo>
                  <a:cubicBezTo>
                    <a:pt x="11" y="71"/>
                    <a:pt x="11" y="71"/>
                    <a:pt x="12" y="71"/>
                  </a:cubicBezTo>
                  <a:cubicBezTo>
                    <a:pt x="13" y="70"/>
                    <a:pt x="14" y="70"/>
                    <a:pt x="16" y="69"/>
                  </a:cubicBezTo>
                  <a:cubicBezTo>
                    <a:pt x="18" y="71"/>
                    <a:pt x="20" y="73"/>
                    <a:pt x="23" y="74"/>
                  </a:cubicBezTo>
                  <a:cubicBezTo>
                    <a:pt x="23" y="76"/>
                    <a:pt x="23" y="78"/>
                    <a:pt x="23" y="80"/>
                  </a:cubicBezTo>
                  <a:cubicBezTo>
                    <a:pt x="23" y="81"/>
                    <a:pt x="23" y="81"/>
                    <a:pt x="24" y="81"/>
                  </a:cubicBezTo>
                  <a:cubicBezTo>
                    <a:pt x="28" y="83"/>
                    <a:pt x="32" y="84"/>
                    <a:pt x="36" y="85"/>
                  </a:cubicBezTo>
                  <a:cubicBezTo>
                    <a:pt x="36" y="85"/>
                    <a:pt x="36" y="85"/>
                    <a:pt x="36" y="85"/>
                  </a:cubicBezTo>
                  <a:cubicBezTo>
                    <a:pt x="37" y="85"/>
                    <a:pt x="38" y="84"/>
                    <a:pt x="38" y="83"/>
                  </a:cubicBezTo>
                  <a:cubicBezTo>
                    <a:pt x="38" y="82"/>
                    <a:pt x="39" y="80"/>
                    <a:pt x="40" y="7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4" y="78"/>
                    <a:pt x="46" y="78"/>
                    <a:pt x="49" y="77"/>
                  </a:cubicBezTo>
                  <a:cubicBezTo>
                    <a:pt x="50" y="78"/>
                    <a:pt x="51" y="80"/>
                    <a:pt x="52" y="81"/>
                  </a:cubicBezTo>
                  <a:cubicBezTo>
                    <a:pt x="52" y="82"/>
                    <a:pt x="53" y="82"/>
                    <a:pt x="53" y="82"/>
                  </a:cubicBezTo>
                  <a:cubicBezTo>
                    <a:pt x="53" y="82"/>
                    <a:pt x="54" y="82"/>
                    <a:pt x="54" y="82"/>
                  </a:cubicBezTo>
                  <a:cubicBezTo>
                    <a:pt x="58" y="80"/>
                    <a:pt x="61" y="78"/>
                    <a:pt x="65" y="75"/>
                  </a:cubicBezTo>
                  <a:cubicBezTo>
                    <a:pt x="65" y="75"/>
                    <a:pt x="65" y="75"/>
                    <a:pt x="65" y="75"/>
                  </a:cubicBezTo>
                  <a:cubicBezTo>
                    <a:pt x="66" y="72"/>
                    <a:pt x="66" y="71"/>
                    <a:pt x="67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67" y="66"/>
                    <a:pt x="66" y="65"/>
                    <a:pt x="66" y="64"/>
                  </a:cubicBezTo>
                  <a:cubicBezTo>
                    <a:pt x="67" y="63"/>
                    <a:pt x="68" y="62"/>
                    <a:pt x="69" y="62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1" y="61"/>
                    <a:pt x="72" y="61"/>
                    <a:pt x="73" y="62"/>
                  </a:cubicBezTo>
                  <a:cubicBezTo>
                    <a:pt x="73" y="62"/>
                    <a:pt x="74" y="62"/>
                    <a:pt x="74" y="62"/>
                  </a:cubicBezTo>
                  <a:cubicBezTo>
                    <a:pt x="74" y="62"/>
                    <a:pt x="75" y="61"/>
                    <a:pt x="75" y="61"/>
                  </a:cubicBezTo>
                  <a:cubicBezTo>
                    <a:pt x="76" y="59"/>
                    <a:pt x="77" y="57"/>
                    <a:pt x="77" y="54"/>
                  </a:cubicBezTo>
                  <a:cubicBezTo>
                    <a:pt x="79" y="50"/>
                    <a:pt x="80" y="46"/>
                    <a:pt x="80" y="42"/>
                  </a:cubicBezTo>
                  <a:cubicBezTo>
                    <a:pt x="80" y="41"/>
                    <a:pt x="80" y="41"/>
                    <a:pt x="79" y="40"/>
                  </a:cubicBezTo>
                  <a:cubicBezTo>
                    <a:pt x="78" y="40"/>
                    <a:pt x="76" y="40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7"/>
                    <a:pt x="74" y="35"/>
                    <a:pt x="74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6" y="32"/>
                    <a:pt x="76" y="32"/>
                  </a:cubicBezTo>
                  <a:cubicBezTo>
                    <a:pt x="76" y="30"/>
                    <a:pt x="77" y="28"/>
                    <a:pt x="77" y="27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78" y="25"/>
                    <a:pt x="78" y="25"/>
                    <a:pt x="78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7" y="24"/>
                    <a:pt x="77" y="24"/>
                    <a:pt x="77" y="24"/>
                  </a:cubicBezTo>
                  <a:cubicBezTo>
                    <a:pt x="77" y="23"/>
                    <a:pt x="77" y="22"/>
                    <a:pt x="76" y="21"/>
                  </a:cubicBezTo>
                  <a:cubicBezTo>
                    <a:pt x="76" y="21"/>
                    <a:pt x="75" y="19"/>
                    <a:pt x="74" y="17"/>
                  </a:cubicBezTo>
                  <a:cubicBezTo>
                    <a:pt x="73" y="16"/>
                    <a:pt x="73" y="16"/>
                    <a:pt x="72" y="15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1" y="13"/>
                    <a:pt x="71" y="13"/>
                    <a:pt x="70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8" y="14"/>
                    <a:pt x="66" y="15"/>
                    <a:pt x="65" y="16"/>
                  </a:cubicBezTo>
                  <a:cubicBezTo>
                    <a:pt x="62" y="14"/>
                    <a:pt x="60" y="12"/>
                    <a:pt x="57" y="10"/>
                  </a:cubicBezTo>
                  <a:cubicBezTo>
                    <a:pt x="57" y="8"/>
                    <a:pt x="57" y="7"/>
                    <a:pt x="58" y="5"/>
                  </a:cubicBezTo>
                  <a:cubicBezTo>
                    <a:pt x="58" y="4"/>
                    <a:pt x="58" y="4"/>
                    <a:pt x="57" y="3"/>
                  </a:cubicBezTo>
                  <a:cubicBezTo>
                    <a:pt x="53" y="2"/>
                    <a:pt x="49" y="1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5339533" y="2819344"/>
            <a:ext cx="174699" cy="169064"/>
            <a:chOff x="2597015" y="4907933"/>
            <a:chExt cx="333349" cy="322596"/>
          </a:xfrm>
        </p:grpSpPr>
        <p:sp>
          <p:nvSpPr>
            <p:cNvPr id="91" name="Freeform 747"/>
            <p:cNvSpPr>
              <a:spLocks noEditPoints="1"/>
            </p:cNvSpPr>
            <p:nvPr/>
          </p:nvSpPr>
          <p:spPr bwMode="auto">
            <a:xfrm>
              <a:off x="2631067" y="4941985"/>
              <a:ext cx="265246" cy="254493"/>
            </a:xfrm>
            <a:custGeom>
              <a:avLst/>
              <a:gdLst>
                <a:gd name="T0" fmla="*/ 63 w 125"/>
                <a:gd name="T1" fmla="*/ 116 h 120"/>
                <a:gd name="T2" fmla="*/ 5 w 125"/>
                <a:gd name="T3" fmla="*/ 60 h 120"/>
                <a:gd name="T4" fmla="*/ 63 w 125"/>
                <a:gd name="T5" fmla="*/ 4 h 120"/>
                <a:gd name="T6" fmla="*/ 63 w 125"/>
                <a:gd name="T7" fmla="*/ 4 h 120"/>
                <a:gd name="T8" fmla="*/ 103 w 125"/>
                <a:gd name="T9" fmla="*/ 18 h 120"/>
                <a:gd name="T10" fmla="*/ 120 w 125"/>
                <a:gd name="T11" fmla="*/ 60 h 120"/>
                <a:gd name="T12" fmla="*/ 63 w 125"/>
                <a:gd name="T13" fmla="*/ 116 h 120"/>
                <a:gd name="T14" fmla="*/ 63 w 125"/>
                <a:gd name="T15" fmla="*/ 0 h 120"/>
                <a:gd name="T16" fmla="*/ 63 w 125"/>
                <a:gd name="T17" fmla="*/ 0 h 120"/>
                <a:gd name="T18" fmla="*/ 0 w 125"/>
                <a:gd name="T19" fmla="*/ 60 h 120"/>
                <a:gd name="T20" fmla="*/ 63 w 125"/>
                <a:gd name="T21" fmla="*/ 120 h 120"/>
                <a:gd name="T22" fmla="*/ 125 w 125"/>
                <a:gd name="T23" fmla="*/ 60 h 120"/>
                <a:gd name="T24" fmla="*/ 63 w 125"/>
                <a:gd name="T25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" h="120">
                  <a:moveTo>
                    <a:pt x="63" y="116"/>
                  </a:moveTo>
                  <a:cubicBezTo>
                    <a:pt x="35" y="116"/>
                    <a:pt x="5" y="98"/>
                    <a:pt x="5" y="60"/>
                  </a:cubicBezTo>
                  <a:cubicBezTo>
                    <a:pt x="5" y="22"/>
                    <a:pt x="35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78" y="4"/>
                    <a:pt x="92" y="9"/>
                    <a:pt x="103" y="18"/>
                  </a:cubicBezTo>
                  <a:cubicBezTo>
                    <a:pt x="114" y="28"/>
                    <a:pt x="120" y="43"/>
                    <a:pt x="120" y="60"/>
                  </a:cubicBezTo>
                  <a:cubicBezTo>
                    <a:pt x="120" y="98"/>
                    <a:pt x="90" y="116"/>
                    <a:pt x="63" y="116"/>
                  </a:cubicBezTo>
                  <a:moveTo>
                    <a:pt x="63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32" y="0"/>
                    <a:pt x="0" y="20"/>
                    <a:pt x="0" y="60"/>
                  </a:cubicBezTo>
                  <a:cubicBezTo>
                    <a:pt x="0" y="100"/>
                    <a:pt x="32" y="120"/>
                    <a:pt x="63" y="120"/>
                  </a:cubicBezTo>
                  <a:cubicBezTo>
                    <a:pt x="94" y="120"/>
                    <a:pt x="125" y="100"/>
                    <a:pt x="125" y="60"/>
                  </a:cubicBezTo>
                  <a:cubicBezTo>
                    <a:pt x="125" y="20"/>
                    <a:pt x="94" y="0"/>
                    <a:pt x="6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 748"/>
            <p:cNvSpPr>
              <a:spLocks noEditPoints="1"/>
            </p:cNvSpPr>
            <p:nvPr/>
          </p:nvSpPr>
          <p:spPr bwMode="auto">
            <a:xfrm>
              <a:off x="2597015" y="4907933"/>
              <a:ext cx="333349" cy="322596"/>
            </a:xfrm>
            <a:custGeom>
              <a:avLst/>
              <a:gdLst>
                <a:gd name="T0" fmla="*/ 79 w 157"/>
                <a:gd name="T1" fmla="*/ 147 h 152"/>
                <a:gd name="T2" fmla="*/ 5 w 157"/>
                <a:gd name="T3" fmla="*/ 76 h 152"/>
                <a:gd name="T4" fmla="*/ 79 w 157"/>
                <a:gd name="T5" fmla="*/ 4 h 152"/>
                <a:gd name="T6" fmla="*/ 153 w 157"/>
                <a:gd name="T7" fmla="*/ 76 h 152"/>
                <a:gd name="T8" fmla="*/ 79 w 157"/>
                <a:gd name="T9" fmla="*/ 147 h 152"/>
                <a:gd name="T10" fmla="*/ 79 w 157"/>
                <a:gd name="T11" fmla="*/ 0 h 152"/>
                <a:gd name="T12" fmla="*/ 25 w 157"/>
                <a:gd name="T13" fmla="*/ 19 h 152"/>
                <a:gd name="T14" fmla="*/ 0 w 157"/>
                <a:gd name="T15" fmla="*/ 76 h 152"/>
                <a:gd name="T16" fmla="*/ 25 w 157"/>
                <a:gd name="T17" fmla="*/ 133 h 152"/>
                <a:gd name="T18" fmla="*/ 79 w 157"/>
                <a:gd name="T19" fmla="*/ 152 h 152"/>
                <a:gd name="T20" fmla="*/ 132 w 157"/>
                <a:gd name="T21" fmla="*/ 133 h 152"/>
                <a:gd name="T22" fmla="*/ 157 w 157"/>
                <a:gd name="T23" fmla="*/ 76 h 152"/>
                <a:gd name="T24" fmla="*/ 132 w 157"/>
                <a:gd name="T25" fmla="*/ 19 h 152"/>
                <a:gd name="T26" fmla="*/ 79 w 157"/>
                <a:gd name="T2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7" h="152">
                  <a:moveTo>
                    <a:pt x="79" y="147"/>
                  </a:moveTo>
                  <a:cubicBezTo>
                    <a:pt x="42" y="147"/>
                    <a:pt x="5" y="124"/>
                    <a:pt x="5" y="76"/>
                  </a:cubicBezTo>
                  <a:cubicBezTo>
                    <a:pt x="5" y="28"/>
                    <a:pt x="42" y="4"/>
                    <a:pt x="79" y="4"/>
                  </a:cubicBezTo>
                  <a:cubicBezTo>
                    <a:pt x="116" y="4"/>
                    <a:pt x="153" y="28"/>
                    <a:pt x="153" y="76"/>
                  </a:cubicBezTo>
                  <a:cubicBezTo>
                    <a:pt x="153" y="124"/>
                    <a:pt x="116" y="147"/>
                    <a:pt x="79" y="147"/>
                  </a:cubicBezTo>
                  <a:moveTo>
                    <a:pt x="79" y="0"/>
                  </a:moveTo>
                  <a:cubicBezTo>
                    <a:pt x="58" y="0"/>
                    <a:pt x="39" y="7"/>
                    <a:pt x="25" y="19"/>
                  </a:cubicBezTo>
                  <a:cubicBezTo>
                    <a:pt x="9" y="33"/>
                    <a:pt x="0" y="53"/>
                    <a:pt x="0" y="76"/>
                  </a:cubicBezTo>
                  <a:cubicBezTo>
                    <a:pt x="0" y="99"/>
                    <a:pt x="9" y="119"/>
                    <a:pt x="25" y="133"/>
                  </a:cubicBezTo>
                  <a:cubicBezTo>
                    <a:pt x="39" y="145"/>
                    <a:pt x="58" y="152"/>
                    <a:pt x="79" y="152"/>
                  </a:cubicBezTo>
                  <a:cubicBezTo>
                    <a:pt x="99" y="152"/>
                    <a:pt x="118" y="145"/>
                    <a:pt x="132" y="133"/>
                  </a:cubicBezTo>
                  <a:cubicBezTo>
                    <a:pt x="148" y="119"/>
                    <a:pt x="157" y="99"/>
                    <a:pt x="157" y="76"/>
                  </a:cubicBezTo>
                  <a:cubicBezTo>
                    <a:pt x="157" y="53"/>
                    <a:pt x="148" y="33"/>
                    <a:pt x="132" y="19"/>
                  </a:cubicBezTo>
                  <a:cubicBezTo>
                    <a:pt x="118" y="7"/>
                    <a:pt x="99" y="0"/>
                    <a:pt x="7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 749"/>
            <p:cNvSpPr>
              <a:spLocks/>
            </p:cNvSpPr>
            <p:nvPr/>
          </p:nvSpPr>
          <p:spPr bwMode="auto">
            <a:xfrm>
              <a:off x="2752041" y="4963492"/>
              <a:ext cx="14338" cy="27779"/>
            </a:xfrm>
            <a:custGeom>
              <a:avLst/>
              <a:gdLst>
                <a:gd name="T0" fmla="*/ 4 w 7"/>
                <a:gd name="T1" fmla="*/ 0 h 13"/>
                <a:gd name="T2" fmla="*/ 1 w 7"/>
                <a:gd name="T3" fmla="*/ 1 h 13"/>
                <a:gd name="T4" fmla="*/ 2 w 7"/>
                <a:gd name="T5" fmla="*/ 12 h 13"/>
                <a:gd name="T6" fmla="*/ 3 w 7"/>
                <a:gd name="T7" fmla="*/ 13 h 13"/>
                <a:gd name="T8" fmla="*/ 4 w 7"/>
                <a:gd name="T9" fmla="*/ 13 h 13"/>
                <a:gd name="T10" fmla="*/ 6 w 7"/>
                <a:gd name="T11" fmla="*/ 10 h 13"/>
                <a:gd name="T12" fmla="*/ 6 w 7"/>
                <a:gd name="T13" fmla="*/ 3 h 13"/>
                <a:gd name="T14" fmla="*/ 5 w 7"/>
                <a:gd name="T15" fmla="*/ 0 h 13"/>
                <a:gd name="T16" fmla="*/ 4 w 7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3">
                  <a:moveTo>
                    <a:pt x="4" y="0"/>
                  </a:move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9"/>
                    <a:pt x="2" y="12"/>
                  </a:cubicBezTo>
                  <a:cubicBezTo>
                    <a:pt x="2" y="12"/>
                    <a:pt x="2" y="13"/>
                    <a:pt x="3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6" y="12"/>
                    <a:pt x="6" y="10"/>
                  </a:cubicBezTo>
                  <a:cubicBezTo>
                    <a:pt x="7" y="8"/>
                    <a:pt x="7" y="5"/>
                    <a:pt x="6" y="3"/>
                  </a:cubicBezTo>
                  <a:cubicBezTo>
                    <a:pt x="6" y="2"/>
                    <a:pt x="6" y="1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 750"/>
            <p:cNvSpPr>
              <a:spLocks/>
            </p:cNvSpPr>
            <p:nvPr/>
          </p:nvSpPr>
          <p:spPr bwMode="auto">
            <a:xfrm>
              <a:off x="2752041" y="5141816"/>
              <a:ext cx="14338" cy="35844"/>
            </a:xfrm>
            <a:custGeom>
              <a:avLst/>
              <a:gdLst>
                <a:gd name="T0" fmla="*/ 3 w 7"/>
                <a:gd name="T1" fmla="*/ 0 h 17"/>
                <a:gd name="T2" fmla="*/ 1 w 7"/>
                <a:gd name="T3" fmla="*/ 2 h 17"/>
                <a:gd name="T4" fmla="*/ 1 w 7"/>
                <a:gd name="T5" fmla="*/ 14 h 17"/>
                <a:gd name="T6" fmla="*/ 2 w 7"/>
                <a:gd name="T7" fmla="*/ 16 h 17"/>
                <a:gd name="T8" fmla="*/ 4 w 7"/>
                <a:gd name="T9" fmla="*/ 17 h 17"/>
                <a:gd name="T10" fmla="*/ 6 w 7"/>
                <a:gd name="T11" fmla="*/ 16 h 17"/>
                <a:gd name="T12" fmla="*/ 5 w 7"/>
                <a:gd name="T13" fmla="*/ 1 h 17"/>
                <a:gd name="T14" fmla="*/ 4 w 7"/>
                <a:gd name="T15" fmla="*/ 0 h 17"/>
                <a:gd name="T16" fmla="*/ 3 w 7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7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5"/>
                    <a:pt x="0" y="11"/>
                    <a:pt x="1" y="14"/>
                  </a:cubicBezTo>
                  <a:cubicBezTo>
                    <a:pt x="1" y="14"/>
                    <a:pt x="1" y="16"/>
                    <a:pt x="2" y="16"/>
                  </a:cubicBezTo>
                  <a:cubicBezTo>
                    <a:pt x="2" y="17"/>
                    <a:pt x="3" y="17"/>
                    <a:pt x="4" y="17"/>
                  </a:cubicBezTo>
                  <a:cubicBezTo>
                    <a:pt x="4" y="17"/>
                    <a:pt x="5" y="17"/>
                    <a:pt x="6" y="16"/>
                  </a:cubicBezTo>
                  <a:cubicBezTo>
                    <a:pt x="7" y="15"/>
                    <a:pt x="7" y="3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 751"/>
            <p:cNvSpPr>
              <a:spLocks/>
            </p:cNvSpPr>
            <p:nvPr/>
          </p:nvSpPr>
          <p:spPr bwMode="auto">
            <a:xfrm>
              <a:off x="2651677" y="5062959"/>
              <a:ext cx="38532" cy="15234"/>
            </a:xfrm>
            <a:custGeom>
              <a:avLst/>
              <a:gdLst>
                <a:gd name="T0" fmla="*/ 9 w 18"/>
                <a:gd name="T1" fmla="*/ 0 h 7"/>
                <a:gd name="T2" fmla="*/ 3 w 18"/>
                <a:gd name="T3" fmla="*/ 1 h 7"/>
                <a:gd name="T4" fmla="*/ 1 w 18"/>
                <a:gd name="T5" fmla="*/ 2 h 7"/>
                <a:gd name="T6" fmla="*/ 1 w 18"/>
                <a:gd name="T7" fmla="*/ 6 h 7"/>
                <a:gd name="T8" fmla="*/ 8 w 18"/>
                <a:gd name="T9" fmla="*/ 7 h 7"/>
                <a:gd name="T10" fmla="*/ 16 w 18"/>
                <a:gd name="T11" fmla="*/ 5 h 7"/>
                <a:gd name="T12" fmla="*/ 17 w 18"/>
                <a:gd name="T13" fmla="*/ 4 h 7"/>
                <a:gd name="T14" fmla="*/ 17 w 18"/>
                <a:gd name="T15" fmla="*/ 2 h 7"/>
                <a:gd name="T16" fmla="*/ 15 w 18"/>
                <a:gd name="T17" fmla="*/ 1 h 7"/>
                <a:gd name="T18" fmla="*/ 9 w 18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7">
                  <a:moveTo>
                    <a:pt x="9" y="0"/>
                  </a:moveTo>
                  <a:cubicBezTo>
                    <a:pt x="6" y="0"/>
                    <a:pt x="4" y="0"/>
                    <a:pt x="3" y="1"/>
                  </a:cubicBezTo>
                  <a:cubicBezTo>
                    <a:pt x="3" y="1"/>
                    <a:pt x="1" y="1"/>
                    <a:pt x="1" y="2"/>
                  </a:cubicBezTo>
                  <a:cubicBezTo>
                    <a:pt x="0" y="3"/>
                    <a:pt x="0" y="5"/>
                    <a:pt x="1" y="6"/>
                  </a:cubicBezTo>
                  <a:cubicBezTo>
                    <a:pt x="1" y="6"/>
                    <a:pt x="2" y="7"/>
                    <a:pt x="8" y="7"/>
                  </a:cubicBezTo>
                  <a:cubicBezTo>
                    <a:pt x="10" y="7"/>
                    <a:pt x="15" y="6"/>
                    <a:pt x="16" y="5"/>
                  </a:cubicBezTo>
                  <a:cubicBezTo>
                    <a:pt x="16" y="5"/>
                    <a:pt x="17" y="5"/>
                    <a:pt x="17" y="4"/>
                  </a:cubicBezTo>
                  <a:cubicBezTo>
                    <a:pt x="18" y="3"/>
                    <a:pt x="17" y="3"/>
                    <a:pt x="17" y="2"/>
                  </a:cubicBezTo>
                  <a:cubicBezTo>
                    <a:pt x="17" y="1"/>
                    <a:pt x="15" y="1"/>
                    <a:pt x="15" y="1"/>
                  </a:cubicBezTo>
                  <a:cubicBezTo>
                    <a:pt x="13" y="0"/>
                    <a:pt x="11" y="0"/>
                    <a:pt x="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 752"/>
            <p:cNvSpPr>
              <a:spLocks/>
            </p:cNvSpPr>
            <p:nvPr/>
          </p:nvSpPr>
          <p:spPr bwMode="auto">
            <a:xfrm>
              <a:off x="2830001" y="5062959"/>
              <a:ext cx="36740" cy="15234"/>
            </a:xfrm>
            <a:custGeom>
              <a:avLst/>
              <a:gdLst>
                <a:gd name="T0" fmla="*/ 9 w 17"/>
                <a:gd name="T1" fmla="*/ 0 h 7"/>
                <a:gd name="T2" fmla="*/ 1 w 17"/>
                <a:gd name="T3" fmla="*/ 2 h 7"/>
                <a:gd name="T4" fmla="*/ 0 w 17"/>
                <a:gd name="T5" fmla="*/ 3 h 7"/>
                <a:gd name="T6" fmla="*/ 0 w 17"/>
                <a:gd name="T7" fmla="*/ 5 h 7"/>
                <a:gd name="T8" fmla="*/ 2 w 17"/>
                <a:gd name="T9" fmla="*/ 6 h 7"/>
                <a:gd name="T10" fmla="*/ 9 w 17"/>
                <a:gd name="T11" fmla="*/ 7 h 7"/>
                <a:gd name="T12" fmla="*/ 14 w 17"/>
                <a:gd name="T13" fmla="*/ 6 h 7"/>
                <a:gd name="T14" fmla="*/ 17 w 17"/>
                <a:gd name="T15" fmla="*/ 5 h 7"/>
                <a:gd name="T16" fmla="*/ 16 w 17"/>
                <a:gd name="T17" fmla="*/ 1 h 7"/>
                <a:gd name="T18" fmla="*/ 9 w 1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7">
                  <a:moveTo>
                    <a:pt x="9" y="0"/>
                  </a:moveTo>
                  <a:cubicBezTo>
                    <a:pt x="7" y="0"/>
                    <a:pt x="3" y="0"/>
                    <a:pt x="1" y="2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1" y="6"/>
                    <a:pt x="2" y="6"/>
                    <a:pt x="2" y="6"/>
                  </a:cubicBezTo>
                  <a:cubicBezTo>
                    <a:pt x="4" y="6"/>
                    <a:pt x="6" y="7"/>
                    <a:pt x="9" y="7"/>
                  </a:cubicBezTo>
                  <a:cubicBezTo>
                    <a:pt x="11" y="7"/>
                    <a:pt x="13" y="7"/>
                    <a:pt x="14" y="6"/>
                  </a:cubicBezTo>
                  <a:cubicBezTo>
                    <a:pt x="15" y="6"/>
                    <a:pt x="16" y="6"/>
                    <a:pt x="17" y="5"/>
                  </a:cubicBezTo>
                  <a:cubicBezTo>
                    <a:pt x="17" y="4"/>
                    <a:pt x="17" y="2"/>
                    <a:pt x="16" y="1"/>
                  </a:cubicBezTo>
                  <a:cubicBezTo>
                    <a:pt x="16" y="1"/>
                    <a:pt x="15" y="0"/>
                    <a:pt x="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 753"/>
            <p:cNvSpPr>
              <a:spLocks/>
            </p:cNvSpPr>
            <p:nvPr/>
          </p:nvSpPr>
          <p:spPr bwMode="auto">
            <a:xfrm>
              <a:off x="2668703" y="5112244"/>
              <a:ext cx="19714" cy="17026"/>
            </a:xfrm>
            <a:custGeom>
              <a:avLst/>
              <a:gdLst>
                <a:gd name="T0" fmla="*/ 7 w 9"/>
                <a:gd name="T1" fmla="*/ 0 h 8"/>
                <a:gd name="T2" fmla="*/ 6 w 9"/>
                <a:gd name="T3" fmla="*/ 1 h 8"/>
                <a:gd name="T4" fmla="*/ 1 w 9"/>
                <a:gd name="T5" fmla="*/ 5 h 8"/>
                <a:gd name="T6" fmla="*/ 1 w 9"/>
                <a:gd name="T7" fmla="*/ 7 h 8"/>
                <a:gd name="T8" fmla="*/ 2 w 9"/>
                <a:gd name="T9" fmla="*/ 8 h 8"/>
                <a:gd name="T10" fmla="*/ 3 w 9"/>
                <a:gd name="T11" fmla="*/ 8 h 8"/>
                <a:gd name="T12" fmla="*/ 9 w 9"/>
                <a:gd name="T13" fmla="*/ 2 h 8"/>
                <a:gd name="T14" fmla="*/ 8 w 9"/>
                <a:gd name="T15" fmla="*/ 0 h 8"/>
                <a:gd name="T16" fmla="*/ 7 w 9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7" y="0"/>
                  </a:moveTo>
                  <a:cubicBezTo>
                    <a:pt x="7" y="0"/>
                    <a:pt x="6" y="0"/>
                    <a:pt x="6" y="1"/>
                  </a:cubicBezTo>
                  <a:cubicBezTo>
                    <a:pt x="5" y="2"/>
                    <a:pt x="3" y="4"/>
                    <a:pt x="1" y="5"/>
                  </a:cubicBezTo>
                  <a:cubicBezTo>
                    <a:pt x="1" y="5"/>
                    <a:pt x="0" y="6"/>
                    <a:pt x="1" y="7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5" y="7"/>
                    <a:pt x="7" y="5"/>
                    <a:pt x="9" y="2"/>
                  </a:cubicBezTo>
                  <a:cubicBezTo>
                    <a:pt x="9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 754"/>
            <p:cNvSpPr>
              <a:spLocks/>
            </p:cNvSpPr>
            <p:nvPr/>
          </p:nvSpPr>
          <p:spPr bwMode="auto">
            <a:xfrm>
              <a:off x="2709028" y="5143608"/>
              <a:ext cx="15234" cy="17026"/>
            </a:xfrm>
            <a:custGeom>
              <a:avLst/>
              <a:gdLst>
                <a:gd name="T0" fmla="*/ 5 w 7"/>
                <a:gd name="T1" fmla="*/ 0 h 8"/>
                <a:gd name="T2" fmla="*/ 4 w 7"/>
                <a:gd name="T3" fmla="*/ 1 h 8"/>
                <a:gd name="T4" fmla="*/ 1 w 7"/>
                <a:gd name="T5" fmla="*/ 6 h 8"/>
                <a:gd name="T6" fmla="*/ 1 w 7"/>
                <a:gd name="T7" fmla="*/ 8 h 8"/>
                <a:gd name="T8" fmla="*/ 2 w 7"/>
                <a:gd name="T9" fmla="*/ 8 h 8"/>
                <a:gd name="T10" fmla="*/ 3 w 7"/>
                <a:gd name="T11" fmla="*/ 8 h 8"/>
                <a:gd name="T12" fmla="*/ 6 w 7"/>
                <a:gd name="T13" fmla="*/ 3 h 8"/>
                <a:gd name="T14" fmla="*/ 6 w 7"/>
                <a:gd name="T15" fmla="*/ 1 h 8"/>
                <a:gd name="T16" fmla="*/ 5 w 7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8">
                  <a:moveTo>
                    <a:pt x="5" y="0"/>
                  </a:moveTo>
                  <a:cubicBezTo>
                    <a:pt x="5" y="0"/>
                    <a:pt x="4" y="1"/>
                    <a:pt x="4" y="1"/>
                  </a:cubicBezTo>
                  <a:cubicBezTo>
                    <a:pt x="2" y="3"/>
                    <a:pt x="2" y="4"/>
                    <a:pt x="1" y="6"/>
                  </a:cubicBezTo>
                  <a:cubicBezTo>
                    <a:pt x="0" y="7"/>
                    <a:pt x="0" y="8"/>
                    <a:pt x="1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2" y="8"/>
                    <a:pt x="3" y="8"/>
                    <a:pt x="3" y="8"/>
                  </a:cubicBezTo>
                  <a:cubicBezTo>
                    <a:pt x="5" y="6"/>
                    <a:pt x="5" y="5"/>
                    <a:pt x="6" y="3"/>
                  </a:cubicBezTo>
                  <a:cubicBezTo>
                    <a:pt x="7" y="2"/>
                    <a:pt x="7" y="1"/>
                    <a:pt x="6" y="1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 755"/>
            <p:cNvSpPr>
              <a:spLocks/>
            </p:cNvSpPr>
            <p:nvPr/>
          </p:nvSpPr>
          <p:spPr bwMode="auto">
            <a:xfrm>
              <a:off x="2798638" y="5146296"/>
              <a:ext cx="17026" cy="12545"/>
            </a:xfrm>
            <a:custGeom>
              <a:avLst/>
              <a:gdLst>
                <a:gd name="T0" fmla="*/ 2 w 8"/>
                <a:gd name="T1" fmla="*/ 0 h 6"/>
                <a:gd name="T2" fmla="*/ 1 w 8"/>
                <a:gd name="T3" fmla="*/ 0 h 6"/>
                <a:gd name="T4" fmla="*/ 1 w 8"/>
                <a:gd name="T5" fmla="*/ 2 h 6"/>
                <a:gd name="T6" fmla="*/ 3 w 8"/>
                <a:gd name="T7" fmla="*/ 5 h 6"/>
                <a:gd name="T8" fmla="*/ 5 w 8"/>
                <a:gd name="T9" fmla="*/ 6 h 6"/>
                <a:gd name="T10" fmla="*/ 6 w 8"/>
                <a:gd name="T11" fmla="*/ 6 h 6"/>
                <a:gd name="T12" fmla="*/ 7 w 8"/>
                <a:gd name="T13" fmla="*/ 5 h 6"/>
                <a:gd name="T14" fmla="*/ 7 w 8"/>
                <a:gd name="T15" fmla="*/ 3 h 6"/>
                <a:gd name="T16" fmla="*/ 5 w 8"/>
                <a:gd name="T17" fmla="*/ 2 h 6"/>
                <a:gd name="T18" fmla="*/ 4 w 8"/>
                <a:gd name="T19" fmla="*/ 0 h 6"/>
                <a:gd name="T20" fmla="*/ 2 w 8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6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2"/>
                    <a:pt x="1" y="2"/>
                  </a:cubicBezTo>
                  <a:cubicBezTo>
                    <a:pt x="2" y="3"/>
                    <a:pt x="2" y="4"/>
                    <a:pt x="3" y="5"/>
                  </a:cubicBezTo>
                  <a:cubicBezTo>
                    <a:pt x="3" y="5"/>
                    <a:pt x="4" y="6"/>
                    <a:pt x="5" y="6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7" y="6"/>
                    <a:pt x="7" y="5"/>
                  </a:cubicBezTo>
                  <a:cubicBezTo>
                    <a:pt x="8" y="5"/>
                    <a:pt x="7" y="4"/>
                    <a:pt x="7" y="3"/>
                  </a:cubicBezTo>
                  <a:cubicBezTo>
                    <a:pt x="6" y="3"/>
                    <a:pt x="5" y="2"/>
                    <a:pt x="5" y="2"/>
                  </a:cubicBezTo>
                  <a:cubicBezTo>
                    <a:pt x="5" y="2"/>
                    <a:pt x="4" y="1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 756"/>
            <p:cNvSpPr>
              <a:spLocks/>
            </p:cNvSpPr>
            <p:nvPr/>
          </p:nvSpPr>
          <p:spPr bwMode="auto">
            <a:xfrm>
              <a:off x="2834482" y="5112244"/>
              <a:ext cx="18818" cy="12545"/>
            </a:xfrm>
            <a:custGeom>
              <a:avLst/>
              <a:gdLst>
                <a:gd name="T0" fmla="*/ 2 w 9"/>
                <a:gd name="T1" fmla="*/ 0 h 6"/>
                <a:gd name="T2" fmla="*/ 1 w 9"/>
                <a:gd name="T3" fmla="*/ 0 h 6"/>
                <a:gd name="T4" fmla="*/ 1 w 9"/>
                <a:gd name="T5" fmla="*/ 3 h 6"/>
                <a:gd name="T6" fmla="*/ 4 w 9"/>
                <a:gd name="T7" fmla="*/ 4 h 6"/>
                <a:gd name="T8" fmla="*/ 7 w 9"/>
                <a:gd name="T9" fmla="*/ 6 h 6"/>
                <a:gd name="T10" fmla="*/ 8 w 9"/>
                <a:gd name="T11" fmla="*/ 6 h 6"/>
                <a:gd name="T12" fmla="*/ 9 w 9"/>
                <a:gd name="T13" fmla="*/ 5 h 6"/>
                <a:gd name="T14" fmla="*/ 8 w 9"/>
                <a:gd name="T15" fmla="*/ 3 h 6"/>
                <a:gd name="T16" fmla="*/ 6 w 9"/>
                <a:gd name="T17" fmla="*/ 2 h 6"/>
                <a:gd name="T18" fmla="*/ 3 w 9"/>
                <a:gd name="T19" fmla="*/ 0 h 6"/>
                <a:gd name="T20" fmla="*/ 2 w 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1" y="2"/>
                    <a:pt x="1" y="3"/>
                  </a:cubicBezTo>
                  <a:cubicBezTo>
                    <a:pt x="3" y="3"/>
                    <a:pt x="3" y="4"/>
                    <a:pt x="4" y="4"/>
                  </a:cubicBezTo>
                  <a:cubicBezTo>
                    <a:pt x="4" y="5"/>
                    <a:pt x="5" y="5"/>
                    <a:pt x="7" y="6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6"/>
                    <a:pt x="9" y="6"/>
                    <a:pt x="9" y="5"/>
                  </a:cubicBezTo>
                  <a:cubicBezTo>
                    <a:pt x="9" y="5"/>
                    <a:pt x="9" y="4"/>
                    <a:pt x="8" y="3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5" y="1"/>
                    <a:pt x="5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 757"/>
            <p:cNvSpPr>
              <a:spLocks/>
            </p:cNvSpPr>
            <p:nvPr/>
          </p:nvSpPr>
          <p:spPr bwMode="auto">
            <a:xfrm>
              <a:off x="2662431" y="5019050"/>
              <a:ext cx="23299" cy="14338"/>
            </a:xfrm>
            <a:custGeom>
              <a:avLst/>
              <a:gdLst>
                <a:gd name="T0" fmla="*/ 1 w 11"/>
                <a:gd name="T1" fmla="*/ 0 h 7"/>
                <a:gd name="T2" fmla="*/ 0 w 11"/>
                <a:gd name="T3" fmla="*/ 1 h 7"/>
                <a:gd name="T4" fmla="*/ 0 w 11"/>
                <a:gd name="T5" fmla="*/ 3 h 7"/>
                <a:gd name="T6" fmla="*/ 4 w 11"/>
                <a:gd name="T7" fmla="*/ 5 h 7"/>
                <a:gd name="T8" fmla="*/ 8 w 11"/>
                <a:gd name="T9" fmla="*/ 7 h 7"/>
                <a:gd name="T10" fmla="*/ 9 w 11"/>
                <a:gd name="T11" fmla="*/ 7 h 7"/>
                <a:gd name="T12" fmla="*/ 10 w 11"/>
                <a:gd name="T13" fmla="*/ 6 h 7"/>
                <a:gd name="T14" fmla="*/ 10 w 11"/>
                <a:gd name="T15" fmla="*/ 4 h 7"/>
                <a:gd name="T16" fmla="*/ 5 w 11"/>
                <a:gd name="T17" fmla="*/ 2 h 7"/>
                <a:gd name="T18" fmla="*/ 2 w 11"/>
                <a:gd name="T19" fmla="*/ 0 h 7"/>
                <a:gd name="T20" fmla="*/ 1 w 11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2" y="4"/>
                    <a:pt x="3" y="4"/>
                    <a:pt x="4" y="5"/>
                  </a:cubicBezTo>
                  <a:cubicBezTo>
                    <a:pt x="5" y="6"/>
                    <a:pt x="7" y="6"/>
                    <a:pt x="8" y="7"/>
                  </a:cubicBezTo>
                  <a:cubicBezTo>
                    <a:pt x="8" y="7"/>
                    <a:pt x="9" y="7"/>
                    <a:pt x="9" y="7"/>
                  </a:cubicBezTo>
                  <a:cubicBezTo>
                    <a:pt x="9" y="7"/>
                    <a:pt x="10" y="7"/>
                    <a:pt x="10" y="6"/>
                  </a:cubicBezTo>
                  <a:cubicBezTo>
                    <a:pt x="11" y="6"/>
                    <a:pt x="11" y="5"/>
                    <a:pt x="10" y="4"/>
                  </a:cubicBezTo>
                  <a:cubicBezTo>
                    <a:pt x="8" y="3"/>
                    <a:pt x="7" y="3"/>
                    <a:pt x="5" y="2"/>
                  </a:cubicBezTo>
                  <a:cubicBezTo>
                    <a:pt x="4" y="1"/>
                    <a:pt x="3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 758"/>
            <p:cNvSpPr>
              <a:spLocks/>
            </p:cNvSpPr>
            <p:nvPr/>
          </p:nvSpPr>
          <p:spPr bwMode="auto">
            <a:xfrm>
              <a:off x="2798638" y="4971557"/>
              <a:ext cx="17026" cy="19714"/>
            </a:xfrm>
            <a:custGeom>
              <a:avLst/>
              <a:gdLst>
                <a:gd name="T0" fmla="*/ 6 w 8"/>
                <a:gd name="T1" fmla="*/ 0 h 9"/>
                <a:gd name="T2" fmla="*/ 5 w 8"/>
                <a:gd name="T3" fmla="*/ 1 h 9"/>
                <a:gd name="T4" fmla="*/ 3 w 8"/>
                <a:gd name="T5" fmla="*/ 3 h 9"/>
                <a:gd name="T6" fmla="*/ 0 w 8"/>
                <a:gd name="T7" fmla="*/ 7 h 9"/>
                <a:gd name="T8" fmla="*/ 1 w 8"/>
                <a:gd name="T9" fmla="*/ 9 h 9"/>
                <a:gd name="T10" fmla="*/ 2 w 8"/>
                <a:gd name="T11" fmla="*/ 9 h 9"/>
                <a:gd name="T12" fmla="*/ 3 w 8"/>
                <a:gd name="T13" fmla="*/ 8 h 9"/>
                <a:gd name="T14" fmla="*/ 5 w 8"/>
                <a:gd name="T15" fmla="*/ 6 h 9"/>
                <a:gd name="T16" fmla="*/ 7 w 8"/>
                <a:gd name="T17" fmla="*/ 2 h 9"/>
                <a:gd name="T18" fmla="*/ 7 w 8"/>
                <a:gd name="T19" fmla="*/ 0 h 9"/>
                <a:gd name="T20" fmla="*/ 6 w 8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9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4" y="2"/>
                    <a:pt x="3" y="3"/>
                    <a:pt x="3" y="3"/>
                  </a:cubicBezTo>
                  <a:cubicBezTo>
                    <a:pt x="2" y="4"/>
                    <a:pt x="1" y="5"/>
                    <a:pt x="0" y="7"/>
                  </a:cubicBezTo>
                  <a:cubicBezTo>
                    <a:pt x="0" y="7"/>
                    <a:pt x="0" y="8"/>
                    <a:pt x="1" y="9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4" y="7"/>
                    <a:pt x="4" y="6"/>
                    <a:pt x="5" y="6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8" y="2"/>
                    <a:pt x="8" y="1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 759"/>
            <p:cNvSpPr>
              <a:spLocks/>
            </p:cNvSpPr>
            <p:nvPr/>
          </p:nvSpPr>
          <p:spPr bwMode="auto">
            <a:xfrm>
              <a:off x="2834482" y="4999336"/>
              <a:ext cx="17026" cy="17026"/>
            </a:xfrm>
            <a:custGeom>
              <a:avLst/>
              <a:gdLst>
                <a:gd name="T0" fmla="*/ 7 w 8"/>
                <a:gd name="T1" fmla="*/ 0 h 8"/>
                <a:gd name="T2" fmla="*/ 5 w 8"/>
                <a:gd name="T3" fmla="*/ 1 h 8"/>
                <a:gd name="T4" fmla="*/ 2 w 8"/>
                <a:gd name="T5" fmla="*/ 5 h 8"/>
                <a:gd name="T6" fmla="*/ 1 w 8"/>
                <a:gd name="T7" fmla="*/ 7 h 8"/>
                <a:gd name="T8" fmla="*/ 2 w 8"/>
                <a:gd name="T9" fmla="*/ 8 h 8"/>
                <a:gd name="T10" fmla="*/ 3 w 8"/>
                <a:gd name="T11" fmla="*/ 8 h 8"/>
                <a:gd name="T12" fmla="*/ 8 w 8"/>
                <a:gd name="T13" fmla="*/ 3 h 8"/>
                <a:gd name="T14" fmla="*/ 7 w 8"/>
                <a:gd name="T15" fmla="*/ 1 h 8"/>
                <a:gd name="T16" fmla="*/ 7 w 8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7" y="0"/>
                  </a:moveTo>
                  <a:cubicBezTo>
                    <a:pt x="6" y="0"/>
                    <a:pt x="5" y="1"/>
                    <a:pt x="5" y="1"/>
                  </a:cubicBezTo>
                  <a:cubicBezTo>
                    <a:pt x="4" y="3"/>
                    <a:pt x="3" y="4"/>
                    <a:pt x="2" y="5"/>
                  </a:cubicBezTo>
                  <a:cubicBezTo>
                    <a:pt x="1" y="5"/>
                    <a:pt x="0" y="6"/>
                    <a:pt x="1" y="7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6"/>
                    <a:pt x="7" y="5"/>
                    <a:pt x="8" y="3"/>
                  </a:cubicBezTo>
                  <a:cubicBezTo>
                    <a:pt x="8" y="2"/>
                    <a:pt x="8" y="1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 760"/>
            <p:cNvSpPr>
              <a:spLocks noEditPoints="1"/>
            </p:cNvSpPr>
            <p:nvPr/>
          </p:nvSpPr>
          <p:spPr bwMode="auto">
            <a:xfrm>
              <a:off x="2699171" y="4986790"/>
              <a:ext cx="141584" cy="103948"/>
            </a:xfrm>
            <a:custGeom>
              <a:avLst/>
              <a:gdLst>
                <a:gd name="T0" fmla="*/ 30 w 67"/>
                <a:gd name="T1" fmla="*/ 43 h 49"/>
                <a:gd name="T2" fmla="*/ 27 w 67"/>
                <a:gd name="T3" fmla="*/ 41 h 49"/>
                <a:gd name="T4" fmla="*/ 30 w 67"/>
                <a:gd name="T5" fmla="*/ 37 h 49"/>
                <a:gd name="T6" fmla="*/ 30 w 67"/>
                <a:gd name="T7" fmla="*/ 37 h 49"/>
                <a:gd name="T8" fmla="*/ 33 w 67"/>
                <a:gd name="T9" fmla="*/ 39 h 49"/>
                <a:gd name="T10" fmla="*/ 32 w 67"/>
                <a:gd name="T11" fmla="*/ 42 h 49"/>
                <a:gd name="T12" fmla="*/ 30 w 67"/>
                <a:gd name="T13" fmla="*/ 43 h 49"/>
                <a:gd name="T14" fmla="*/ 4 w 67"/>
                <a:gd name="T15" fmla="*/ 0 h 49"/>
                <a:gd name="T16" fmla="*/ 3 w 67"/>
                <a:gd name="T17" fmla="*/ 0 h 49"/>
                <a:gd name="T18" fmla="*/ 6 w 67"/>
                <a:gd name="T19" fmla="*/ 11 h 49"/>
                <a:gd name="T20" fmla="*/ 28 w 67"/>
                <a:gd name="T21" fmla="*/ 48 h 49"/>
                <a:gd name="T22" fmla="*/ 29 w 67"/>
                <a:gd name="T23" fmla="*/ 49 h 49"/>
                <a:gd name="T24" fmla="*/ 65 w 67"/>
                <a:gd name="T25" fmla="*/ 25 h 49"/>
                <a:gd name="T26" fmla="*/ 60 w 67"/>
                <a:gd name="T27" fmla="*/ 19 h 49"/>
                <a:gd name="T28" fmla="*/ 32 w 67"/>
                <a:gd name="T29" fmla="*/ 34 h 49"/>
                <a:gd name="T30" fmla="*/ 11 w 67"/>
                <a:gd name="T31" fmla="*/ 6 h 49"/>
                <a:gd name="T32" fmla="*/ 4 w 67"/>
                <a:gd name="T3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49">
                  <a:moveTo>
                    <a:pt x="30" y="43"/>
                  </a:moveTo>
                  <a:cubicBezTo>
                    <a:pt x="29" y="43"/>
                    <a:pt x="28" y="43"/>
                    <a:pt x="27" y="41"/>
                  </a:cubicBezTo>
                  <a:cubicBezTo>
                    <a:pt x="26" y="40"/>
                    <a:pt x="28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1" y="37"/>
                    <a:pt x="33" y="38"/>
                    <a:pt x="33" y="39"/>
                  </a:cubicBezTo>
                  <a:cubicBezTo>
                    <a:pt x="34" y="40"/>
                    <a:pt x="33" y="42"/>
                    <a:pt x="32" y="42"/>
                  </a:cubicBezTo>
                  <a:cubicBezTo>
                    <a:pt x="32" y="43"/>
                    <a:pt x="31" y="43"/>
                    <a:pt x="30" y="43"/>
                  </a:cubicBezTo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0" y="2"/>
                    <a:pt x="6" y="11"/>
                    <a:pt x="6" y="11"/>
                  </a:cubicBezTo>
                  <a:cubicBezTo>
                    <a:pt x="13" y="23"/>
                    <a:pt x="24" y="45"/>
                    <a:pt x="28" y="48"/>
                  </a:cubicBezTo>
                  <a:cubicBezTo>
                    <a:pt x="28" y="48"/>
                    <a:pt x="29" y="49"/>
                    <a:pt x="29" y="49"/>
                  </a:cubicBezTo>
                  <a:cubicBezTo>
                    <a:pt x="35" y="49"/>
                    <a:pt x="65" y="25"/>
                    <a:pt x="65" y="25"/>
                  </a:cubicBezTo>
                  <a:cubicBezTo>
                    <a:pt x="67" y="20"/>
                    <a:pt x="62" y="19"/>
                    <a:pt x="60" y="19"/>
                  </a:cubicBezTo>
                  <a:cubicBezTo>
                    <a:pt x="60" y="19"/>
                    <a:pt x="37" y="32"/>
                    <a:pt x="32" y="34"/>
                  </a:cubicBezTo>
                  <a:cubicBezTo>
                    <a:pt x="28" y="32"/>
                    <a:pt x="17" y="14"/>
                    <a:pt x="11" y="6"/>
                  </a:cubicBezTo>
                  <a:cubicBezTo>
                    <a:pt x="11" y="6"/>
                    <a:pt x="6" y="0"/>
                    <a:pt x="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05" name="Freeform 761"/>
          <p:cNvSpPr>
            <a:spLocks noEditPoints="1"/>
          </p:cNvSpPr>
          <p:nvPr/>
        </p:nvSpPr>
        <p:spPr bwMode="auto">
          <a:xfrm>
            <a:off x="4779884" y="2693855"/>
            <a:ext cx="206634" cy="211331"/>
          </a:xfrm>
          <a:custGeom>
            <a:avLst/>
            <a:gdLst>
              <a:gd name="T0" fmla="*/ 124 w 186"/>
              <a:gd name="T1" fmla="*/ 174 h 190"/>
              <a:gd name="T2" fmla="*/ 90 w 186"/>
              <a:gd name="T3" fmla="*/ 167 h 190"/>
              <a:gd name="T4" fmla="*/ 102 w 186"/>
              <a:gd name="T5" fmla="*/ 167 h 190"/>
              <a:gd name="T6" fmla="*/ 69 w 186"/>
              <a:gd name="T7" fmla="*/ 184 h 190"/>
              <a:gd name="T8" fmla="*/ 105 w 186"/>
              <a:gd name="T9" fmla="*/ 185 h 190"/>
              <a:gd name="T10" fmla="*/ 120 w 186"/>
              <a:gd name="T11" fmla="*/ 172 h 190"/>
              <a:gd name="T12" fmla="*/ 120 w 186"/>
              <a:gd name="T13" fmla="*/ 173 h 190"/>
              <a:gd name="T14" fmla="*/ 46 w 186"/>
              <a:gd name="T15" fmla="*/ 175 h 190"/>
              <a:gd name="T16" fmla="*/ 141 w 186"/>
              <a:gd name="T17" fmla="*/ 156 h 190"/>
              <a:gd name="T18" fmla="*/ 36 w 186"/>
              <a:gd name="T19" fmla="*/ 169 h 190"/>
              <a:gd name="T20" fmla="*/ 118 w 186"/>
              <a:gd name="T21" fmla="*/ 162 h 190"/>
              <a:gd name="T22" fmla="*/ 123 w 186"/>
              <a:gd name="T23" fmla="*/ 154 h 190"/>
              <a:gd name="T24" fmla="*/ 34 w 186"/>
              <a:gd name="T25" fmla="*/ 149 h 190"/>
              <a:gd name="T26" fmla="*/ 151 w 186"/>
              <a:gd name="T27" fmla="*/ 167 h 190"/>
              <a:gd name="T28" fmla="*/ 18 w 186"/>
              <a:gd name="T29" fmla="*/ 149 h 190"/>
              <a:gd name="T30" fmla="*/ 16 w 186"/>
              <a:gd name="T31" fmla="*/ 145 h 190"/>
              <a:gd name="T32" fmla="*/ 161 w 186"/>
              <a:gd name="T33" fmla="*/ 157 h 190"/>
              <a:gd name="T34" fmla="*/ 10 w 186"/>
              <a:gd name="T35" fmla="*/ 134 h 190"/>
              <a:gd name="T36" fmla="*/ 110 w 186"/>
              <a:gd name="T37" fmla="*/ 128 h 190"/>
              <a:gd name="T38" fmla="*/ 170 w 186"/>
              <a:gd name="T39" fmla="*/ 124 h 190"/>
              <a:gd name="T40" fmla="*/ 102 w 186"/>
              <a:gd name="T41" fmla="*/ 121 h 190"/>
              <a:gd name="T42" fmla="*/ 162 w 186"/>
              <a:gd name="T43" fmla="*/ 115 h 190"/>
              <a:gd name="T44" fmla="*/ 156 w 186"/>
              <a:gd name="T45" fmla="*/ 118 h 190"/>
              <a:gd name="T46" fmla="*/ 6 w 186"/>
              <a:gd name="T47" fmla="*/ 117 h 190"/>
              <a:gd name="T48" fmla="*/ 133 w 186"/>
              <a:gd name="T49" fmla="*/ 109 h 190"/>
              <a:gd name="T50" fmla="*/ 177 w 186"/>
              <a:gd name="T51" fmla="*/ 135 h 190"/>
              <a:gd name="T52" fmla="*/ 99 w 186"/>
              <a:gd name="T53" fmla="*/ 107 h 190"/>
              <a:gd name="T54" fmla="*/ 129 w 186"/>
              <a:gd name="T55" fmla="*/ 157 h 190"/>
              <a:gd name="T56" fmla="*/ 106 w 186"/>
              <a:gd name="T57" fmla="*/ 101 h 190"/>
              <a:gd name="T58" fmla="*/ 168 w 186"/>
              <a:gd name="T59" fmla="*/ 128 h 190"/>
              <a:gd name="T60" fmla="*/ 110 w 186"/>
              <a:gd name="T61" fmla="*/ 98 h 190"/>
              <a:gd name="T62" fmla="*/ 97 w 186"/>
              <a:gd name="T63" fmla="*/ 92 h 190"/>
              <a:gd name="T64" fmla="*/ 103 w 186"/>
              <a:gd name="T65" fmla="*/ 88 h 190"/>
              <a:gd name="T66" fmla="*/ 107 w 186"/>
              <a:gd name="T67" fmla="*/ 86 h 190"/>
              <a:gd name="T68" fmla="*/ 123 w 186"/>
              <a:gd name="T69" fmla="*/ 85 h 190"/>
              <a:gd name="T70" fmla="*/ 151 w 186"/>
              <a:gd name="T71" fmla="*/ 107 h 190"/>
              <a:gd name="T72" fmla="*/ 111 w 186"/>
              <a:gd name="T73" fmla="*/ 93 h 190"/>
              <a:gd name="T74" fmla="*/ 123 w 186"/>
              <a:gd name="T75" fmla="*/ 69 h 190"/>
              <a:gd name="T76" fmla="*/ 138 w 186"/>
              <a:gd name="T77" fmla="*/ 60 h 190"/>
              <a:gd name="T78" fmla="*/ 137 w 186"/>
              <a:gd name="T79" fmla="*/ 72 h 190"/>
              <a:gd name="T80" fmla="*/ 168 w 186"/>
              <a:gd name="T81" fmla="*/ 58 h 190"/>
              <a:gd name="T82" fmla="*/ 160 w 186"/>
              <a:gd name="T83" fmla="*/ 62 h 190"/>
              <a:gd name="T84" fmla="*/ 18 w 186"/>
              <a:gd name="T85" fmla="*/ 48 h 190"/>
              <a:gd name="T86" fmla="*/ 95 w 186"/>
              <a:gd name="T87" fmla="*/ 114 h 190"/>
              <a:gd name="T88" fmla="*/ 110 w 186"/>
              <a:gd name="T89" fmla="*/ 162 h 190"/>
              <a:gd name="T90" fmla="*/ 70 w 186"/>
              <a:gd name="T91" fmla="*/ 160 h 190"/>
              <a:gd name="T92" fmla="*/ 117 w 186"/>
              <a:gd name="T93" fmla="*/ 5 h 190"/>
              <a:gd name="T94" fmla="*/ 99 w 186"/>
              <a:gd name="T95" fmla="*/ 78 h 190"/>
              <a:gd name="T96" fmla="*/ 93 w 186"/>
              <a:gd name="T97" fmla="*/ 91 h 190"/>
              <a:gd name="T98" fmla="*/ 94 w 186"/>
              <a:gd name="T99" fmla="*/ 8 h 190"/>
              <a:gd name="T100" fmla="*/ 92 w 186"/>
              <a:gd name="T101" fmla="*/ 6 h 190"/>
              <a:gd name="T102" fmla="*/ 3 w 186"/>
              <a:gd name="T103" fmla="*/ 126 h 190"/>
              <a:gd name="T104" fmla="*/ 16 w 186"/>
              <a:gd name="T105" fmla="*/ 152 h 190"/>
              <a:gd name="T106" fmla="*/ 48 w 186"/>
              <a:gd name="T107" fmla="*/ 181 h 190"/>
              <a:gd name="T108" fmla="*/ 70 w 186"/>
              <a:gd name="T109" fmla="*/ 190 h 190"/>
              <a:gd name="T110" fmla="*/ 89 w 186"/>
              <a:gd name="T111" fmla="*/ 190 h 190"/>
              <a:gd name="T112" fmla="*/ 116 w 186"/>
              <a:gd name="T113" fmla="*/ 184 h 190"/>
              <a:gd name="T114" fmla="*/ 125 w 186"/>
              <a:gd name="T115" fmla="*/ 184 h 190"/>
              <a:gd name="T116" fmla="*/ 147 w 186"/>
              <a:gd name="T117" fmla="*/ 174 h 190"/>
              <a:gd name="T118" fmla="*/ 173 w 186"/>
              <a:gd name="T119" fmla="*/ 139 h 190"/>
              <a:gd name="T120" fmla="*/ 180 w 186"/>
              <a:gd name="T121" fmla="*/ 62 h 190"/>
              <a:gd name="T122" fmla="*/ 179 w 186"/>
              <a:gd name="T123" fmla="*/ 37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86" h="190">
                <a:moveTo>
                  <a:pt x="112" y="184"/>
                </a:moveTo>
                <a:cubicBezTo>
                  <a:pt x="112" y="183"/>
                  <a:pt x="112" y="183"/>
                  <a:pt x="112" y="182"/>
                </a:cubicBezTo>
                <a:cubicBezTo>
                  <a:pt x="112" y="183"/>
                  <a:pt x="112" y="183"/>
                  <a:pt x="112" y="183"/>
                </a:cubicBezTo>
                <a:cubicBezTo>
                  <a:pt x="112" y="184"/>
                  <a:pt x="112" y="184"/>
                  <a:pt x="112" y="184"/>
                </a:cubicBezTo>
                <a:cubicBezTo>
                  <a:pt x="112" y="184"/>
                  <a:pt x="112" y="184"/>
                  <a:pt x="112" y="184"/>
                </a:cubicBezTo>
                <a:moveTo>
                  <a:pt x="124" y="178"/>
                </a:moveTo>
                <a:cubicBezTo>
                  <a:pt x="124" y="177"/>
                  <a:pt x="123" y="177"/>
                  <a:pt x="123" y="176"/>
                </a:cubicBezTo>
                <a:cubicBezTo>
                  <a:pt x="123" y="175"/>
                  <a:pt x="124" y="175"/>
                  <a:pt x="124" y="174"/>
                </a:cubicBezTo>
                <a:cubicBezTo>
                  <a:pt x="124" y="175"/>
                  <a:pt x="124" y="176"/>
                  <a:pt x="124" y="178"/>
                </a:cubicBezTo>
                <a:moveTo>
                  <a:pt x="91" y="167"/>
                </a:moveTo>
                <a:cubicBezTo>
                  <a:pt x="92" y="167"/>
                  <a:pt x="92" y="167"/>
                  <a:pt x="92" y="167"/>
                </a:cubicBezTo>
                <a:cubicBezTo>
                  <a:pt x="94" y="167"/>
                  <a:pt x="96" y="167"/>
                  <a:pt x="98" y="167"/>
                </a:cubicBezTo>
                <a:cubicBezTo>
                  <a:pt x="95" y="173"/>
                  <a:pt x="92" y="180"/>
                  <a:pt x="90" y="186"/>
                </a:cubicBezTo>
                <a:cubicBezTo>
                  <a:pt x="89" y="186"/>
                  <a:pt x="89" y="186"/>
                  <a:pt x="89" y="186"/>
                </a:cubicBezTo>
                <a:cubicBezTo>
                  <a:pt x="87" y="186"/>
                  <a:pt x="85" y="186"/>
                  <a:pt x="83" y="186"/>
                </a:cubicBezTo>
                <a:cubicBezTo>
                  <a:pt x="86" y="179"/>
                  <a:pt x="88" y="173"/>
                  <a:pt x="90" y="167"/>
                </a:cubicBezTo>
                <a:cubicBezTo>
                  <a:pt x="91" y="167"/>
                  <a:pt x="91" y="167"/>
                  <a:pt x="91" y="167"/>
                </a:cubicBezTo>
                <a:moveTo>
                  <a:pt x="79" y="185"/>
                </a:moveTo>
                <a:cubicBezTo>
                  <a:pt x="77" y="185"/>
                  <a:pt x="75" y="185"/>
                  <a:pt x="73" y="184"/>
                </a:cubicBezTo>
                <a:cubicBezTo>
                  <a:pt x="75" y="178"/>
                  <a:pt x="77" y="172"/>
                  <a:pt x="80" y="167"/>
                </a:cubicBezTo>
                <a:cubicBezTo>
                  <a:pt x="82" y="167"/>
                  <a:pt x="84" y="167"/>
                  <a:pt x="86" y="167"/>
                </a:cubicBezTo>
                <a:cubicBezTo>
                  <a:pt x="84" y="173"/>
                  <a:pt x="81" y="179"/>
                  <a:pt x="79" y="185"/>
                </a:cubicBezTo>
                <a:moveTo>
                  <a:pt x="94" y="186"/>
                </a:moveTo>
                <a:cubicBezTo>
                  <a:pt x="97" y="179"/>
                  <a:pt x="100" y="173"/>
                  <a:pt x="102" y="167"/>
                </a:cubicBezTo>
                <a:cubicBezTo>
                  <a:pt x="104" y="166"/>
                  <a:pt x="106" y="166"/>
                  <a:pt x="108" y="166"/>
                </a:cubicBezTo>
                <a:cubicBezTo>
                  <a:pt x="106" y="172"/>
                  <a:pt x="103" y="179"/>
                  <a:pt x="101" y="185"/>
                </a:cubicBezTo>
                <a:cubicBezTo>
                  <a:pt x="98" y="185"/>
                  <a:pt x="96" y="186"/>
                  <a:pt x="94" y="186"/>
                </a:cubicBezTo>
                <a:moveTo>
                  <a:pt x="69" y="184"/>
                </a:moveTo>
                <a:cubicBezTo>
                  <a:pt x="67" y="183"/>
                  <a:pt x="65" y="183"/>
                  <a:pt x="62" y="182"/>
                </a:cubicBezTo>
                <a:cubicBezTo>
                  <a:pt x="65" y="176"/>
                  <a:pt x="67" y="170"/>
                  <a:pt x="70" y="165"/>
                </a:cubicBezTo>
                <a:cubicBezTo>
                  <a:pt x="72" y="165"/>
                  <a:pt x="74" y="166"/>
                  <a:pt x="76" y="166"/>
                </a:cubicBezTo>
                <a:cubicBezTo>
                  <a:pt x="73" y="172"/>
                  <a:pt x="71" y="178"/>
                  <a:pt x="69" y="184"/>
                </a:cubicBezTo>
                <a:moveTo>
                  <a:pt x="105" y="185"/>
                </a:moveTo>
                <a:cubicBezTo>
                  <a:pt x="107" y="178"/>
                  <a:pt x="110" y="172"/>
                  <a:pt x="113" y="165"/>
                </a:cubicBezTo>
                <a:cubicBezTo>
                  <a:pt x="113" y="165"/>
                  <a:pt x="114" y="165"/>
                  <a:pt x="114" y="165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14" y="167"/>
                  <a:pt x="114" y="169"/>
                  <a:pt x="114" y="170"/>
                </a:cubicBezTo>
                <a:cubicBezTo>
                  <a:pt x="113" y="171"/>
                  <a:pt x="113" y="171"/>
                  <a:pt x="113" y="171"/>
                </a:cubicBezTo>
                <a:cubicBezTo>
                  <a:pt x="111" y="176"/>
                  <a:pt x="109" y="180"/>
                  <a:pt x="107" y="184"/>
                </a:cubicBezTo>
                <a:cubicBezTo>
                  <a:pt x="106" y="185"/>
                  <a:pt x="106" y="185"/>
                  <a:pt x="105" y="185"/>
                </a:cubicBezTo>
                <a:moveTo>
                  <a:pt x="59" y="181"/>
                </a:moveTo>
                <a:cubicBezTo>
                  <a:pt x="55" y="180"/>
                  <a:pt x="52" y="178"/>
                  <a:pt x="50" y="177"/>
                </a:cubicBezTo>
                <a:cubicBezTo>
                  <a:pt x="50" y="176"/>
                  <a:pt x="50" y="176"/>
                  <a:pt x="50" y="176"/>
                </a:cubicBezTo>
                <a:cubicBezTo>
                  <a:pt x="53" y="171"/>
                  <a:pt x="55" y="166"/>
                  <a:pt x="58" y="161"/>
                </a:cubicBezTo>
                <a:cubicBezTo>
                  <a:pt x="61" y="162"/>
                  <a:pt x="64" y="163"/>
                  <a:pt x="66" y="164"/>
                </a:cubicBezTo>
                <a:cubicBezTo>
                  <a:pt x="63" y="169"/>
                  <a:pt x="61" y="175"/>
                  <a:pt x="59" y="181"/>
                </a:cubicBezTo>
                <a:moveTo>
                  <a:pt x="120" y="173"/>
                </a:moveTo>
                <a:cubicBezTo>
                  <a:pt x="120" y="172"/>
                  <a:pt x="120" y="172"/>
                  <a:pt x="120" y="172"/>
                </a:cubicBezTo>
                <a:cubicBezTo>
                  <a:pt x="120" y="171"/>
                  <a:pt x="120" y="171"/>
                  <a:pt x="120" y="171"/>
                </a:cubicBezTo>
                <a:cubicBezTo>
                  <a:pt x="121" y="168"/>
                  <a:pt x="122" y="165"/>
                  <a:pt x="123" y="162"/>
                </a:cubicBezTo>
                <a:cubicBezTo>
                  <a:pt x="124" y="161"/>
                  <a:pt x="125" y="160"/>
                  <a:pt x="126" y="159"/>
                </a:cubicBezTo>
                <a:cubicBezTo>
                  <a:pt x="126" y="159"/>
                  <a:pt x="126" y="159"/>
                  <a:pt x="126" y="159"/>
                </a:cubicBezTo>
                <a:cubicBezTo>
                  <a:pt x="126" y="159"/>
                  <a:pt x="126" y="159"/>
                  <a:pt x="126" y="159"/>
                </a:cubicBezTo>
                <a:cubicBezTo>
                  <a:pt x="126" y="160"/>
                  <a:pt x="125" y="162"/>
                  <a:pt x="125" y="165"/>
                </a:cubicBezTo>
                <a:cubicBezTo>
                  <a:pt x="125" y="165"/>
                  <a:pt x="124" y="165"/>
                  <a:pt x="124" y="166"/>
                </a:cubicBezTo>
                <a:cubicBezTo>
                  <a:pt x="123" y="168"/>
                  <a:pt x="122" y="170"/>
                  <a:pt x="120" y="173"/>
                </a:cubicBezTo>
                <a:moveTo>
                  <a:pt x="128" y="179"/>
                </a:moveTo>
                <a:cubicBezTo>
                  <a:pt x="128" y="177"/>
                  <a:pt x="128" y="174"/>
                  <a:pt x="129" y="171"/>
                </a:cubicBezTo>
                <a:cubicBezTo>
                  <a:pt x="129" y="167"/>
                  <a:pt x="129" y="164"/>
                  <a:pt x="129" y="161"/>
                </a:cubicBezTo>
                <a:cubicBezTo>
                  <a:pt x="132" y="160"/>
                  <a:pt x="134" y="160"/>
                  <a:pt x="136" y="159"/>
                </a:cubicBezTo>
                <a:cubicBezTo>
                  <a:pt x="134" y="165"/>
                  <a:pt x="132" y="172"/>
                  <a:pt x="130" y="178"/>
                </a:cubicBezTo>
                <a:cubicBezTo>
                  <a:pt x="130" y="179"/>
                  <a:pt x="130" y="179"/>
                  <a:pt x="130" y="179"/>
                </a:cubicBezTo>
                <a:cubicBezTo>
                  <a:pt x="129" y="179"/>
                  <a:pt x="128" y="179"/>
                  <a:pt x="128" y="179"/>
                </a:cubicBezTo>
                <a:moveTo>
                  <a:pt x="46" y="175"/>
                </a:moveTo>
                <a:cubicBezTo>
                  <a:pt x="44" y="174"/>
                  <a:pt x="42" y="172"/>
                  <a:pt x="40" y="171"/>
                </a:cubicBezTo>
                <a:cubicBezTo>
                  <a:pt x="42" y="166"/>
                  <a:pt x="44" y="161"/>
                  <a:pt x="47" y="157"/>
                </a:cubicBezTo>
                <a:cubicBezTo>
                  <a:pt x="50" y="158"/>
                  <a:pt x="52" y="159"/>
                  <a:pt x="54" y="160"/>
                </a:cubicBezTo>
                <a:cubicBezTo>
                  <a:pt x="52" y="165"/>
                  <a:pt x="49" y="170"/>
                  <a:pt x="47" y="174"/>
                </a:cubicBezTo>
                <a:cubicBezTo>
                  <a:pt x="46" y="175"/>
                  <a:pt x="46" y="175"/>
                  <a:pt x="46" y="175"/>
                </a:cubicBezTo>
                <a:moveTo>
                  <a:pt x="134" y="177"/>
                </a:moveTo>
                <a:cubicBezTo>
                  <a:pt x="136" y="170"/>
                  <a:pt x="138" y="163"/>
                  <a:pt x="141" y="157"/>
                </a:cubicBezTo>
                <a:cubicBezTo>
                  <a:pt x="141" y="156"/>
                  <a:pt x="141" y="156"/>
                  <a:pt x="141" y="156"/>
                </a:cubicBezTo>
                <a:cubicBezTo>
                  <a:pt x="141" y="156"/>
                  <a:pt x="142" y="156"/>
                  <a:pt x="143" y="155"/>
                </a:cubicBezTo>
                <a:cubicBezTo>
                  <a:pt x="141" y="162"/>
                  <a:pt x="139" y="169"/>
                  <a:pt x="137" y="175"/>
                </a:cubicBezTo>
                <a:cubicBezTo>
                  <a:pt x="136" y="176"/>
                  <a:pt x="135" y="176"/>
                  <a:pt x="134" y="177"/>
                </a:cubicBezTo>
                <a:moveTo>
                  <a:pt x="36" y="169"/>
                </a:moveTo>
                <a:cubicBezTo>
                  <a:pt x="35" y="167"/>
                  <a:pt x="33" y="166"/>
                  <a:pt x="31" y="164"/>
                </a:cubicBezTo>
                <a:cubicBezTo>
                  <a:pt x="33" y="160"/>
                  <a:pt x="35" y="156"/>
                  <a:pt x="38" y="152"/>
                </a:cubicBezTo>
                <a:cubicBezTo>
                  <a:pt x="40" y="153"/>
                  <a:pt x="42" y="154"/>
                  <a:pt x="44" y="155"/>
                </a:cubicBezTo>
                <a:cubicBezTo>
                  <a:pt x="41" y="159"/>
                  <a:pt x="38" y="164"/>
                  <a:pt x="36" y="169"/>
                </a:cubicBezTo>
                <a:moveTo>
                  <a:pt x="142" y="173"/>
                </a:moveTo>
                <a:cubicBezTo>
                  <a:pt x="144" y="166"/>
                  <a:pt x="146" y="159"/>
                  <a:pt x="148" y="153"/>
                </a:cubicBezTo>
                <a:cubicBezTo>
                  <a:pt x="148" y="152"/>
                  <a:pt x="148" y="152"/>
                  <a:pt x="148" y="152"/>
                </a:cubicBezTo>
                <a:cubicBezTo>
                  <a:pt x="149" y="152"/>
                  <a:pt x="150" y="151"/>
                  <a:pt x="152" y="150"/>
                </a:cubicBezTo>
                <a:cubicBezTo>
                  <a:pt x="150" y="157"/>
                  <a:pt x="148" y="164"/>
                  <a:pt x="145" y="171"/>
                </a:cubicBezTo>
                <a:cubicBezTo>
                  <a:pt x="144" y="171"/>
                  <a:pt x="143" y="172"/>
                  <a:pt x="142" y="173"/>
                </a:cubicBezTo>
                <a:moveTo>
                  <a:pt x="118" y="165"/>
                </a:moveTo>
                <a:cubicBezTo>
                  <a:pt x="118" y="164"/>
                  <a:pt x="118" y="163"/>
                  <a:pt x="118" y="162"/>
                </a:cubicBezTo>
                <a:cubicBezTo>
                  <a:pt x="118" y="161"/>
                  <a:pt x="117" y="160"/>
                  <a:pt x="116" y="160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6" y="160"/>
                  <a:pt x="116" y="160"/>
                  <a:pt x="116" y="160"/>
                </a:cubicBezTo>
                <a:cubicBezTo>
                  <a:pt x="118" y="156"/>
                  <a:pt x="119" y="153"/>
                  <a:pt x="121" y="150"/>
                </a:cubicBezTo>
                <a:cubicBezTo>
                  <a:pt x="122" y="150"/>
                  <a:pt x="122" y="150"/>
                  <a:pt x="122" y="150"/>
                </a:cubicBezTo>
                <a:cubicBezTo>
                  <a:pt x="122" y="151"/>
                  <a:pt x="123" y="152"/>
                  <a:pt x="123" y="153"/>
                </a:cubicBezTo>
                <a:cubicBezTo>
                  <a:pt x="123" y="154"/>
                  <a:pt x="123" y="154"/>
                  <a:pt x="123" y="154"/>
                </a:cubicBezTo>
                <a:cubicBezTo>
                  <a:pt x="123" y="154"/>
                  <a:pt x="123" y="154"/>
                  <a:pt x="123" y="154"/>
                </a:cubicBezTo>
                <a:cubicBezTo>
                  <a:pt x="123" y="155"/>
                  <a:pt x="123" y="156"/>
                  <a:pt x="122" y="157"/>
                </a:cubicBezTo>
                <a:cubicBezTo>
                  <a:pt x="122" y="158"/>
                  <a:pt x="121" y="159"/>
                  <a:pt x="120" y="160"/>
                </a:cubicBezTo>
                <a:cubicBezTo>
                  <a:pt x="119" y="162"/>
                  <a:pt x="118" y="163"/>
                  <a:pt x="118" y="165"/>
                </a:cubicBezTo>
                <a:moveTo>
                  <a:pt x="28" y="161"/>
                </a:moveTo>
                <a:cubicBezTo>
                  <a:pt x="28" y="161"/>
                  <a:pt x="27" y="161"/>
                  <a:pt x="27" y="160"/>
                </a:cubicBezTo>
                <a:cubicBezTo>
                  <a:pt x="26" y="159"/>
                  <a:pt x="26" y="159"/>
                  <a:pt x="25" y="158"/>
                </a:cubicBezTo>
                <a:cubicBezTo>
                  <a:pt x="27" y="154"/>
                  <a:pt x="28" y="150"/>
                  <a:pt x="30" y="146"/>
                </a:cubicBezTo>
                <a:cubicBezTo>
                  <a:pt x="31" y="147"/>
                  <a:pt x="33" y="148"/>
                  <a:pt x="34" y="149"/>
                </a:cubicBezTo>
                <a:cubicBezTo>
                  <a:pt x="32" y="153"/>
                  <a:pt x="30" y="157"/>
                  <a:pt x="28" y="161"/>
                </a:cubicBezTo>
                <a:moveTo>
                  <a:pt x="151" y="167"/>
                </a:moveTo>
                <a:cubicBezTo>
                  <a:pt x="153" y="160"/>
                  <a:pt x="155" y="154"/>
                  <a:pt x="156" y="147"/>
                </a:cubicBezTo>
                <a:cubicBezTo>
                  <a:pt x="157" y="147"/>
                  <a:pt x="157" y="147"/>
                  <a:pt x="157" y="147"/>
                </a:cubicBezTo>
                <a:cubicBezTo>
                  <a:pt x="158" y="146"/>
                  <a:pt x="159" y="145"/>
                  <a:pt x="160" y="144"/>
                </a:cubicBezTo>
                <a:cubicBezTo>
                  <a:pt x="159" y="150"/>
                  <a:pt x="157" y="157"/>
                  <a:pt x="154" y="163"/>
                </a:cubicBezTo>
                <a:cubicBezTo>
                  <a:pt x="154" y="163"/>
                  <a:pt x="154" y="163"/>
                  <a:pt x="154" y="163"/>
                </a:cubicBezTo>
                <a:cubicBezTo>
                  <a:pt x="153" y="165"/>
                  <a:pt x="152" y="166"/>
                  <a:pt x="151" y="167"/>
                </a:cubicBezTo>
                <a:moveTo>
                  <a:pt x="114" y="155"/>
                </a:moveTo>
                <a:cubicBezTo>
                  <a:pt x="114" y="153"/>
                  <a:pt x="113" y="152"/>
                  <a:pt x="112" y="150"/>
                </a:cubicBezTo>
                <a:cubicBezTo>
                  <a:pt x="113" y="150"/>
                  <a:pt x="113" y="150"/>
                  <a:pt x="113" y="150"/>
                </a:cubicBezTo>
                <a:cubicBezTo>
                  <a:pt x="114" y="147"/>
                  <a:pt x="115" y="144"/>
                  <a:pt x="117" y="142"/>
                </a:cubicBezTo>
                <a:cubicBezTo>
                  <a:pt x="118" y="143"/>
                  <a:pt x="118" y="144"/>
                  <a:pt x="119" y="146"/>
                </a:cubicBezTo>
                <a:cubicBezTo>
                  <a:pt x="117" y="149"/>
                  <a:pt x="116" y="152"/>
                  <a:pt x="114" y="155"/>
                </a:cubicBezTo>
                <a:moveTo>
                  <a:pt x="22" y="154"/>
                </a:moveTo>
                <a:cubicBezTo>
                  <a:pt x="21" y="153"/>
                  <a:pt x="20" y="151"/>
                  <a:pt x="18" y="149"/>
                </a:cubicBezTo>
                <a:cubicBezTo>
                  <a:pt x="20" y="146"/>
                  <a:pt x="21" y="144"/>
                  <a:pt x="23" y="141"/>
                </a:cubicBezTo>
                <a:cubicBezTo>
                  <a:pt x="24" y="142"/>
                  <a:pt x="25" y="143"/>
                  <a:pt x="27" y="144"/>
                </a:cubicBezTo>
                <a:cubicBezTo>
                  <a:pt x="25" y="148"/>
                  <a:pt x="24" y="151"/>
                  <a:pt x="22" y="154"/>
                </a:cubicBezTo>
                <a:moveTo>
                  <a:pt x="16" y="145"/>
                </a:moveTo>
                <a:cubicBezTo>
                  <a:pt x="15" y="145"/>
                  <a:pt x="15" y="144"/>
                  <a:pt x="14" y="143"/>
                </a:cubicBezTo>
                <a:cubicBezTo>
                  <a:pt x="16" y="140"/>
                  <a:pt x="17" y="138"/>
                  <a:pt x="18" y="136"/>
                </a:cubicBezTo>
                <a:cubicBezTo>
                  <a:pt x="19" y="136"/>
                  <a:pt x="19" y="137"/>
                  <a:pt x="20" y="138"/>
                </a:cubicBezTo>
                <a:cubicBezTo>
                  <a:pt x="18" y="140"/>
                  <a:pt x="17" y="143"/>
                  <a:pt x="16" y="145"/>
                </a:cubicBezTo>
                <a:moveTo>
                  <a:pt x="161" y="157"/>
                </a:moveTo>
                <a:cubicBezTo>
                  <a:pt x="163" y="151"/>
                  <a:pt x="164" y="145"/>
                  <a:pt x="165" y="139"/>
                </a:cubicBezTo>
                <a:cubicBezTo>
                  <a:pt x="167" y="138"/>
                  <a:pt x="168" y="136"/>
                  <a:pt x="169" y="135"/>
                </a:cubicBezTo>
                <a:cubicBezTo>
                  <a:pt x="169" y="137"/>
                  <a:pt x="169" y="138"/>
                  <a:pt x="168" y="140"/>
                </a:cubicBezTo>
                <a:cubicBezTo>
                  <a:pt x="168" y="142"/>
                  <a:pt x="168" y="144"/>
                  <a:pt x="168" y="145"/>
                </a:cubicBezTo>
                <a:cubicBezTo>
                  <a:pt x="168" y="146"/>
                  <a:pt x="168" y="146"/>
                  <a:pt x="168" y="146"/>
                </a:cubicBezTo>
                <a:cubicBezTo>
                  <a:pt x="168" y="146"/>
                  <a:pt x="168" y="146"/>
                  <a:pt x="168" y="146"/>
                </a:cubicBezTo>
                <a:cubicBezTo>
                  <a:pt x="166" y="150"/>
                  <a:pt x="164" y="153"/>
                  <a:pt x="161" y="157"/>
                </a:cubicBezTo>
                <a:moveTo>
                  <a:pt x="111" y="145"/>
                </a:moveTo>
                <a:cubicBezTo>
                  <a:pt x="110" y="143"/>
                  <a:pt x="109" y="142"/>
                  <a:pt x="109" y="140"/>
                </a:cubicBezTo>
                <a:cubicBezTo>
                  <a:pt x="110" y="137"/>
                  <a:pt x="111" y="135"/>
                  <a:pt x="112" y="132"/>
                </a:cubicBezTo>
                <a:cubicBezTo>
                  <a:pt x="112" y="132"/>
                  <a:pt x="112" y="132"/>
                  <a:pt x="112" y="132"/>
                </a:cubicBezTo>
                <a:cubicBezTo>
                  <a:pt x="113" y="134"/>
                  <a:pt x="114" y="136"/>
                  <a:pt x="115" y="138"/>
                </a:cubicBezTo>
                <a:cubicBezTo>
                  <a:pt x="113" y="140"/>
                  <a:pt x="112" y="142"/>
                  <a:pt x="111" y="145"/>
                </a:cubicBezTo>
                <a:moveTo>
                  <a:pt x="12" y="139"/>
                </a:moveTo>
                <a:cubicBezTo>
                  <a:pt x="11" y="137"/>
                  <a:pt x="11" y="135"/>
                  <a:pt x="10" y="134"/>
                </a:cubicBezTo>
                <a:cubicBezTo>
                  <a:pt x="11" y="132"/>
                  <a:pt x="12" y="131"/>
                  <a:pt x="13" y="129"/>
                </a:cubicBezTo>
                <a:cubicBezTo>
                  <a:pt x="14" y="130"/>
                  <a:pt x="15" y="131"/>
                  <a:pt x="15" y="132"/>
                </a:cubicBezTo>
                <a:cubicBezTo>
                  <a:pt x="14" y="134"/>
                  <a:pt x="13" y="136"/>
                  <a:pt x="12" y="139"/>
                </a:cubicBezTo>
                <a:moveTo>
                  <a:pt x="107" y="134"/>
                </a:moveTo>
                <a:cubicBezTo>
                  <a:pt x="106" y="133"/>
                  <a:pt x="106" y="131"/>
                  <a:pt x="105" y="130"/>
                </a:cubicBezTo>
                <a:cubicBezTo>
                  <a:pt x="105" y="130"/>
                  <a:pt x="105" y="130"/>
                  <a:pt x="105" y="130"/>
                </a:cubicBezTo>
                <a:cubicBezTo>
                  <a:pt x="106" y="128"/>
                  <a:pt x="107" y="126"/>
                  <a:pt x="108" y="124"/>
                </a:cubicBezTo>
                <a:cubicBezTo>
                  <a:pt x="108" y="126"/>
                  <a:pt x="109" y="127"/>
                  <a:pt x="110" y="128"/>
                </a:cubicBezTo>
                <a:cubicBezTo>
                  <a:pt x="109" y="130"/>
                  <a:pt x="108" y="132"/>
                  <a:pt x="107" y="134"/>
                </a:cubicBezTo>
                <a:moveTo>
                  <a:pt x="8" y="129"/>
                </a:moveTo>
                <a:cubicBezTo>
                  <a:pt x="8" y="127"/>
                  <a:pt x="7" y="125"/>
                  <a:pt x="7" y="123"/>
                </a:cubicBezTo>
                <a:cubicBezTo>
                  <a:pt x="7" y="122"/>
                  <a:pt x="8" y="121"/>
                  <a:pt x="8" y="120"/>
                </a:cubicBezTo>
                <a:cubicBezTo>
                  <a:pt x="9" y="122"/>
                  <a:pt x="10" y="123"/>
                  <a:pt x="11" y="125"/>
                </a:cubicBezTo>
                <a:cubicBezTo>
                  <a:pt x="11" y="125"/>
                  <a:pt x="11" y="125"/>
                  <a:pt x="11" y="125"/>
                </a:cubicBezTo>
                <a:cubicBezTo>
                  <a:pt x="10" y="126"/>
                  <a:pt x="9" y="128"/>
                  <a:pt x="8" y="129"/>
                </a:cubicBezTo>
                <a:moveTo>
                  <a:pt x="170" y="124"/>
                </a:moveTo>
                <a:cubicBezTo>
                  <a:pt x="169" y="124"/>
                  <a:pt x="169" y="124"/>
                  <a:pt x="168" y="123"/>
                </a:cubicBezTo>
                <a:cubicBezTo>
                  <a:pt x="169" y="121"/>
                  <a:pt x="170" y="120"/>
                  <a:pt x="171" y="118"/>
                </a:cubicBezTo>
                <a:cubicBezTo>
                  <a:pt x="172" y="119"/>
                  <a:pt x="173" y="119"/>
                  <a:pt x="174" y="119"/>
                </a:cubicBezTo>
                <a:cubicBezTo>
                  <a:pt x="174" y="120"/>
                  <a:pt x="174" y="120"/>
                  <a:pt x="174" y="120"/>
                </a:cubicBezTo>
                <a:cubicBezTo>
                  <a:pt x="174" y="120"/>
                  <a:pt x="174" y="120"/>
                  <a:pt x="174" y="120"/>
                </a:cubicBezTo>
                <a:cubicBezTo>
                  <a:pt x="172" y="122"/>
                  <a:pt x="171" y="123"/>
                  <a:pt x="170" y="124"/>
                </a:cubicBezTo>
                <a:moveTo>
                  <a:pt x="103" y="125"/>
                </a:moveTo>
                <a:cubicBezTo>
                  <a:pt x="103" y="123"/>
                  <a:pt x="103" y="122"/>
                  <a:pt x="102" y="121"/>
                </a:cubicBezTo>
                <a:cubicBezTo>
                  <a:pt x="103" y="121"/>
                  <a:pt x="103" y="121"/>
                  <a:pt x="103" y="121"/>
                </a:cubicBezTo>
                <a:cubicBezTo>
                  <a:pt x="103" y="120"/>
                  <a:pt x="104" y="119"/>
                  <a:pt x="104" y="118"/>
                </a:cubicBezTo>
                <a:cubicBezTo>
                  <a:pt x="105" y="119"/>
                  <a:pt x="105" y="119"/>
                  <a:pt x="106" y="120"/>
                </a:cubicBezTo>
                <a:cubicBezTo>
                  <a:pt x="105" y="122"/>
                  <a:pt x="104" y="123"/>
                  <a:pt x="103" y="125"/>
                </a:cubicBezTo>
                <a:moveTo>
                  <a:pt x="164" y="122"/>
                </a:moveTo>
                <a:cubicBezTo>
                  <a:pt x="163" y="121"/>
                  <a:pt x="161" y="121"/>
                  <a:pt x="159" y="120"/>
                </a:cubicBezTo>
                <a:cubicBezTo>
                  <a:pt x="160" y="118"/>
                  <a:pt x="161" y="117"/>
                  <a:pt x="162" y="115"/>
                </a:cubicBezTo>
                <a:cubicBezTo>
                  <a:pt x="162" y="115"/>
                  <a:pt x="162" y="115"/>
                  <a:pt x="162" y="115"/>
                </a:cubicBezTo>
                <a:cubicBezTo>
                  <a:pt x="164" y="116"/>
                  <a:pt x="166" y="116"/>
                  <a:pt x="167" y="117"/>
                </a:cubicBezTo>
                <a:cubicBezTo>
                  <a:pt x="166" y="118"/>
                  <a:pt x="165" y="120"/>
                  <a:pt x="164" y="122"/>
                </a:cubicBezTo>
                <a:moveTo>
                  <a:pt x="101" y="116"/>
                </a:moveTo>
                <a:cubicBezTo>
                  <a:pt x="100" y="115"/>
                  <a:pt x="100" y="115"/>
                  <a:pt x="100" y="114"/>
                </a:cubicBezTo>
                <a:cubicBezTo>
                  <a:pt x="100" y="113"/>
                  <a:pt x="101" y="112"/>
                  <a:pt x="101" y="112"/>
                </a:cubicBezTo>
                <a:cubicBezTo>
                  <a:pt x="102" y="113"/>
                  <a:pt x="102" y="113"/>
                  <a:pt x="102" y="113"/>
                </a:cubicBezTo>
                <a:cubicBezTo>
                  <a:pt x="101" y="114"/>
                  <a:pt x="101" y="115"/>
                  <a:pt x="101" y="116"/>
                </a:cubicBezTo>
                <a:moveTo>
                  <a:pt x="156" y="118"/>
                </a:moveTo>
                <a:cubicBezTo>
                  <a:pt x="154" y="117"/>
                  <a:pt x="151" y="116"/>
                  <a:pt x="149" y="115"/>
                </a:cubicBezTo>
                <a:cubicBezTo>
                  <a:pt x="150" y="114"/>
                  <a:pt x="150" y="113"/>
                  <a:pt x="151" y="111"/>
                </a:cubicBezTo>
                <a:cubicBezTo>
                  <a:pt x="154" y="112"/>
                  <a:pt x="156" y="113"/>
                  <a:pt x="158" y="114"/>
                </a:cubicBezTo>
                <a:cubicBezTo>
                  <a:pt x="157" y="115"/>
                  <a:pt x="156" y="117"/>
                  <a:pt x="156" y="118"/>
                </a:cubicBezTo>
                <a:moveTo>
                  <a:pt x="6" y="117"/>
                </a:moveTo>
                <a:cubicBezTo>
                  <a:pt x="5" y="115"/>
                  <a:pt x="5" y="112"/>
                  <a:pt x="5" y="110"/>
                </a:cubicBezTo>
                <a:cubicBezTo>
                  <a:pt x="5" y="112"/>
                  <a:pt x="6" y="114"/>
                  <a:pt x="6" y="115"/>
                </a:cubicBezTo>
                <a:cubicBezTo>
                  <a:pt x="6" y="116"/>
                  <a:pt x="6" y="117"/>
                  <a:pt x="6" y="117"/>
                </a:cubicBezTo>
                <a:moveTo>
                  <a:pt x="145" y="114"/>
                </a:moveTo>
                <a:cubicBezTo>
                  <a:pt x="144" y="113"/>
                  <a:pt x="144" y="113"/>
                  <a:pt x="143" y="113"/>
                </a:cubicBezTo>
                <a:cubicBezTo>
                  <a:pt x="143" y="112"/>
                  <a:pt x="144" y="110"/>
                  <a:pt x="144" y="109"/>
                </a:cubicBezTo>
                <a:cubicBezTo>
                  <a:pt x="145" y="109"/>
                  <a:pt x="146" y="110"/>
                  <a:pt x="147" y="110"/>
                </a:cubicBezTo>
                <a:cubicBezTo>
                  <a:pt x="147" y="111"/>
                  <a:pt x="146" y="113"/>
                  <a:pt x="145" y="114"/>
                </a:cubicBezTo>
                <a:moveTo>
                  <a:pt x="139" y="111"/>
                </a:moveTo>
                <a:cubicBezTo>
                  <a:pt x="137" y="110"/>
                  <a:pt x="135" y="110"/>
                  <a:pt x="133" y="109"/>
                </a:cubicBezTo>
                <a:cubicBezTo>
                  <a:pt x="133" y="109"/>
                  <a:pt x="133" y="109"/>
                  <a:pt x="133" y="109"/>
                </a:cubicBezTo>
                <a:cubicBezTo>
                  <a:pt x="133" y="108"/>
                  <a:pt x="134" y="107"/>
                  <a:pt x="134" y="106"/>
                </a:cubicBezTo>
                <a:cubicBezTo>
                  <a:pt x="136" y="106"/>
                  <a:pt x="139" y="107"/>
                  <a:pt x="141" y="108"/>
                </a:cubicBezTo>
                <a:cubicBezTo>
                  <a:pt x="140" y="109"/>
                  <a:pt x="140" y="110"/>
                  <a:pt x="139" y="111"/>
                </a:cubicBezTo>
                <a:moveTo>
                  <a:pt x="177" y="135"/>
                </a:moveTo>
                <a:cubicBezTo>
                  <a:pt x="177" y="130"/>
                  <a:pt x="178" y="125"/>
                  <a:pt x="178" y="119"/>
                </a:cubicBezTo>
                <a:cubicBezTo>
                  <a:pt x="179" y="119"/>
                  <a:pt x="179" y="119"/>
                  <a:pt x="179" y="119"/>
                </a:cubicBezTo>
                <a:cubicBezTo>
                  <a:pt x="180" y="114"/>
                  <a:pt x="181" y="109"/>
                  <a:pt x="182" y="103"/>
                </a:cubicBezTo>
                <a:cubicBezTo>
                  <a:pt x="182" y="114"/>
                  <a:pt x="181" y="125"/>
                  <a:pt x="177" y="135"/>
                </a:cubicBezTo>
                <a:moveTo>
                  <a:pt x="129" y="107"/>
                </a:moveTo>
                <a:cubicBezTo>
                  <a:pt x="128" y="106"/>
                  <a:pt x="126" y="106"/>
                  <a:pt x="125" y="105"/>
                </a:cubicBezTo>
                <a:cubicBezTo>
                  <a:pt x="126" y="104"/>
                  <a:pt x="126" y="104"/>
                  <a:pt x="126" y="103"/>
                </a:cubicBezTo>
                <a:cubicBezTo>
                  <a:pt x="128" y="103"/>
                  <a:pt x="129" y="104"/>
                  <a:pt x="131" y="104"/>
                </a:cubicBezTo>
                <a:cubicBezTo>
                  <a:pt x="130" y="105"/>
                  <a:pt x="130" y="106"/>
                  <a:pt x="129" y="107"/>
                </a:cubicBezTo>
                <a:moveTo>
                  <a:pt x="98" y="109"/>
                </a:moveTo>
                <a:cubicBezTo>
                  <a:pt x="97" y="106"/>
                  <a:pt x="97" y="104"/>
                  <a:pt x="96" y="102"/>
                </a:cubicBezTo>
                <a:cubicBezTo>
                  <a:pt x="97" y="104"/>
                  <a:pt x="98" y="106"/>
                  <a:pt x="99" y="107"/>
                </a:cubicBezTo>
                <a:cubicBezTo>
                  <a:pt x="99" y="108"/>
                  <a:pt x="99" y="108"/>
                  <a:pt x="99" y="108"/>
                </a:cubicBezTo>
                <a:cubicBezTo>
                  <a:pt x="98" y="108"/>
                  <a:pt x="98" y="108"/>
                  <a:pt x="98" y="109"/>
                </a:cubicBezTo>
                <a:moveTo>
                  <a:pt x="121" y="104"/>
                </a:moveTo>
                <a:cubicBezTo>
                  <a:pt x="120" y="103"/>
                  <a:pt x="118" y="102"/>
                  <a:pt x="117" y="102"/>
                </a:cubicBezTo>
                <a:cubicBezTo>
                  <a:pt x="117" y="101"/>
                  <a:pt x="117" y="100"/>
                  <a:pt x="117" y="100"/>
                </a:cubicBezTo>
                <a:cubicBezTo>
                  <a:pt x="119" y="100"/>
                  <a:pt x="121" y="101"/>
                  <a:pt x="123" y="102"/>
                </a:cubicBezTo>
                <a:cubicBezTo>
                  <a:pt x="122" y="102"/>
                  <a:pt x="122" y="103"/>
                  <a:pt x="121" y="104"/>
                </a:cubicBezTo>
                <a:moveTo>
                  <a:pt x="129" y="157"/>
                </a:moveTo>
                <a:cubicBezTo>
                  <a:pt x="129" y="156"/>
                  <a:pt x="129" y="156"/>
                  <a:pt x="129" y="156"/>
                </a:cubicBezTo>
                <a:cubicBezTo>
                  <a:pt x="128" y="154"/>
                  <a:pt x="126" y="150"/>
                  <a:pt x="124" y="146"/>
                </a:cubicBezTo>
                <a:cubicBezTo>
                  <a:pt x="123" y="145"/>
                  <a:pt x="123" y="145"/>
                  <a:pt x="123" y="145"/>
                </a:cubicBezTo>
                <a:cubicBezTo>
                  <a:pt x="123" y="144"/>
                  <a:pt x="123" y="144"/>
                  <a:pt x="123" y="144"/>
                </a:cubicBezTo>
                <a:cubicBezTo>
                  <a:pt x="118" y="135"/>
                  <a:pt x="111" y="123"/>
                  <a:pt x="105" y="112"/>
                </a:cubicBezTo>
                <a:cubicBezTo>
                  <a:pt x="105" y="111"/>
                  <a:pt x="105" y="111"/>
                  <a:pt x="105" y="111"/>
                </a:cubicBezTo>
                <a:cubicBezTo>
                  <a:pt x="103" y="106"/>
                  <a:pt x="100" y="102"/>
                  <a:pt x="98" y="98"/>
                </a:cubicBezTo>
                <a:cubicBezTo>
                  <a:pt x="101" y="99"/>
                  <a:pt x="103" y="100"/>
                  <a:pt x="106" y="101"/>
                </a:cubicBezTo>
                <a:cubicBezTo>
                  <a:pt x="115" y="105"/>
                  <a:pt x="127" y="110"/>
                  <a:pt x="138" y="115"/>
                </a:cubicBezTo>
                <a:cubicBezTo>
                  <a:pt x="138" y="115"/>
                  <a:pt x="139" y="116"/>
                  <a:pt x="139" y="116"/>
                </a:cubicBezTo>
                <a:cubicBezTo>
                  <a:pt x="139" y="116"/>
                  <a:pt x="140" y="116"/>
                  <a:pt x="140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9" y="120"/>
                  <a:pt x="158" y="123"/>
                  <a:pt x="164" y="126"/>
                </a:cubicBezTo>
                <a:cubicBezTo>
                  <a:pt x="164" y="126"/>
                  <a:pt x="164" y="126"/>
                  <a:pt x="165" y="127"/>
                </a:cubicBezTo>
                <a:cubicBezTo>
                  <a:pt x="165" y="127"/>
                  <a:pt x="165" y="127"/>
                  <a:pt x="165" y="127"/>
                </a:cubicBezTo>
                <a:cubicBezTo>
                  <a:pt x="166" y="127"/>
                  <a:pt x="167" y="127"/>
                  <a:pt x="168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68" y="129"/>
                  <a:pt x="168" y="130"/>
                  <a:pt x="168" y="130"/>
                </a:cubicBezTo>
                <a:cubicBezTo>
                  <a:pt x="167" y="132"/>
                  <a:pt x="165" y="134"/>
                  <a:pt x="163" y="136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55" y="144"/>
                  <a:pt x="144" y="152"/>
                  <a:pt x="129" y="157"/>
                </a:cubicBezTo>
                <a:moveTo>
                  <a:pt x="113" y="100"/>
                </a:moveTo>
                <a:cubicBezTo>
                  <a:pt x="112" y="100"/>
                  <a:pt x="111" y="99"/>
                  <a:pt x="110" y="99"/>
                </a:cubicBezTo>
                <a:cubicBezTo>
                  <a:pt x="110" y="98"/>
                  <a:pt x="110" y="98"/>
                  <a:pt x="110" y="98"/>
                </a:cubicBezTo>
                <a:cubicBezTo>
                  <a:pt x="110" y="98"/>
                  <a:pt x="110" y="98"/>
                  <a:pt x="110" y="97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2" y="98"/>
                  <a:pt x="113" y="98"/>
                  <a:pt x="114" y="98"/>
                </a:cubicBezTo>
                <a:cubicBezTo>
                  <a:pt x="113" y="99"/>
                  <a:pt x="113" y="100"/>
                  <a:pt x="113" y="100"/>
                </a:cubicBezTo>
                <a:moveTo>
                  <a:pt x="106" y="97"/>
                </a:moveTo>
                <a:cubicBezTo>
                  <a:pt x="103" y="96"/>
                  <a:pt x="100" y="94"/>
                  <a:pt x="97" y="93"/>
                </a:cubicBezTo>
                <a:cubicBezTo>
                  <a:pt x="97" y="92"/>
                  <a:pt x="97" y="92"/>
                  <a:pt x="97" y="92"/>
                </a:cubicBezTo>
                <a:cubicBezTo>
                  <a:pt x="97" y="92"/>
                  <a:pt x="97" y="92"/>
                  <a:pt x="97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99" y="93"/>
                  <a:pt x="102" y="94"/>
                  <a:pt x="107" y="96"/>
                </a:cubicBezTo>
                <a:cubicBezTo>
                  <a:pt x="106" y="96"/>
                  <a:pt x="106" y="97"/>
                  <a:pt x="106" y="97"/>
                </a:cubicBezTo>
                <a:moveTo>
                  <a:pt x="98" y="89"/>
                </a:moveTo>
                <a:cubicBezTo>
                  <a:pt x="98" y="87"/>
                  <a:pt x="98" y="85"/>
                  <a:pt x="98" y="83"/>
                </a:cubicBezTo>
                <a:cubicBezTo>
                  <a:pt x="99" y="83"/>
                  <a:pt x="99" y="83"/>
                  <a:pt x="99" y="83"/>
                </a:cubicBezTo>
                <a:cubicBezTo>
                  <a:pt x="100" y="82"/>
                  <a:pt x="102" y="81"/>
                  <a:pt x="106" y="79"/>
                </a:cubicBezTo>
                <a:cubicBezTo>
                  <a:pt x="104" y="82"/>
                  <a:pt x="103" y="85"/>
                  <a:pt x="103" y="88"/>
                </a:cubicBezTo>
                <a:cubicBezTo>
                  <a:pt x="101" y="88"/>
                  <a:pt x="99" y="89"/>
                  <a:pt x="99" y="89"/>
                </a:cubicBezTo>
                <a:cubicBezTo>
                  <a:pt x="99" y="89"/>
                  <a:pt x="99" y="89"/>
                  <a:pt x="99" y="89"/>
                </a:cubicBezTo>
                <a:cubicBezTo>
                  <a:pt x="99" y="89"/>
                  <a:pt x="99" y="89"/>
                  <a:pt x="99" y="89"/>
                </a:cubicBezTo>
                <a:cubicBezTo>
                  <a:pt x="99" y="89"/>
                  <a:pt x="99" y="89"/>
                  <a:pt x="99" y="89"/>
                </a:cubicBezTo>
                <a:cubicBezTo>
                  <a:pt x="98" y="89"/>
                  <a:pt x="98" y="89"/>
                  <a:pt x="98" y="89"/>
                </a:cubicBezTo>
                <a:cubicBezTo>
                  <a:pt x="98" y="89"/>
                  <a:pt x="98" y="89"/>
                  <a:pt x="98" y="89"/>
                </a:cubicBezTo>
                <a:cubicBezTo>
                  <a:pt x="98" y="89"/>
                  <a:pt x="98" y="89"/>
                  <a:pt x="98" y="89"/>
                </a:cubicBezTo>
                <a:moveTo>
                  <a:pt x="107" y="86"/>
                </a:moveTo>
                <a:cubicBezTo>
                  <a:pt x="108" y="83"/>
                  <a:pt x="109" y="80"/>
                  <a:pt x="111" y="76"/>
                </a:cubicBezTo>
                <a:cubicBezTo>
                  <a:pt x="111" y="75"/>
                  <a:pt x="111" y="75"/>
                  <a:pt x="111" y="75"/>
                </a:cubicBezTo>
                <a:cubicBezTo>
                  <a:pt x="113" y="74"/>
                  <a:pt x="116" y="73"/>
                  <a:pt x="118" y="71"/>
                </a:cubicBezTo>
                <a:cubicBezTo>
                  <a:pt x="117" y="75"/>
                  <a:pt x="115" y="79"/>
                  <a:pt x="114" y="83"/>
                </a:cubicBezTo>
                <a:cubicBezTo>
                  <a:pt x="113" y="84"/>
                  <a:pt x="112" y="84"/>
                  <a:pt x="111" y="84"/>
                </a:cubicBezTo>
                <a:cubicBezTo>
                  <a:pt x="110" y="85"/>
                  <a:pt x="110" y="85"/>
                  <a:pt x="110" y="85"/>
                </a:cubicBezTo>
                <a:cubicBezTo>
                  <a:pt x="109" y="86"/>
                  <a:pt x="108" y="86"/>
                  <a:pt x="107" y="86"/>
                </a:cubicBezTo>
                <a:moveTo>
                  <a:pt x="123" y="85"/>
                </a:moveTo>
                <a:cubicBezTo>
                  <a:pt x="124" y="85"/>
                  <a:pt x="124" y="85"/>
                  <a:pt x="124" y="84"/>
                </a:cubicBezTo>
                <a:cubicBezTo>
                  <a:pt x="129" y="83"/>
                  <a:pt x="134" y="81"/>
                  <a:pt x="140" y="79"/>
                </a:cubicBezTo>
                <a:cubicBezTo>
                  <a:pt x="153" y="73"/>
                  <a:pt x="167" y="68"/>
                  <a:pt x="178" y="66"/>
                </a:cubicBezTo>
                <a:cubicBezTo>
                  <a:pt x="179" y="72"/>
                  <a:pt x="180" y="79"/>
                  <a:pt x="180" y="86"/>
                </a:cubicBezTo>
                <a:cubicBezTo>
                  <a:pt x="180" y="96"/>
                  <a:pt x="178" y="106"/>
                  <a:pt x="176" y="115"/>
                </a:cubicBezTo>
                <a:cubicBezTo>
                  <a:pt x="175" y="115"/>
                  <a:pt x="175" y="115"/>
                  <a:pt x="175" y="115"/>
                </a:cubicBezTo>
                <a:cubicBezTo>
                  <a:pt x="169" y="113"/>
                  <a:pt x="161" y="110"/>
                  <a:pt x="151" y="107"/>
                </a:cubicBezTo>
                <a:cubicBezTo>
                  <a:pt x="151" y="107"/>
                  <a:pt x="151" y="107"/>
                  <a:pt x="151" y="107"/>
                </a:cubicBezTo>
                <a:cubicBezTo>
                  <a:pt x="150" y="107"/>
                  <a:pt x="150" y="107"/>
                  <a:pt x="150" y="107"/>
                </a:cubicBezTo>
                <a:cubicBezTo>
                  <a:pt x="145" y="105"/>
                  <a:pt x="139" y="103"/>
                  <a:pt x="134" y="101"/>
                </a:cubicBezTo>
                <a:cubicBezTo>
                  <a:pt x="128" y="99"/>
                  <a:pt x="123" y="97"/>
                  <a:pt x="118" y="96"/>
                </a:cubicBezTo>
                <a:cubicBezTo>
                  <a:pt x="118" y="95"/>
                  <a:pt x="117" y="95"/>
                  <a:pt x="117" y="9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6" y="95"/>
                  <a:pt x="116" y="95"/>
                  <a:pt x="115" y="95"/>
                </a:cubicBezTo>
                <a:cubicBezTo>
                  <a:pt x="114" y="94"/>
                  <a:pt x="113" y="94"/>
                  <a:pt x="112" y="94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1" y="92"/>
                  <a:pt x="110" y="92"/>
                  <a:pt x="110" y="92"/>
                </a:cubicBezTo>
                <a:cubicBezTo>
                  <a:pt x="109" y="92"/>
                  <a:pt x="109" y="92"/>
                  <a:pt x="109" y="92"/>
                </a:cubicBezTo>
                <a:cubicBezTo>
                  <a:pt x="108" y="92"/>
                  <a:pt x="106" y="92"/>
                  <a:pt x="105" y="91"/>
                </a:cubicBezTo>
                <a:cubicBezTo>
                  <a:pt x="110" y="90"/>
                  <a:pt x="116" y="88"/>
                  <a:pt x="123" y="85"/>
                </a:cubicBezTo>
                <a:cubicBezTo>
                  <a:pt x="123" y="85"/>
                  <a:pt x="123" y="85"/>
                  <a:pt x="123" y="85"/>
                </a:cubicBezTo>
                <a:moveTo>
                  <a:pt x="119" y="81"/>
                </a:moveTo>
                <a:cubicBezTo>
                  <a:pt x="120" y="77"/>
                  <a:pt x="122" y="73"/>
                  <a:pt x="123" y="69"/>
                </a:cubicBezTo>
                <a:cubicBezTo>
                  <a:pt x="123" y="68"/>
                  <a:pt x="123" y="68"/>
                  <a:pt x="123" y="68"/>
                </a:cubicBezTo>
                <a:cubicBezTo>
                  <a:pt x="125" y="67"/>
                  <a:pt x="126" y="66"/>
                  <a:pt x="128" y="65"/>
                </a:cubicBezTo>
                <a:cubicBezTo>
                  <a:pt x="126" y="70"/>
                  <a:pt x="124" y="75"/>
                  <a:pt x="122" y="79"/>
                </a:cubicBezTo>
                <a:cubicBezTo>
                  <a:pt x="121" y="80"/>
                  <a:pt x="120" y="80"/>
                  <a:pt x="119" y="81"/>
                </a:cubicBezTo>
                <a:moveTo>
                  <a:pt x="127" y="77"/>
                </a:moveTo>
                <a:cubicBezTo>
                  <a:pt x="129" y="73"/>
                  <a:pt x="131" y="69"/>
                  <a:pt x="133" y="65"/>
                </a:cubicBezTo>
                <a:cubicBezTo>
                  <a:pt x="133" y="64"/>
                  <a:pt x="133" y="63"/>
                  <a:pt x="132" y="63"/>
                </a:cubicBezTo>
                <a:cubicBezTo>
                  <a:pt x="134" y="62"/>
                  <a:pt x="136" y="61"/>
                  <a:pt x="138" y="60"/>
                </a:cubicBezTo>
                <a:cubicBezTo>
                  <a:pt x="136" y="65"/>
                  <a:pt x="134" y="70"/>
                  <a:pt x="132" y="75"/>
                </a:cubicBezTo>
                <a:cubicBezTo>
                  <a:pt x="130" y="76"/>
                  <a:pt x="129" y="76"/>
                  <a:pt x="127" y="77"/>
                </a:cubicBezTo>
                <a:moveTo>
                  <a:pt x="137" y="72"/>
                </a:moveTo>
                <a:cubicBezTo>
                  <a:pt x="139" y="67"/>
                  <a:pt x="141" y="62"/>
                  <a:pt x="143" y="57"/>
                </a:cubicBezTo>
                <a:cubicBezTo>
                  <a:pt x="143" y="57"/>
                  <a:pt x="143" y="57"/>
                  <a:pt x="143" y="57"/>
                </a:cubicBezTo>
                <a:cubicBezTo>
                  <a:pt x="146" y="55"/>
                  <a:pt x="148" y="54"/>
                  <a:pt x="150" y="53"/>
                </a:cubicBezTo>
                <a:cubicBezTo>
                  <a:pt x="149" y="58"/>
                  <a:pt x="147" y="63"/>
                  <a:pt x="146" y="68"/>
                </a:cubicBezTo>
                <a:cubicBezTo>
                  <a:pt x="143" y="70"/>
                  <a:pt x="140" y="71"/>
                  <a:pt x="137" y="72"/>
                </a:cubicBezTo>
                <a:moveTo>
                  <a:pt x="151" y="66"/>
                </a:moveTo>
                <a:cubicBezTo>
                  <a:pt x="152" y="61"/>
                  <a:pt x="154" y="55"/>
                  <a:pt x="155" y="50"/>
                </a:cubicBezTo>
                <a:cubicBezTo>
                  <a:pt x="157" y="49"/>
                  <a:pt x="159" y="48"/>
                  <a:pt x="161" y="47"/>
                </a:cubicBezTo>
                <a:cubicBezTo>
                  <a:pt x="159" y="52"/>
                  <a:pt x="157" y="57"/>
                  <a:pt x="155" y="63"/>
                </a:cubicBezTo>
                <a:cubicBezTo>
                  <a:pt x="155" y="63"/>
                  <a:pt x="155" y="63"/>
                  <a:pt x="155" y="63"/>
                </a:cubicBezTo>
                <a:cubicBezTo>
                  <a:pt x="155" y="64"/>
                  <a:pt x="155" y="64"/>
                  <a:pt x="155" y="64"/>
                </a:cubicBezTo>
                <a:cubicBezTo>
                  <a:pt x="154" y="65"/>
                  <a:pt x="152" y="65"/>
                  <a:pt x="151" y="66"/>
                </a:cubicBezTo>
                <a:moveTo>
                  <a:pt x="168" y="58"/>
                </a:moveTo>
                <a:cubicBezTo>
                  <a:pt x="170" y="53"/>
                  <a:pt x="172" y="48"/>
                  <a:pt x="174" y="43"/>
                </a:cubicBezTo>
                <a:cubicBezTo>
                  <a:pt x="172" y="47"/>
                  <a:pt x="171" y="52"/>
                  <a:pt x="171" y="57"/>
                </a:cubicBezTo>
                <a:cubicBezTo>
                  <a:pt x="170" y="57"/>
                  <a:pt x="169" y="57"/>
                  <a:pt x="168" y="58"/>
                </a:cubicBezTo>
                <a:moveTo>
                  <a:pt x="160" y="62"/>
                </a:moveTo>
                <a:cubicBezTo>
                  <a:pt x="162" y="56"/>
                  <a:pt x="164" y="50"/>
                  <a:pt x="166" y="44"/>
                </a:cubicBezTo>
                <a:cubicBezTo>
                  <a:pt x="167" y="44"/>
                  <a:pt x="168" y="43"/>
                  <a:pt x="169" y="43"/>
                </a:cubicBezTo>
                <a:cubicBezTo>
                  <a:pt x="168" y="49"/>
                  <a:pt x="166" y="54"/>
                  <a:pt x="163" y="60"/>
                </a:cubicBezTo>
                <a:cubicBezTo>
                  <a:pt x="162" y="61"/>
                  <a:pt x="161" y="61"/>
                  <a:pt x="160" y="62"/>
                </a:cubicBezTo>
                <a:moveTo>
                  <a:pt x="46" y="152"/>
                </a:moveTo>
                <a:cubicBezTo>
                  <a:pt x="41" y="149"/>
                  <a:pt x="35" y="145"/>
                  <a:pt x="29" y="141"/>
                </a:cubicBezTo>
                <a:cubicBezTo>
                  <a:pt x="21" y="135"/>
                  <a:pt x="15" y="126"/>
                  <a:pt x="11" y="116"/>
                </a:cubicBezTo>
                <a:cubicBezTo>
                  <a:pt x="11" y="115"/>
                  <a:pt x="11" y="114"/>
                  <a:pt x="10" y="114"/>
                </a:cubicBezTo>
                <a:cubicBezTo>
                  <a:pt x="7" y="106"/>
                  <a:pt x="6" y="98"/>
                  <a:pt x="6" y="90"/>
                </a:cubicBezTo>
                <a:cubicBezTo>
                  <a:pt x="6" y="90"/>
                  <a:pt x="6" y="89"/>
                  <a:pt x="6" y="89"/>
                </a:cubicBezTo>
                <a:cubicBezTo>
                  <a:pt x="6" y="88"/>
                  <a:pt x="6" y="88"/>
                  <a:pt x="6" y="87"/>
                </a:cubicBezTo>
                <a:cubicBezTo>
                  <a:pt x="6" y="73"/>
                  <a:pt x="10" y="59"/>
                  <a:pt x="18" y="48"/>
                </a:cubicBezTo>
                <a:cubicBezTo>
                  <a:pt x="33" y="26"/>
                  <a:pt x="60" y="13"/>
                  <a:pt x="90" y="11"/>
                </a:cubicBezTo>
                <a:cubicBezTo>
                  <a:pt x="89" y="12"/>
                  <a:pt x="89" y="15"/>
                  <a:pt x="89" y="17"/>
                </a:cubicBezTo>
                <a:cubicBezTo>
                  <a:pt x="89" y="31"/>
                  <a:pt x="89" y="54"/>
                  <a:pt x="89" y="71"/>
                </a:cubicBezTo>
                <a:cubicBezTo>
                  <a:pt x="89" y="81"/>
                  <a:pt x="89" y="88"/>
                  <a:pt x="89" y="91"/>
                </a:cubicBezTo>
                <a:cubicBezTo>
                  <a:pt x="89" y="92"/>
                  <a:pt x="89" y="92"/>
                  <a:pt x="89" y="92"/>
                </a:cubicBezTo>
                <a:cubicBezTo>
                  <a:pt x="89" y="93"/>
                  <a:pt x="89" y="93"/>
                  <a:pt x="89" y="93"/>
                </a:cubicBezTo>
                <a:cubicBezTo>
                  <a:pt x="90" y="95"/>
                  <a:pt x="92" y="104"/>
                  <a:pt x="96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5" y="115"/>
                  <a:pt x="95" y="117"/>
                  <a:pt x="96" y="117"/>
                </a:cubicBezTo>
                <a:cubicBezTo>
                  <a:pt x="97" y="117"/>
                  <a:pt x="97" y="117"/>
                  <a:pt x="97" y="117"/>
                </a:cubicBezTo>
                <a:cubicBezTo>
                  <a:pt x="99" y="124"/>
                  <a:pt x="102" y="132"/>
                  <a:pt x="105" y="140"/>
                </a:cubicBezTo>
                <a:cubicBezTo>
                  <a:pt x="104" y="140"/>
                  <a:pt x="105" y="141"/>
                  <a:pt x="105" y="141"/>
                </a:cubicBezTo>
                <a:cubicBezTo>
                  <a:pt x="108" y="149"/>
                  <a:pt x="110" y="156"/>
                  <a:pt x="113" y="161"/>
                </a:cubicBezTo>
                <a:cubicBezTo>
                  <a:pt x="112" y="161"/>
                  <a:pt x="112" y="161"/>
                  <a:pt x="112" y="161"/>
                </a:cubicBezTo>
                <a:cubicBezTo>
                  <a:pt x="112" y="161"/>
                  <a:pt x="112" y="161"/>
                  <a:pt x="111" y="161"/>
                </a:cubicBezTo>
                <a:cubicBezTo>
                  <a:pt x="111" y="161"/>
                  <a:pt x="111" y="161"/>
                  <a:pt x="110" y="162"/>
                </a:cubicBezTo>
                <a:cubicBezTo>
                  <a:pt x="104" y="163"/>
                  <a:pt x="98" y="163"/>
                  <a:pt x="92" y="163"/>
                </a:cubicBezTo>
                <a:cubicBezTo>
                  <a:pt x="91" y="163"/>
                  <a:pt x="91" y="163"/>
                  <a:pt x="91" y="163"/>
                </a:cubicBezTo>
                <a:cubicBezTo>
                  <a:pt x="91" y="163"/>
                  <a:pt x="90" y="163"/>
                  <a:pt x="90" y="162"/>
                </a:cubicBezTo>
                <a:cubicBezTo>
                  <a:pt x="90" y="162"/>
                  <a:pt x="89" y="162"/>
                  <a:pt x="89" y="162"/>
                </a:cubicBezTo>
                <a:cubicBezTo>
                  <a:pt x="89" y="162"/>
                  <a:pt x="88" y="163"/>
                  <a:pt x="88" y="163"/>
                </a:cubicBezTo>
                <a:cubicBezTo>
                  <a:pt x="82" y="163"/>
                  <a:pt x="77" y="162"/>
                  <a:pt x="71" y="161"/>
                </a:cubicBezTo>
                <a:cubicBezTo>
                  <a:pt x="71" y="161"/>
                  <a:pt x="71" y="160"/>
                  <a:pt x="71" y="160"/>
                </a:cubicBezTo>
                <a:cubicBezTo>
                  <a:pt x="70" y="160"/>
                  <a:pt x="70" y="160"/>
                  <a:pt x="70" y="160"/>
                </a:cubicBezTo>
                <a:cubicBezTo>
                  <a:pt x="69" y="160"/>
                  <a:pt x="69" y="160"/>
                  <a:pt x="68" y="160"/>
                </a:cubicBezTo>
                <a:cubicBezTo>
                  <a:pt x="62" y="159"/>
                  <a:pt x="55" y="156"/>
                  <a:pt x="49" y="153"/>
                </a:cubicBezTo>
                <a:cubicBezTo>
                  <a:pt x="49" y="153"/>
                  <a:pt x="48" y="153"/>
                  <a:pt x="48" y="152"/>
                </a:cubicBezTo>
                <a:cubicBezTo>
                  <a:pt x="48" y="152"/>
                  <a:pt x="47" y="152"/>
                  <a:pt x="47" y="152"/>
                </a:cubicBezTo>
                <a:cubicBezTo>
                  <a:pt x="47" y="152"/>
                  <a:pt x="47" y="152"/>
                  <a:pt x="46" y="152"/>
                </a:cubicBezTo>
                <a:moveTo>
                  <a:pt x="99" y="78"/>
                </a:moveTo>
                <a:cubicBezTo>
                  <a:pt x="101" y="51"/>
                  <a:pt x="104" y="32"/>
                  <a:pt x="108" y="4"/>
                </a:cubicBezTo>
                <a:cubicBezTo>
                  <a:pt x="111" y="4"/>
                  <a:pt x="114" y="4"/>
                  <a:pt x="117" y="5"/>
                </a:cubicBezTo>
                <a:cubicBezTo>
                  <a:pt x="138" y="7"/>
                  <a:pt x="158" y="15"/>
                  <a:pt x="170" y="29"/>
                </a:cubicBezTo>
                <a:cubicBezTo>
                  <a:pt x="172" y="32"/>
                  <a:pt x="173" y="34"/>
                  <a:pt x="174" y="36"/>
                </a:cubicBezTo>
                <a:cubicBezTo>
                  <a:pt x="172" y="37"/>
                  <a:pt x="168" y="39"/>
                  <a:pt x="165" y="40"/>
                </a:cubicBezTo>
                <a:cubicBezTo>
                  <a:pt x="165" y="40"/>
                  <a:pt x="165" y="40"/>
                  <a:pt x="165" y="40"/>
                </a:cubicBezTo>
                <a:cubicBezTo>
                  <a:pt x="164" y="40"/>
                  <a:pt x="164" y="41"/>
                  <a:pt x="163" y="41"/>
                </a:cubicBezTo>
                <a:cubicBezTo>
                  <a:pt x="151" y="47"/>
                  <a:pt x="138" y="55"/>
                  <a:pt x="126" y="62"/>
                </a:cubicBezTo>
                <a:cubicBezTo>
                  <a:pt x="117" y="67"/>
                  <a:pt x="110" y="72"/>
                  <a:pt x="105" y="75"/>
                </a:cubicBezTo>
                <a:cubicBezTo>
                  <a:pt x="102" y="76"/>
                  <a:pt x="100" y="77"/>
                  <a:pt x="99" y="78"/>
                </a:cubicBezTo>
                <a:moveTo>
                  <a:pt x="107" y="0"/>
                </a:moveTo>
                <a:cubicBezTo>
                  <a:pt x="106" y="0"/>
                  <a:pt x="106" y="0"/>
                  <a:pt x="105" y="1"/>
                </a:cubicBezTo>
                <a:cubicBezTo>
                  <a:pt x="105" y="1"/>
                  <a:pt x="104" y="2"/>
                  <a:pt x="104" y="3"/>
                </a:cubicBezTo>
                <a:cubicBezTo>
                  <a:pt x="101" y="32"/>
                  <a:pt x="97" y="50"/>
                  <a:pt x="95" y="79"/>
                </a:cubicBezTo>
                <a:cubicBezTo>
                  <a:pt x="95" y="79"/>
                  <a:pt x="94" y="80"/>
                  <a:pt x="94" y="80"/>
                </a:cubicBezTo>
                <a:cubicBezTo>
                  <a:pt x="94" y="83"/>
                  <a:pt x="94" y="88"/>
                  <a:pt x="94" y="91"/>
                </a:cubicBezTo>
                <a:cubicBezTo>
                  <a:pt x="93" y="91"/>
                  <a:pt x="93" y="91"/>
                  <a:pt x="93" y="91"/>
                </a:cubicBezTo>
                <a:cubicBezTo>
                  <a:pt x="93" y="91"/>
                  <a:pt x="93" y="91"/>
                  <a:pt x="93" y="91"/>
                </a:cubicBezTo>
                <a:cubicBezTo>
                  <a:pt x="93" y="88"/>
                  <a:pt x="92" y="81"/>
                  <a:pt x="92" y="71"/>
                </a:cubicBezTo>
                <a:cubicBezTo>
                  <a:pt x="92" y="60"/>
                  <a:pt x="93" y="46"/>
                  <a:pt x="93" y="33"/>
                </a:cubicBezTo>
                <a:cubicBezTo>
                  <a:pt x="93" y="27"/>
                  <a:pt x="93" y="22"/>
                  <a:pt x="93" y="18"/>
                </a:cubicBezTo>
                <a:cubicBezTo>
                  <a:pt x="93" y="13"/>
                  <a:pt x="94" y="10"/>
                  <a:pt x="94" y="9"/>
                </a:cubicBezTo>
                <a:cubicBezTo>
                  <a:pt x="94" y="9"/>
                  <a:pt x="94" y="9"/>
                  <a:pt x="94" y="9"/>
                </a:cubicBez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2" y="7"/>
                  <a:pt x="92" y="7"/>
                  <a:pt x="92" y="7"/>
                </a:cubicBezTo>
                <a:cubicBezTo>
                  <a:pt x="92" y="6"/>
                  <a:pt x="92" y="6"/>
                  <a:pt x="92" y="6"/>
                </a:cubicBezTo>
                <a:cubicBezTo>
                  <a:pt x="92" y="6"/>
                  <a:pt x="92" y="6"/>
                  <a:pt x="92" y="6"/>
                </a:cubicBezTo>
                <a:cubicBezTo>
                  <a:pt x="92" y="6"/>
                  <a:pt x="92" y="6"/>
                  <a:pt x="92" y="6"/>
                </a:cubicBezTo>
                <a:cubicBezTo>
                  <a:pt x="61" y="9"/>
                  <a:pt x="31" y="22"/>
                  <a:pt x="14" y="46"/>
                </a:cubicBezTo>
                <a:cubicBezTo>
                  <a:pt x="6" y="58"/>
                  <a:pt x="2" y="74"/>
                  <a:pt x="2" y="89"/>
                </a:cubicBezTo>
                <a:cubicBezTo>
                  <a:pt x="2" y="90"/>
                  <a:pt x="2" y="90"/>
                  <a:pt x="2" y="90"/>
                </a:cubicBezTo>
                <a:cubicBezTo>
                  <a:pt x="1" y="95"/>
                  <a:pt x="0" y="99"/>
                  <a:pt x="0" y="104"/>
                </a:cubicBezTo>
                <a:cubicBezTo>
                  <a:pt x="0" y="111"/>
                  <a:pt x="1" y="117"/>
                  <a:pt x="3" y="123"/>
                </a:cubicBezTo>
                <a:cubicBezTo>
                  <a:pt x="2" y="123"/>
                  <a:pt x="2" y="123"/>
                  <a:pt x="2" y="123"/>
                </a:cubicBezTo>
                <a:cubicBezTo>
                  <a:pt x="2" y="124"/>
                  <a:pt x="2" y="125"/>
                  <a:pt x="3" y="126"/>
                </a:cubicBezTo>
                <a:cubicBezTo>
                  <a:pt x="3" y="126"/>
                  <a:pt x="3" y="126"/>
                  <a:pt x="3" y="126"/>
                </a:cubicBezTo>
                <a:cubicBezTo>
                  <a:pt x="4" y="129"/>
                  <a:pt x="5" y="131"/>
                  <a:pt x="6" y="134"/>
                </a:cubicBezTo>
                <a:cubicBezTo>
                  <a:pt x="6" y="134"/>
                  <a:pt x="6" y="135"/>
                  <a:pt x="6" y="135"/>
                </a:cubicBezTo>
                <a:cubicBezTo>
                  <a:pt x="8" y="138"/>
                  <a:pt x="9" y="140"/>
                  <a:pt x="10" y="143"/>
                </a:cubicBezTo>
                <a:cubicBezTo>
                  <a:pt x="10" y="144"/>
                  <a:pt x="10" y="145"/>
                  <a:pt x="11" y="145"/>
                </a:cubicBezTo>
                <a:cubicBezTo>
                  <a:pt x="11" y="146"/>
                  <a:pt x="11" y="146"/>
                  <a:pt x="11" y="146"/>
                </a:cubicBezTo>
                <a:cubicBezTo>
                  <a:pt x="12" y="147"/>
                  <a:pt x="13" y="149"/>
                  <a:pt x="14" y="150"/>
                </a:cubicBezTo>
                <a:cubicBezTo>
                  <a:pt x="14" y="151"/>
                  <a:pt x="14" y="151"/>
                  <a:pt x="14" y="151"/>
                </a:cubicBezTo>
                <a:cubicBezTo>
                  <a:pt x="14" y="151"/>
                  <a:pt x="15" y="152"/>
                  <a:pt x="16" y="152"/>
                </a:cubicBezTo>
                <a:cubicBezTo>
                  <a:pt x="17" y="154"/>
                  <a:pt x="19" y="156"/>
                  <a:pt x="20" y="158"/>
                </a:cubicBezTo>
                <a:cubicBezTo>
                  <a:pt x="20" y="159"/>
                  <a:pt x="21" y="160"/>
                  <a:pt x="21" y="161"/>
                </a:cubicBezTo>
                <a:cubicBezTo>
                  <a:pt x="22" y="161"/>
                  <a:pt x="22" y="161"/>
                  <a:pt x="22" y="161"/>
                </a:cubicBezTo>
                <a:cubicBezTo>
                  <a:pt x="23" y="161"/>
                  <a:pt x="24" y="162"/>
                  <a:pt x="24" y="163"/>
                </a:cubicBezTo>
                <a:cubicBezTo>
                  <a:pt x="29" y="168"/>
                  <a:pt x="36" y="174"/>
                  <a:pt x="46" y="179"/>
                </a:cubicBezTo>
                <a:cubicBezTo>
                  <a:pt x="46" y="180"/>
                  <a:pt x="46" y="180"/>
                  <a:pt x="46" y="180"/>
                </a:cubicBezTo>
                <a:cubicBezTo>
                  <a:pt x="46" y="181"/>
                  <a:pt x="47" y="181"/>
                  <a:pt x="48" y="181"/>
                </a:cubicBezTo>
                <a:cubicBezTo>
                  <a:pt x="48" y="181"/>
                  <a:pt x="48" y="181"/>
                  <a:pt x="48" y="181"/>
                </a:cubicBezTo>
                <a:cubicBezTo>
                  <a:pt x="48" y="181"/>
                  <a:pt x="48" y="181"/>
                  <a:pt x="48" y="181"/>
                </a:cubicBezTo>
                <a:cubicBezTo>
                  <a:pt x="51" y="182"/>
                  <a:pt x="54" y="183"/>
                  <a:pt x="57" y="184"/>
                </a:cubicBezTo>
                <a:cubicBezTo>
                  <a:pt x="57" y="185"/>
                  <a:pt x="58" y="186"/>
                  <a:pt x="59" y="186"/>
                </a:cubicBezTo>
                <a:cubicBezTo>
                  <a:pt x="59" y="186"/>
                  <a:pt x="59" y="186"/>
                  <a:pt x="59" y="186"/>
                </a:cubicBezTo>
                <a:cubicBezTo>
                  <a:pt x="60" y="186"/>
                  <a:pt x="61" y="186"/>
                  <a:pt x="61" y="186"/>
                </a:cubicBezTo>
                <a:cubicBezTo>
                  <a:pt x="63" y="186"/>
                  <a:pt x="65" y="187"/>
                  <a:pt x="68" y="187"/>
                </a:cubicBezTo>
                <a:cubicBezTo>
                  <a:pt x="68" y="188"/>
                  <a:pt x="68" y="189"/>
                  <a:pt x="69" y="190"/>
                </a:cubicBezTo>
                <a:cubicBezTo>
                  <a:pt x="69" y="190"/>
                  <a:pt x="70" y="190"/>
                  <a:pt x="70" y="190"/>
                </a:cubicBezTo>
                <a:cubicBezTo>
                  <a:pt x="71" y="190"/>
                  <a:pt x="71" y="189"/>
                  <a:pt x="72" y="188"/>
                </a:cubicBezTo>
                <a:cubicBezTo>
                  <a:pt x="72" y="188"/>
                  <a:pt x="72" y="188"/>
                  <a:pt x="72" y="188"/>
                </a:cubicBezTo>
                <a:cubicBezTo>
                  <a:pt x="74" y="189"/>
                  <a:pt x="76" y="189"/>
                  <a:pt x="78" y="189"/>
                </a:cubicBezTo>
                <a:cubicBezTo>
                  <a:pt x="79" y="189"/>
                  <a:pt x="79" y="190"/>
                  <a:pt x="79" y="190"/>
                </a:cubicBezTo>
                <a:cubicBezTo>
                  <a:pt x="80" y="190"/>
                  <a:pt x="80" y="190"/>
                  <a:pt x="80" y="190"/>
                </a:cubicBezTo>
                <a:cubicBezTo>
                  <a:pt x="81" y="190"/>
                  <a:pt x="81" y="190"/>
                  <a:pt x="82" y="189"/>
                </a:cubicBezTo>
                <a:cubicBezTo>
                  <a:pt x="84" y="190"/>
                  <a:pt x="87" y="190"/>
                  <a:pt x="89" y="190"/>
                </a:cubicBezTo>
                <a:cubicBezTo>
                  <a:pt x="89" y="190"/>
                  <a:pt x="89" y="190"/>
                  <a:pt x="89" y="190"/>
                </a:cubicBezTo>
                <a:cubicBezTo>
                  <a:pt x="93" y="190"/>
                  <a:pt x="97" y="189"/>
                  <a:pt x="100" y="189"/>
                </a:cubicBezTo>
                <a:cubicBezTo>
                  <a:pt x="100" y="190"/>
                  <a:pt x="101" y="190"/>
                  <a:pt x="102" y="190"/>
                </a:cubicBezTo>
                <a:cubicBezTo>
                  <a:pt x="102" y="190"/>
                  <a:pt x="102" y="190"/>
                  <a:pt x="102" y="190"/>
                </a:cubicBezTo>
                <a:cubicBezTo>
                  <a:pt x="103" y="190"/>
                  <a:pt x="103" y="190"/>
                  <a:pt x="104" y="189"/>
                </a:cubicBezTo>
                <a:cubicBezTo>
                  <a:pt x="104" y="189"/>
                  <a:pt x="104" y="189"/>
                  <a:pt x="104" y="189"/>
                </a:cubicBezTo>
                <a:cubicBezTo>
                  <a:pt x="108" y="188"/>
                  <a:pt x="111" y="188"/>
                  <a:pt x="115" y="187"/>
                </a:cubicBezTo>
                <a:cubicBezTo>
                  <a:pt x="116" y="187"/>
                  <a:pt x="117" y="186"/>
                  <a:pt x="117" y="185"/>
                </a:cubicBezTo>
                <a:cubicBezTo>
                  <a:pt x="117" y="184"/>
                  <a:pt x="117" y="184"/>
                  <a:pt x="116" y="184"/>
                </a:cubicBezTo>
                <a:cubicBezTo>
                  <a:pt x="117" y="181"/>
                  <a:pt x="117" y="178"/>
                  <a:pt x="117" y="175"/>
                </a:cubicBezTo>
                <a:cubicBezTo>
                  <a:pt x="118" y="176"/>
                  <a:pt x="118" y="177"/>
                  <a:pt x="119" y="178"/>
                </a:cubicBezTo>
                <a:cubicBezTo>
                  <a:pt x="121" y="180"/>
                  <a:pt x="122" y="182"/>
                  <a:pt x="124" y="184"/>
                </a:cubicBezTo>
                <a:cubicBezTo>
                  <a:pt x="124" y="184"/>
                  <a:pt x="124" y="184"/>
                  <a:pt x="124" y="184"/>
                </a:cubicBezTo>
                <a:cubicBezTo>
                  <a:pt x="124" y="184"/>
                  <a:pt x="124" y="184"/>
                  <a:pt x="124" y="184"/>
                </a:cubicBezTo>
                <a:cubicBezTo>
                  <a:pt x="124" y="184"/>
                  <a:pt x="124" y="184"/>
                  <a:pt x="124" y="184"/>
                </a:cubicBezTo>
                <a:cubicBezTo>
                  <a:pt x="125" y="184"/>
                  <a:pt x="125" y="184"/>
                  <a:pt x="125" y="184"/>
                </a:cubicBezTo>
                <a:cubicBezTo>
                  <a:pt x="125" y="184"/>
                  <a:pt x="125" y="184"/>
                  <a:pt x="125" y="184"/>
                </a:cubicBezTo>
                <a:cubicBezTo>
                  <a:pt x="126" y="184"/>
                  <a:pt x="126" y="184"/>
                  <a:pt x="126" y="184"/>
                </a:cubicBezTo>
                <a:cubicBezTo>
                  <a:pt x="126" y="184"/>
                  <a:pt x="126" y="184"/>
                  <a:pt x="126" y="184"/>
                </a:cubicBezTo>
                <a:cubicBezTo>
                  <a:pt x="126" y="184"/>
                  <a:pt x="126" y="184"/>
                  <a:pt x="126" y="184"/>
                </a:cubicBezTo>
                <a:cubicBezTo>
                  <a:pt x="126" y="184"/>
                  <a:pt x="126" y="184"/>
                  <a:pt x="126" y="184"/>
                </a:cubicBezTo>
                <a:cubicBezTo>
                  <a:pt x="131" y="183"/>
                  <a:pt x="135" y="181"/>
                  <a:pt x="139" y="179"/>
                </a:cubicBezTo>
                <a:cubicBezTo>
                  <a:pt x="139" y="179"/>
                  <a:pt x="139" y="179"/>
                  <a:pt x="140" y="178"/>
                </a:cubicBezTo>
                <a:cubicBezTo>
                  <a:pt x="142" y="177"/>
                  <a:pt x="144" y="176"/>
                  <a:pt x="147" y="174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9" y="173"/>
                </a:cubicBezTo>
                <a:cubicBezTo>
                  <a:pt x="149" y="173"/>
                  <a:pt x="149" y="173"/>
                  <a:pt x="149" y="173"/>
                </a:cubicBezTo>
                <a:cubicBezTo>
                  <a:pt x="158" y="166"/>
                  <a:pt x="166" y="159"/>
                  <a:pt x="170" y="149"/>
                </a:cubicBezTo>
                <a:cubicBezTo>
                  <a:pt x="171" y="149"/>
                  <a:pt x="171" y="149"/>
                  <a:pt x="171" y="149"/>
                </a:cubicBezTo>
                <a:cubicBezTo>
                  <a:pt x="171" y="148"/>
                  <a:pt x="171" y="148"/>
                  <a:pt x="171" y="148"/>
                </a:cubicBezTo>
                <a:cubicBezTo>
                  <a:pt x="171" y="148"/>
                  <a:pt x="171" y="148"/>
                  <a:pt x="172" y="147"/>
                </a:cubicBezTo>
                <a:cubicBezTo>
                  <a:pt x="172" y="145"/>
                  <a:pt x="172" y="142"/>
                  <a:pt x="173" y="139"/>
                </a:cubicBezTo>
                <a:cubicBezTo>
                  <a:pt x="173" y="139"/>
                  <a:pt x="173" y="139"/>
                  <a:pt x="173" y="139"/>
                </a:cubicBezTo>
                <a:cubicBezTo>
                  <a:pt x="173" y="140"/>
                  <a:pt x="173" y="141"/>
                  <a:pt x="174" y="141"/>
                </a:cubicBezTo>
                <a:cubicBezTo>
                  <a:pt x="175" y="142"/>
                  <a:pt x="175" y="142"/>
                  <a:pt x="176" y="142"/>
                </a:cubicBezTo>
                <a:cubicBezTo>
                  <a:pt x="176" y="142"/>
                  <a:pt x="177" y="142"/>
                  <a:pt x="177" y="142"/>
                </a:cubicBezTo>
                <a:cubicBezTo>
                  <a:pt x="178" y="142"/>
                  <a:pt x="178" y="141"/>
                  <a:pt x="179" y="141"/>
                </a:cubicBezTo>
                <a:cubicBezTo>
                  <a:pt x="184" y="129"/>
                  <a:pt x="186" y="116"/>
                  <a:pt x="186" y="103"/>
                </a:cubicBezTo>
                <a:cubicBezTo>
                  <a:pt x="186" y="103"/>
                  <a:pt x="186" y="102"/>
                  <a:pt x="186" y="102"/>
                </a:cubicBezTo>
                <a:cubicBezTo>
                  <a:pt x="186" y="89"/>
                  <a:pt x="184" y="76"/>
                  <a:pt x="182" y="63"/>
                </a:cubicBezTo>
                <a:cubicBezTo>
                  <a:pt x="182" y="62"/>
                  <a:pt x="181" y="62"/>
                  <a:pt x="180" y="62"/>
                </a:cubicBezTo>
                <a:cubicBezTo>
                  <a:pt x="180" y="61"/>
                  <a:pt x="180" y="61"/>
                  <a:pt x="179" y="61"/>
                </a:cubicBezTo>
                <a:cubicBezTo>
                  <a:pt x="179" y="61"/>
                  <a:pt x="179" y="61"/>
                  <a:pt x="179" y="61"/>
                </a:cubicBezTo>
                <a:cubicBezTo>
                  <a:pt x="179" y="61"/>
                  <a:pt x="179" y="61"/>
                  <a:pt x="179" y="61"/>
                </a:cubicBezTo>
                <a:cubicBezTo>
                  <a:pt x="171" y="63"/>
                  <a:pt x="162" y="66"/>
                  <a:pt x="152" y="70"/>
                </a:cubicBezTo>
                <a:cubicBezTo>
                  <a:pt x="160" y="66"/>
                  <a:pt x="167" y="63"/>
                  <a:pt x="173" y="60"/>
                </a:cubicBezTo>
                <a:cubicBezTo>
                  <a:pt x="174" y="60"/>
                  <a:pt x="174" y="59"/>
                  <a:pt x="174" y="58"/>
                </a:cubicBezTo>
                <a:cubicBezTo>
                  <a:pt x="175" y="52"/>
                  <a:pt x="177" y="46"/>
                  <a:pt x="178" y="39"/>
                </a:cubicBezTo>
                <a:cubicBezTo>
                  <a:pt x="179" y="39"/>
                  <a:pt x="180" y="38"/>
                  <a:pt x="179" y="37"/>
                </a:cubicBezTo>
                <a:cubicBezTo>
                  <a:pt x="177" y="33"/>
                  <a:pt x="175" y="30"/>
                  <a:pt x="173" y="27"/>
                </a:cubicBezTo>
                <a:cubicBezTo>
                  <a:pt x="160" y="11"/>
                  <a:pt x="139" y="3"/>
                  <a:pt x="118" y="1"/>
                </a:cubicBezTo>
                <a:cubicBezTo>
                  <a:pt x="114" y="0"/>
                  <a:pt x="111" y="0"/>
                  <a:pt x="107" y="0"/>
                </a:cubicBezTo>
                <a:cubicBezTo>
                  <a:pt x="107" y="0"/>
                  <a:pt x="107" y="0"/>
                  <a:pt x="107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5275779" y="2731055"/>
            <a:ext cx="119753" cy="129616"/>
            <a:chOff x="2342523" y="3214302"/>
            <a:chExt cx="228505" cy="247324"/>
          </a:xfrm>
        </p:grpSpPr>
        <p:sp>
          <p:nvSpPr>
            <p:cNvPr id="107" name="Freeform 762"/>
            <p:cNvSpPr>
              <a:spLocks noEditPoints="1"/>
            </p:cNvSpPr>
            <p:nvPr/>
          </p:nvSpPr>
          <p:spPr bwMode="auto">
            <a:xfrm>
              <a:off x="2367614" y="3239393"/>
              <a:ext cx="44805" cy="57350"/>
            </a:xfrm>
            <a:custGeom>
              <a:avLst/>
              <a:gdLst>
                <a:gd name="T0" fmla="*/ 9 w 21"/>
                <a:gd name="T1" fmla="*/ 24 h 27"/>
                <a:gd name="T2" fmla="*/ 9 w 21"/>
                <a:gd name="T3" fmla="*/ 24 h 27"/>
                <a:gd name="T4" fmla="*/ 6 w 21"/>
                <a:gd name="T5" fmla="*/ 23 h 27"/>
                <a:gd name="T6" fmla="*/ 4 w 21"/>
                <a:gd name="T7" fmla="*/ 21 h 27"/>
                <a:gd name="T8" fmla="*/ 4 w 21"/>
                <a:gd name="T9" fmla="*/ 20 h 27"/>
                <a:gd name="T10" fmla="*/ 5 w 21"/>
                <a:gd name="T11" fmla="*/ 20 h 27"/>
                <a:gd name="T12" fmla="*/ 10 w 21"/>
                <a:gd name="T13" fmla="*/ 12 h 27"/>
                <a:gd name="T14" fmla="*/ 13 w 21"/>
                <a:gd name="T15" fmla="*/ 12 h 27"/>
                <a:gd name="T16" fmla="*/ 13 w 21"/>
                <a:gd name="T17" fmla="*/ 12 h 27"/>
                <a:gd name="T18" fmla="*/ 13 w 21"/>
                <a:gd name="T19" fmla="*/ 12 h 27"/>
                <a:gd name="T20" fmla="*/ 15 w 21"/>
                <a:gd name="T21" fmla="*/ 12 h 27"/>
                <a:gd name="T22" fmla="*/ 16 w 21"/>
                <a:gd name="T23" fmla="*/ 13 h 27"/>
                <a:gd name="T24" fmla="*/ 17 w 21"/>
                <a:gd name="T25" fmla="*/ 15 h 27"/>
                <a:gd name="T26" fmla="*/ 15 w 21"/>
                <a:gd name="T27" fmla="*/ 20 h 27"/>
                <a:gd name="T28" fmla="*/ 9 w 21"/>
                <a:gd name="T29" fmla="*/ 24 h 27"/>
                <a:gd name="T30" fmla="*/ 5 w 21"/>
                <a:gd name="T31" fmla="*/ 12 h 27"/>
                <a:gd name="T32" fmla="*/ 5 w 21"/>
                <a:gd name="T33" fmla="*/ 12 h 27"/>
                <a:gd name="T34" fmla="*/ 6 w 21"/>
                <a:gd name="T35" fmla="*/ 9 h 27"/>
                <a:gd name="T36" fmla="*/ 6 w 21"/>
                <a:gd name="T37" fmla="*/ 11 h 27"/>
                <a:gd name="T38" fmla="*/ 5 w 21"/>
                <a:gd name="T39" fmla="*/ 12 h 27"/>
                <a:gd name="T40" fmla="*/ 17 w 21"/>
                <a:gd name="T41" fmla="*/ 9 h 27"/>
                <a:gd name="T42" fmla="*/ 17 w 21"/>
                <a:gd name="T43" fmla="*/ 9 h 27"/>
                <a:gd name="T44" fmla="*/ 17 w 21"/>
                <a:gd name="T45" fmla="*/ 7 h 27"/>
                <a:gd name="T46" fmla="*/ 17 w 21"/>
                <a:gd name="T47" fmla="*/ 8 h 27"/>
                <a:gd name="T48" fmla="*/ 17 w 21"/>
                <a:gd name="T49" fmla="*/ 9 h 27"/>
                <a:gd name="T50" fmla="*/ 17 w 21"/>
                <a:gd name="T51" fmla="*/ 9 h 27"/>
                <a:gd name="T52" fmla="*/ 9 w 21"/>
                <a:gd name="T53" fmla="*/ 9 h 27"/>
                <a:gd name="T54" fmla="*/ 10 w 21"/>
                <a:gd name="T55" fmla="*/ 4 h 27"/>
                <a:gd name="T56" fmla="*/ 11 w 21"/>
                <a:gd name="T57" fmla="*/ 4 h 27"/>
                <a:gd name="T58" fmla="*/ 10 w 21"/>
                <a:gd name="T59" fmla="*/ 9 h 27"/>
                <a:gd name="T60" fmla="*/ 9 w 21"/>
                <a:gd name="T61" fmla="*/ 9 h 27"/>
                <a:gd name="T62" fmla="*/ 14 w 21"/>
                <a:gd name="T63" fmla="*/ 8 h 27"/>
                <a:gd name="T64" fmla="*/ 13 w 21"/>
                <a:gd name="T65" fmla="*/ 8 h 27"/>
                <a:gd name="T66" fmla="*/ 14 w 21"/>
                <a:gd name="T67" fmla="*/ 3 h 27"/>
                <a:gd name="T68" fmla="*/ 15 w 21"/>
                <a:gd name="T69" fmla="*/ 4 h 27"/>
                <a:gd name="T70" fmla="*/ 16 w 21"/>
                <a:gd name="T71" fmla="*/ 4 h 27"/>
                <a:gd name="T72" fmla="*/ 14 w 21"/>
                <a:gd name="T73" fmla="*/ 8 h 27"/>
                <a:gd name="T74" fmla="*/ 13 w 21"/>
                <a:gd name="T75" fmla="*/ 0 h 27"/>
                <a:gd name="T76" fmla="*/ 8 w 21"/>
                <a:gd name="T77" fmla="*/ 1 h 27"/>
                <a:gd name="T78" fmla="*/ 2 w 21"/>
                <a:gd name="T79" fmla="*/ 11 h 27"/>
                <a:gd name="T80" fmla="*/ 0 w 21"/>
                <a:gd name="T81" fmla="*/ 18 h 27"/>
                <a:gd name="T82" fmla="*/ 1 w 21"/>
                <a:gd name="T83" fmla="*/ 22 h 27"/>
                <a:gd name="T84" fmla="*/ 4 w 21"/>
                <a:gd name="T85" fmla="*/ 26 h 27"/>
                <a:gd name="T86" fmla="*/ 9 w 21"/>
                <a:gd name="T87" fmla="*/ 27 h 27"/>
                <a:gd name="T88" fmla="*/ 9 w 21"/>
                <a:gd name="T89" fmla="*/ 27 h 27"/>
                <a:gd name="T90" fmla="*/ 18 w 21"/>
                <a:gd name="T91" fmla="*/ 22 h 27"/>
                <a:gd name="T92" fmla="*/ 21 w 21"/>
                <a:gd name="T93" fmla="*/ 9 h 27"/>
                <a:gd name="T94" fmla="*/ 19 w 21"/>
                <a:gd name="T95" fmla="*/ 9 h 27"/>
                <a:gd name="T96" fmla="*/ 21 w 21"/>
                <a:gd name="T97" fmla="*/ 9 h 27"/>
                <a:gd name="T98" fmla="*/ 21 w 21"/>
                <a:gd name="T99" fmla="*/ 8 h 27"/>
                <a:gd name="T100" fmla="*/ 20 w 21"/>
                <a:gd name="T101" fmla="*/ 4 h 27"/>
                <a:gd name="T102" fmla="*/ 17 w 21"/>
                <a:gd name="T103" fmla="*/ 1 h 27"/>
                <a:gd name="T104" fmla="*/ 13 w 21"/>
                <a:gd name="T10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" h="27">
                  <a:moveTo>
                    <a:pt x="9" y="24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7" y="24"/>
                    <a:pt x="6" y="23"/>
                  </a:cubicBezTo>
                  <a:cubicBezTo>
                    <a:pt x="5" y="23"/>
                    <a:pt x="5" y="22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17"/>
                    <a:pt x="7" y="14"/>
                    <a:pt x="10" y="12"/>
                  </a:cubicBezTo>
                  <a:cubicBezTo>
                    <a:pt x="10" y="12"/>
                    <a:pt x="12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4" y="12"/>
                    <a:pt x="15" y="12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6" y="17"/>
                    <a:pt x="16" y="19"/>
                    <a:pt x="15" y="20"/>
                  </a:cubicBezTo>
                  <a:cubicBezTo>
                    <a:pt x="14" y="22"/>
                    <a:pt x="11" y="24"/>
                    <a:pt x="9" y="24"/>
                  </a:cubicBezTo>
                  <a:moveTo>
                    <a:pt x="5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6" y="10"/>
                    <a:pt x="6" y="9"/>
                  </a:cubicBezTo>
                  <a:cubicBezTo>
                    <a:pt x="6" y="9"/>
                    <a:pt x="6" y="10"/>
                    <a:pt x="6" y="11"/>
                  </a:cubicBezTo>
                  <a:cubicBezTo>
                    <a:pt x="5" y="12"/>
                    <a:pt x="5" y="12"/>
                    <a:pt x="5" y="12"/>
                  </a:cubicBezTo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moveTo>
                    <a:pt x="9" y="9"/>
                  </a:moveTo>
                  <a:cubicBezTo>
                    <a:pt x="9" y="7"/>
                    <a:pt x="10" y="6"/>
                    <a:pt x="10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0" y="7"/>
                    <a:pt x="10" y="9"/>
                  </a:cubicBezTo>
                  <a:cubicBezTo>
                    <a:pt x="9" y="9"/>
                    <a:pt x="9" y="9"/>
                    <a:pt x="9" y="9"/>
                  </a:cubicBezTo>
                  <a:moveTo>
                    <a:pt x="14" y="8"/>
                  </a:moveTo>
                  <a:cubicBezTo>
                    <a:pt x="14" y="8"/>
                    <a:pt x="13" y="8"/>
                    <a:pt x="13" y="8"/>
                  </a:cubicBezTo>
                  <a:cubicBezTo>
                    <a:pt x="13" y="6"/>
                    <a:pt x="14" y="5"/>
                    <a:pt x="14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5"/>
                    <a:pt x="15" y="7"/>
                    <a:pt x="14" y="8"/>
                  </a:cubicBezTo>
                  <a:moveTo>
                    <a:pt x="13" y="0"/>
                  </a:moveTo>
                  <a:cubicBezTo>
                    <a:pt x="11" y="0"/>
                    <a:pt x="10" y="0"/>
                    <a:pt x="8" y="1"/>
                  </a:cubicBezTo>
                  <a:cubicBezTo>
                    <a:pt x="5" y="3"/>
                    <a:pt x="3" y="7"/>
                    <a:pt x="2" y="11"/>
                  </a:cubicBezTo>
                  <a:cubicBezTo>
                    <a:pt x="1" y="13"/>
                    <a:pt x="0" y="15"/>
                    <a:pt x="0" y="18"/>
                  </a:cubicBezTo>
                  <a:cubicBezTo>
                    <a:pt x="0" y="19"/>
                    <a:pt x="1" y="21"/>
                    <a:pt x="1" y="22"/>
                  </a:cubicBezTo>
                  <a:cubicBezTo>
                    <a:pt x="2" y="24"/>
                    <a:pt x="3" y="25"/>
                    <a:pt x="4" y="26"/>
                  </a:cubicBezTo>
                  <a:cubicBezTo>
                    <a:pt x="6" y="27"/>
                    <a:pt x="7" y="27"/>
                    <a:pt x="9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2" y="27"/>
                    <a:pt x="16" y="25"/>
                    <a:pt x="18" y="22"/>
                  </a:cubicBezTo>
                  <a:cubicBezTo>
                    <a:pt x="20" y="18"/>
                    <a:pt x="21" y="13"/>
                    <a:pt x="21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5"/>
                    <a:pt x="20" y="4"/>
                  </a:cubicBezTo>
                  <a:cubicBezTo>
                    <a:pt x="19" y="2"/>
                    <a:pt x="18" y="1"/>
                    <a:pt x="17" y="1"/>
                  </a:cubicBezTo>
                  <a:cubicBezTo>
                    <a:pt x="16" y="0"/>
                    <a:pt x="14" y="0"/>
                    <a:pt x="1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763"/>
            <p:cNvSpPr>
              <a:spLocks noEditPoints="1"/>
            </p:cNvSpPr>
            <p:nvPr/>
          </p:nvSpPr>
          <p:spPr bwMode="auto">
            <a:xfrm>
              <a:off x="2342523" y="3214302"/>
              <a:ext cx="93194" cy="127246"/>
            </a:xfrm>
            <a:custGeom>
              <a:avLst/>
              <a:gdLst>
                <a:gd name="T0" fmla="*/ 16 w 44"/>
                <a:gd name="T1" fmla="*/ 56 h 60"/>
                <a:gd name="T2" fmla="*/ 21 w 44"/>
                <a:gd name="T3" fmla="*/ 51 h 60"/>
                <a:gd name="T4" fmla="*/ 20 w 44"/>
                <a:gd name="T5" fmla="*/ 56 h 60"/>
                <a:gd name="T6" fmla="*/ 23 w 44"/>
                <a:gd name="T7" fmla="*/ 56 h 60"/>
                <a:gd name="T8" fmla="*/ 25 w 44"/>
                <a:gd name="T9" fmla="*/ 51 h 60"/>
                <a:gd name="T10" fmla="*/ 28 w 44"/>
                <a:gd name="T11" fmla="*/ 50 h 60"/>
                <a:gd name="T12" fmla="*/ 26 w 44"/>
                <a:gd name="T13" fmla="*/ 55 h 60"/>
                <a:gd name="T14" fmla="*/ 23 w 44"/>
                <a:gd name="T15" fmla="*/ 56 h 60"/>
                <a:gd name="T16" fmla="*/ 12 w 44"/>
                <a:gd name="T17" fmla="*/ 54 h 60"/>
                <a:gd name="T18" fmla="*/ 13 w 44"/>
                <a:gd name="T19" fmla="*/ 50 h 60"/>
                <a:gd name="T20" fmla="*/ 13 w 44"/>
                <a:gd name="T21" fmla="*/ 55 h 60"/>
                <a:gd name="T22" fmla="*/ 8 w 44"/>
                <a:gd name="T23" fmla="*/ 51 h 60"/>
                <a:gd name="T24" fmla="*/ 11 w 44"/>
                <a:gd name="T25" fmla="*/ 48 h 60"/>
                <a:gd name="T26" fmla="*/ 29 w 44"/>
                <a:gd name="T27" fmla="*/ 53 h 60"/>
                <a:gd name="T28" fmla="*/ 33 w 44"/>
                <a:gd name="T29" fmla="*/ 47 h 60"/>
                <a:gd name="T30" fmla="*/ 32 w 44"/>
                <a:gd name="T31" fmla="*/ 51 h 60"/>
                <a:gd name="T32" fmla="*/ 6 w 44"/>
                <a:gd name="T33" fmla="*/ 49 h 60"/>
                <a:gd name="T34" fmla="*/ 6 w 44"/>
                <a:gd name="T35" fmla="*/ 44 h 60"/>
                <a:gd name="T36" fmla="*/ 6 w 44"/>
                <a:gd name="T37" fmla="*/ 49 h 60"/>
                <a:gd name="T38" fmla="*/ 37 w 44"/>
                <a:gd name="T39" fmla="*/ 43 h 60"/>
                <a:gd name="T40" fmla="*/ 38 w 44"/>
                <a:gd name="T41" fmla="*/ 43 h 60"/>
                <a:gd name="T42" fmla="*/ 4 w 44"/>
                <a:gd name="T43" fmla="*/ 41 h 60"/>
                <a:gd name="T44" fmla="*/ 4 w 44"/>
                <a:gd name="T45" fmla="*/ 41 h 60"/>
                <a:gd name="T46" fmla="*/ 21 w 44"/>
                <a:gd name="T47" fmla="*/ 47 h 60"/>
                <a:gd name="T48" fmla="*/ 5 w 44"/>
                <a:gd name="T49" fmla="*/ 30 h 60"/>
                <a:gd name="T50" fmla="*/ 17 w 44"/>
                <a:gd name="T51" fmla="*/ 5 h 60"/>
                <a:gd name="T52" fmla="*/ 25 w 44"/>
                <a:gd name="T53" fmla="*/ 3 h 60"/>
                <a:gd name="T54" fmla="*/ 37 w 44"/>
                <a:gd name="T55" fmla="*/ 11 h 60"/>
                <a:gd name="T56" fmla="*/ 40 w 44"/>
                <a:gd name="T57" fmla="*/ 24 h 60"/>
                <a:gd name="T58" fmla="*/ 26 w 44"/>
                <a:gd name="T59" fmla="*/ 47 h 60"/>
                <a:gd name="T60" fmla="*/ 21 w 44"/>
                <a:gd name="T61" fmla="*/ 47 h 60"/>
                <a:gd name="T62" fmla="*/ 16 w 44"/>
                <a:gd name="T63" fmla="*/ 2 h 60"/>
                <a:gd name="T64" fmla="*/ 1 w 44"/>
                <a:gd name="T65" fmla="*/ 28 h 60"/>
                <a:gd name="T66" fmla="*/ 0 w 44"/>
                <a:gd name="T67" fmla="*/ 40 h 60"/>
                <a:gd name="T68" fmla="*/ 20 w 44"/>
                <a:gd name="T69" fmla="*/ 60 h 60"/>
                <a:gd name="T70" fmla="*/ 21 w 44"/>
                <a:gd name="T71" fmla="*/ 59 h 60"/>
                <a:gd name="T72" fmla="*/ 27 w 44"/>
                <a:gd name="T73" fmla="*/ 58 h 60"/>
                <a:gd name="T74" fmla="*/ 44 w 44"/>
                <a:gd name="T75" fmla="*/ 23 h 60"/>
                <a:gd name="T76" fmla="*/ 40 w 44"/>
                <a:gd name="T77" fmla="*/ 9 h 60"/>
                <a:gd name="T78" fmla="*/ 25 w 44"/>
                <a:gd name="T7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" h="60">
                  <a:moveTo>
                    <a:pt x="20" y="56"/>
                  </a:moveTo>
                  <a:cubicBezTo>
                    <a:pt x="18" y="56"/>
                    <a:pt x="17" y="56"/>
                    <a:pt x="16" y="56"/>
                  </a:cubicBezTo>
                  <a:cubicBezTo>
                    <a:pt x="17" y="54"/>
                    <a:pt x="17" y="52"/>
                    <a:pt x="18" y="51"/>
                  </a:cubicBezTo>
                  <a:cubicBezTo>
                    <a:pt x="19" y="51"/>
                    <a:pt x="20" y="51"/>
                    <a:pt x="21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1" y="53"/>
                    <a:pt x="21" y="54"/>
                    <a:pt x="20" y="56"/>
                  </a:cubicBezTo>
                  <a:cubicBezTo>
                    <a:pt x="20" y="56"/>
                    <a:pt x="20" y="56"/>
                    <a:pt x="20" y="56"/>
                  </a:cubicBezTo>
                  <a:moveTo>
                    <a:pt x="23" y="56"/>
                  </a:moveTo>
                  <a:cubicBezTo>
                    <a:pt x="24" y="54"/>
                    <a:pt x="24" y="53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6" y="50"/>
                    <a:pt x="26" y="50"/>
                    <a:pt x="27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7" y="51"/>
                    <a:pt x="27" y="53"/>
                    <a:pt x="26" y="54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5" y="55"/>
                    <a:pt x="24" y="55"/>
                    <a:pt x="23" y="56"/>
                  </a:cubicBezTo>
                  <a:moveTo>
                    <a:pt x="13" y="55"/>
                  </a:moveTo>
                  <a:cubicBezTo>
                    <a:pt x="13" y="55"/>
                    <a:pt x="12" y="54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2"/>
                    <a:pt x="13" y="51"/>
                    <a:pt x="13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5" y="52"/>
                    <a:pt x="14" y="53"/>
                    <a:pt x="13" y="55"/>
                  </a:cubicBezTo>
                  <a:moveTo>
                    <a:pt x="9" y="53"/>
                  </a:moveTo>
                  <a:cubicBezTo>
                    <a:pt x="9" y="52"/>
                    <a:pt x="8" y="52"/>
                    <a:pt x="8" y="51"/>
                  </a:cubicBezTo>
                  <a:cubicBezTo>
                    <a:pt x="8" y="50"/>
                    <a:pt x="9" y="48"/>
                    <a:pt x="9" y="47"/>
                  </a:cubicBezTo>
                  <a:cubicBezTo>
                    <a:pt x="10" y="47"/>
                    <a:pt x="10" y="48"/>
                    <a:pt x="11" y="48"/>
                  </a:cubicBezTo>
                  <a:cubicBezTo>
                    <a:pt x="11" y="50"/>
                    <a:pt x="10" y="51"/>
                    <a:pt x="9" y="53"/>
                  </a:cubicBezTo>
                  <a:moveTo>
                    <a:pt x="29" y="53"/>
                  </a:moveTo>
                  <a:cubicBezTo>
                    <a:pt x="30" y="51"/>
                    <a:pt x="31" y="50"/>
                    <a:pt x="31" y="48"/>
                  </a:cubicBezTo>
                  <a:cubicBezTo>
                    <a:pt x="32" y="47"/>
                    <a:pt x="33" y="47"/>
                    <a:pt x="33" y="47"/>
                  </a:cubicBezTo>
                  <a:cubicBezTo>
                    <a:pt x="33" y="48"/>
                    <a:pt x="33" y="49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2"/>
                    <a:pt x="31" y="53"/>
                    <a:pt x="29" y="53"/>
                  </a:cubicBezTo>
                  <a:moveTo>
                    <a:pt x="6" y="49"/>
                  </a:moveTo>
                  <a:cubicBezTo>
                    <a:pt x="6" y="48"/>
                    <a:pt x="5" y="48"/>
                    <a:pt x="5" y="47"/>
                  </a:cubicBezTo>
                  <a:cubicBezTo>
                    <a:pt x="6" y="46"/>
                    <a:pt x="6" y="45"/>
                    <a:pt x="6" y="44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7" y="46"/>
                    <a:pt x="6" y="47"/>
                    <a:pt x="6" y="49"/>
                  </a:cubicBezTo>
                  <a:moveTo>
                    <a:pt x="36" y="46"/>
                  </a:moveTo>
                  <a:cubicBezTo>
                    <a:pt x="37" y="45"/>
                    <a:pt x="37" y="44"/>
                    <a:pt x="37" y="43"/>
                  </a:cubicBezTo>
                  <a:cubicBezTo>
                    <a:pt x="38" y="42"/>
                    <a:pt x="38" y="42"/>
                    <a:pt x="38" y="41"/>
                  </a:cubicBezTo>
                  <a:cubicBezTo>
                    <a:pt x="38" y="42"/>
                    <a:pt x="38" y="42"/>
                    <a:pt x="38" y="43"/>
                  </a:cubicBezTo>
                  <a:cubicBezTo>
                    <a:pt x="37" y="44"/>
                    <a:pt x="37" y="45"/>
                    <a:pt x="36" y="46"/>
                  </a:cubicBezTo>
                  <a:moveTo>
                    <a:pt x="4" y="41"/>
                  </a:move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moveTo>
                    <a:pt x="21" y="47"/>
                  </a:moveTo>
                  <a:cubicBezTo>
                    <a:pt x="17" y="47"/>
                    <a:pt x="13" y="46"/>
                    <a:pt x="10" y="43"/>
                  </a:cubicBezTo>
                  <a:cubicBezTo>
                    <a:pt x="6" y="39"/>
                    <a:pt x="5" y="35"/>
                    <a:pt x="5" y="30"/>
                  </a:cubicBezTo>
                  <a:cubicBezTo>
                    <a:pt x="5" y="26"/>
                    <a:pt x="6" y="23"/>
                    <a:pt x="7" y="20"/>
                  </a:cubicBezTo>
                  <a:cubicBezTo>
                    <a:pt x="9" y="14"/>
                    <a:pt x="12" y="8"/>
                    <a:pt x="17" y="5"/>
                  </a:cubicBezTo>
                  <a:cubicBezTo>
                    <a:pt x="20" y="4"/>
                    <a:pt x="23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9" y="3"/>
                    <a:pt x="32" y="4"/>
                    <a:pt x="34" y="7"/>
                  </a:cubicBezTo>
                  <a:cubicBezTo>
                    <a:pt x="35" y="8"/>
                    <a:pt x="36" y="9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15"/>
                    <a:pt x="40" y="19"/>
                    <a:pt x="40" y="24"/>
                  </a:cubicBezTo>
                  <a:cubicBezTo>
                    <a:pt x="40" y="27"/>
                    <a:pt x="39" y="31"/>
                    <a:pt x="38" y="34"/>
                  </a:cubicBezTo>
                  <a:cubicBezTo>
                    <a:pt x="36" y="40"/>
                    <a:pt x="31" y="45"/>
                    <a:pt x="26" y="47"/>
                  </a:cubicBezTo>
                  <a:cubicBezTo>
                    <a:pt x="24" y="47"/>
                    <a:pt x="23" y="47"/>
                    <a:pt x="21" y="47"/>
                  </a:cubicBezTo>
                  <a:cubicBezTo>
                    <a:pt x="21" y="47"/>
                    <a:pt x="21" y="47"/>
                    <a:pt x="21" y="47"/>
                  </a:cubicBezTo>
                  <a:moveTo>
                    <a:pt x="25" y="0"/>
                  </a:moveTo>
                  <a:cubicBezTo>
                    <a:pt x="22" y="0"/>
                    <a:pt x="19" y="1"/>
                    <a:pt x="16" y="2"/>
                  </a:cubicBezTo>
                  <a:cubicBezTo>
                    <a:pt x="9" y="6"/>
                    <a:pt x="5" y="12"/>
                    <a:pt x="3" y="19"/>
                  </a:cubicBezTo>
                  <a:cubicBezTo>
                    <a:pt x="2" y="22"/>
                    <a:pt x="2" y="25"/>
                    <a:pt x="1" y="28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33"/>
                    <a:pt x="0" y="36"/>
                    <a:pt x="0" y="40"/>
                  </a:cubicBezTo>
                  <a:cubicBezTo>
                    <a:pt x="0" y="44"/>
                    <a:pt x="1" y="49"/>
                    <a:pt x="4" y="52"/>
                  </a:cubicBezTo>
                  <a:cubicBezTo>
                    <a:pt x="8" y="58"/>
                    <a:pt x="14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59"/>
                    <a:pt x="25" y="59"/>
                    <a:pt x="27" y="58"/>
                  </a:cubicBezTo>
                  <a:cubicBezTo>
                    <a:pt x="34" y="56"/>
                    <a:pt x="39" y="50"/>
                    <a:pt x="41" y="44"/>
                  </a:cubicBezTo>
                  <a:cubicBezTo>
                    <a:pt x="43" y="39"/>
                    <a:pt x="44" y="31"/>
                    <a:pt x="44" y="23"/>
                  </a:cubicBezTo>
                  <a:cubicBezTo>
                    <a:pt x="44" y="23"/>
                    <a:pt x="44" y="22"/>
                    <a:pt x="43" y="22"/>
                  </a:cubicBezTo>
                  <a:cubicBezTo>
                    <a:pt x="43" y="17"/>
                    <a:pt x="42" y="13"/>
                    <a:pt x="40" y="9"/>
                  </a:cubicBezTo>
                  <a:cubicBezTo>
                    <a:pt x="39" y="7"/>
                    <a:pt x="38" y="6"/>
                    <a:pt x="36" y="4"/>
                  </a:cubicBezTo>
                  <a:cubicBezTo>
                    <a:pt x="33" y="1"/>
                    <a:pt x="29" y="0"/>
                    <a:pt x="2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 764"/>
            <p:cNvSpPr>
              <a:spLocks noEditPoints="1"/>
            </p:cNvSpPr>
            <p:nvPr/>
          </p:nvSpPr>
          <p:spPr bwMode="auto">
            <a:xfrm>
              <a:off x="2505613" y="3362159"/>
              <a:ext cx="42117" cy="57350"/>
            </a:xfrm>
            <a:custGeom>
              <a:avLst/>
              <a:gdLst>
                <a:gd name="T0" fmla="*/ 8 w 20"/>
                <a:gd name="T1" fmla="*/ 24 h 27"/>
                <a:gd name="T2" fmla="*/ 8 w 20"/>
                <a:gd name="T3" fmla="*/ 24 h 27"/>
                <a:gd name="T4" fmla="*/ 6 w 20"/>
                <a:gd name="T5" fmla="*/ 23 h 27"/>
                <a:gd name="T6" fmla="*/ 4 w 20"/>
                <a:gd name="T7" fmla="*/ 21 h 27"/>
                <a:gd name="T8" fmla="*/ 4 w 20"/>
                <a:gd name="T9" fmla="*/ 20 h 27"/>
                <a:gd name="T10" fmla="*/ 4 w 20"/>
                <a:gd name="T11" fmla="*/ 20 h 27"/>
                <a:gd name="T12" fmla="*/ 9 w 20"/>
                <a:gd name="T13" fmla="*/ 12 h 27"/>
                <a:gd name="T14" fmla="*/ 12 w 20"/>
                <a:gd name="T15" fmla="*/ 11 h 27"/>
                <a:gd name="T16" fmla="*/ 12 w 20"/>
                <a:gd name="T17" fmla="*/ 11 h 27"/>
                <a:gd name="T18" fmla="*/ 14 w 20"/>
                <a:gd name="T19" fmla="*/ 12 h 27"/>
                <a:gd name="T20" fmla="*/ 16 w 20"/>
                <a:gd name="T21" fmla="*/ 13 h 27"/>
                <a:gd name="T22" fmla="*/ 16 w 20"/>
                <a:gd name="T23" fmla="*/ 15 h 27"/>
                <a:gd name="T24" fmla="*/ 14 w 20"/>
                <a:gd name="T25" fmla="*/ 20 h 27"/>
                <a:gd name="T26" fmla="*/ 8 w 20"/>
                <a:gd name="T27" fmla="*/ 24 h 27"/>
                <a:gd name="T28" fmla="*/ 4 w 20"/>
                <a:gd name="T29" fmla="*/ 12 h 27"/>
                <a:gd name="T30" fmla="*/ 5 w 20"/>
                <a:gd name="T31" fmla="*/ 12 h 27"/>
                <a:gd name="T32" fmla="*/ 6 w 20"/>
                <a:gd name="T33" fmla="*/ 8 h 27"/>
                <a:gd name="T34" fmla="*/ 5 w 20"/>
                <a:gd name="T35" fmla="*/ 11 h 27"/>
                <a:gd name="T36" fmla="*/ 4 w 20"/>
                <a:gd name="T37" fmla="*/ 12 h 27"/>
                <a:gd name="T38" fmla="*/ 17 w 20"/>
                <a:gd name="T39" fmla="*/ 9 h 27"/>
                <a:gd name="T40" fmla="*/ 16 w 20"/>
                <a:gd name="T41" fmla="*/ 9 h 27"/>
                <a:gd name="T42" fmla="*/ 17 w 20"/>
                <a:gd name="T43" fmla="*/ 7 h 27"/>
                <a:gd name="T44" fmla="*/ 17 w 20"/>
                <a:gd name="T45" fmla="*/ 8 h 27"/>
                <a:gd name="T46" fmla="*/ 17 w 20"/>
                <a:gd name="T47" fmla="*/ 9 h 27"/>
                <a:gd name="T48" fmla="*/ 17 w 20"/>
                <a:gd name="T49" fmla="*/ 9 h 27"/>
                <a:gd name="T50" fmla="*/ 9 w 20"/>
                <a:gd name="T51" fmla="*/ 9 h 27"/>
                <a:gd name="T52" fmla="*/ 10 w 20"/>
                <a:gd name="T53" fmla="*/ 4 h 27"/>
                <a:gd name="T54" fmla="*/ 11 w 20"/>
                <a:gd name="T55" fmla="*/ 3 h 27"/>
                <a:gd name="T56" fmla="*/ 9 w 20"/>
                <a:gd name="T57" fmla="*/ 8 h 27"/>
                <a:gd name="T58" fmla="*/ 9 w 20"/>
                <a:gd name="T59" fmla="*/ 9 h 27"/>
                <a:gd name="T60" fmla="*/ 14 w 20"/>
                <a:gd name="T61" fmla="*/ 8 h 27"/>
                <a:gd name="T62" fmla="*/ 12 w 20"/>
                <a:gd name="T63" fmla="*/ 8 h 27"/>
                <a:gd name="T64" fmla="*/ 14 w 20"/>
                <a:gd name="T65" fmla="*/ 3 h 27"/>
                <a:gd name="T66" fmla="*/ 15 w 20"/>
                <a:gd name="T67" fmla="*/ 4 h 27"/>
                <a:gd name="T68" fmla="*/ 15 w 20"/>
                <a:gd name="T69" fmla="*/ 4 h 27"/>
                <a:gd name="T70" fmla="*/ 14 w 20"/>
                <a:gd name="T71" fmla="*/ 8 h 27"/>
                <a:gd name="T72" fmla="*/ 13 w 20"/>
                <a:gd name="T73" fmla="*/ 0 h 27"/>
                <a:gd name="T74" fmla="*/ 8 w 20"/>
                <a:gd name="T75" fmla="*/ 1 h 27"/>
                <a:gd name="T76" fmla="*/ 1 w 20"/>
                <a:gd name="T77" fmla="*/ 10 h 27"/>
                <a:gd name="T78" fmla="*/ 0 w 20"/>
                <a:gd name="T79" fmla="*/ 18 h 27"/>
                <a:gd name="T80" fmla="*/ 1 w 20"/>
                <a:gd name="T81" fmla="*/ 22 h 27"/>
                <a:gd name="T82" fmla="*/ 4 w 20"/>
                <a:gd name="T83" fmla="*/ 26 h 27"/>
                <a:gd name="T84" fmla="*/ 8 w 20"/>
                <a:gd name="T85" fmla="*/ 27 h 27"/>
                <a:gd name="T86" fmla="*/ 8 w 20"/>
                <a:gd name="T87" fmla="*/ 27 h 27"/>
                <a:gd name="T88" fmla="*/ 17 w 20"/>
                <a:gd name="T89" fmla="*/ 22 h 27"/>
                <a:gd name="T90" fmla="*/ 20 w 20"/>
                <a:gd name="T91" fmla="*/ 9 h 27"/>
                <a:gd name="T92" fmla="*/ 19 w 20"/>
                <a:gd name="T93" fmla="*/ 9 h 27"/>
                <a:gd name="T94" fmla="*/ 20 w 20"/>
                <a:gd name="T95" fmla="*/ 9 h 27"/>
                <a:gd name="T96" fmla="*/ 20 w 20"/>
                <a:gd name="T97" fmla="*/ 8 h 27"/>
                <a:gd name="T98" fmla="*/ 19 w 20"/>
                <a:gd name="T99" fmla="*/ 3 h 27"/>
                <a:gd name="T100" fmla="*/ 16 w 20"/>
                <a:gd name="T101" fmla="*/ 0 h 27"/>
                <a:gd name="T102" fmla="*/ 13 w 20"/>
                <a:gd name="T10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" h="27">
                  <a:moveTo>
                    <a:pt x="8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6" y="23"/>
                  </a:cubicBezTo>
                  <a:cubicBezTo>
                    <a:pt x="5" y="23"/>
                    <a:pt x="4" y="22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7"/>
                    <a:pt x="7" y="14"/>
                    <a:pt x="9" y="12"/>
                  </a:cubicBezTo>
                  <a:cubicBezTo>
                    <a:pt x="10" y="12"/>
                    <a:pt x="11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1"/>
                    <a:pt x="14" y="12"/>
                    <a:pt x="14" y="12"/>
                  </a:cubicBezTo>
                  <a:cubicBezTo>
                    <a:pt x="15" y="12"/>
                    <a:pt x="15" y="13"/>
                    <a:pt x="16" y="13"/>
                  </a:cubicBezTo>
                  <a:cubicBezTo>
                    <a:pt x="16" y="14"/>
                    <a:pt x="16" y="14"/>
                    <a:pt x="16" y="15"/>
                  </a:cubicBezTo>
                  <a:cubicBezTo>
                    <a:pt x="16" y="17"/>
                    <a:pt x="15" y="19"/>
                    <a:pt x="14" y="20"/>
                  </a:cubicBezTo>
                  <a:cubicBezTo>
                    <a:pt x="13" y="22"/>
                    <a:pt x="10" y="24"/>
                    <a:pt x="8" y="24"/>
                  </a:cubicBezTo>
                  <a:moveTo>
                    <a:pt x="4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5" y="10"/>
                    <a:pt x="5" y="9"/>
                    <a:pt x="6" y="8"/>
                  </a:cubicBezTo>
                  <a:cubicBezTo>
                    <a:pt x="6" y="9"/>
                    <a:pt x="6" y="10"/>
                    <a:pt x="5" y="11"/>
                  </a:cubicBezTo>
                  <a:cubicBezTo>
                    <a:pt x="4" y="12"/>
                    <a:pt x="4" y="12"/>
                    <a:pt x="4" y="12"/>
                  </a:cubicBezTo>
                  <a:moveTo>
                    <a:pt x="17" y="9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7" y="8"/>
                    <a:pt x="17" y="7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moveTo>
                    <a:pt x="9" y="9"/>
                  </a:moveTo>
                  <a:cubicBezTo>
                    <a:pt x="9" y="7"/>
                    <a:pt x="9" y="5"/>
                    <a:pt x="10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5"/>
                    <a:pt x="10" y="7"/>
                    <a:pt x="9" y="8"/>
                  </a:cubicBezTo>
                  <a:cubicBezTo>
                    <a:pt x="9" y="9"/>
                    <a:pt x="9" y="9"/>
                    <a:pt x="9" y="9"/>
                  </a:cubicBezTo>
                  <a:moveTo>
                    <a:pt x="14" y="8"/>
                  </a:moveTo>
                  <a:cubicBezTo>
                    <a:pt x="13" y="8"/>
                    <a:pt x="13" y="8"/>
                    <a:pt x="12" y="8"/>
                  </a:cubicBezTo>
                  <a:cubicBezTo>
                    <a:pt x="13" y="6"/>
                    <a:pt x="13" y="5"/>
                    <a:pt x="14" y="3"/>
                  </a:cubicBezTo>
                  <a:cubicBezTo>
                    <a:pt x="14" y="3"/>
                    <a:pt x="15" y="3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5"/>
                    <a:pt x="14" y="7"/>
                    <a:pt x="14" y="8"/>
                  </a:cubicBezTo>
                  <a:moveTo>
                    <a:pt x="13" y="0"/>
                  </a:moveTo>
                  <a:cubicBezTo>
                    <a:pt x="11" y="0"/>
                    <a:pt x="9" y="0"/>
                    <a:pt x="8" y="1"/>
                  </a:cubicBezTo>
                  <a:cubicBezTo>
                    <a:pt x="4" y="3"/>
                    <a:pt x="2" y="7"/>
                    <a:pt x="1" y="10"/>
                  </a:cubicBezTo>
                  <a:cubicBezTo>
                    <a:pt x="0" y="13"/>
                    <a:pt x="0" y="15"/>
                    <a:pt x="0" y="18"/>
                  </a:cubicBezTo>
                  <a:cubicBezTo>
                    <a:pt x="0" y="19"/>
                    <a:pt x="0" y="21"/>
                    <a:pt x="1" y="22"/>
                  </a:cubicBezTo>
                  <a:cubicBezTo>
                    <a:pt x="1" y="24"/>
                    <a:pt x="2" y="25"/>
                    <a:pt x="4" y="26"/>
                  </a:cubicBezTo>
                  <a:cubicBezTo>
                    <a:pt x="5" y="27"/>
                    <a:pt x="7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12" y="27"/>
                    <a:pt x="15" y="25"/>
                    <a:pt x="17" y="22"/>
                  </a:cubicBezTo>
                  <a:cubicBezTo>
                    <a:pt x="20" y="18"/>
                    <a:pt x="20" y="13"/>
                    <a:pt x="20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7"/>
                    <a:pt x="20" y="5"/>
                    <a:pt x="19" y="3"/>
                  </a:cubicBezTo>
                  <a:cubicBezTo>
                    <a:pt x="19" y="2"/>
                    <a:pt x="18" y="1"/>
                    <a:pt x="16" y="0"/>
                  </a:cubicBezTo>
                  <a:cubicBezTo>
                    <a:pt x="15" y="0"/>
                    <a:pt x="14" y="0"/>
                    <a:pt x="1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 765"/>
            <p:cNvSpPr>
              <a:spLocks noEditPoints="1"/>
            </p:cNvSpPr>
            <p:nvPr/>
          </p:nvSpPr>
          <p:spPr bwMode="auto">
            <a:xfrm>
              <a:off x="2480522" y="3337068"/>
              <a:ext cx="90506" cy="124558"/>
            </a:xfrm>
            <a:custGeom>
              <a:avLst/>
              <a:gdLst>
                <a:gd name="T0" fmla="*/ 16 w 43"/>
                <a:gd name="T1" fmla="*/ 56 h 59"/>
                <a:gd name="T2" fmla="*/ 21 w 43"/>
                <a:gd name="T3" fmla="*/ 51 h 59"/>
                <a:gd name="T4" fmla="*/ 20 w 43"/>
                <a:gd name="T5" fmla="*/ 56 h 59"/>
                <a:gd name="T6" fmla="*/ 23 w 43"/>
                <a:gd name="T7" fmla="*/ 55 h 59"/>
                <a:gd name="T8" fmla="*/ 25 w 43"/>
                <a:gd name="T9" fmla="*/ 50 h 59"/>
                <a:gd name="T10" fmla="*/ 27 w 43"/>
                <a:gd name="T11" fmla="*/ 50 h 59"/>
                <a:gd name="T12" fmla="*/ 26 w 43"/>
                <a:gd name="T13" fmla="*/ 55 h 59"/>
                <a:gd name="T14" fmla="*/ 23 w 43"/>
                <a:gd name="T15" fmla="*/ 55 h 59"/>
                <a:gd name="T16" fmla="*/ 11 w 43"/>
                <a:gd name="T17" fmla="*/ 54 h 59"/>
                <a:gd name="T18" fmla="*/ 13 w 43"/>
                <a:gd name="T19" fmla="*/ 49 h 59"/>
                <a:gd name="T20" fmla="*/ 13 w 43"/>
                <a:gd name="T21" fmla="*/ 55 h 59"/>
                <a:gd name="T22" fmla="*/ 7 w 43"/>
                <a:gd name="T23" fmla="*/ 51 h 59"/>
                <a:gd name="T24" fmla="*/ 11 w 43"/>
                <a:gd name="T25" fmla="*/ 48 h 59"/>
                <a:gd name="T26" fmla="*/ 29 w 43"/>
                <a:gd name="T27" fmla="*/ 53 h 59"/>
                <a:gd name="T28" fmla="*/ 33 w 43"/>
                <a:gd name="T29" fmla="*/ 46 h 59"/>
                <a:gd name="T30" fmla="*/ 32 w 43"/>
                <a:gd name="T31" fmla="*/ 51 h 59"/>
                <a:gd name="T32" fmla="*/ 5 w 43"/>
                <a:gd name="T33" fmla="*/ 48 h 59"/>
                <a:gd name="T34" fmla="*/ 6 w 43"/>
                <a:gd name="T35" fmla="*/ 44 h 59"/>
                <a:gd name="T36" fmla="*/ 5 w 43"/>
                <a:gd name="T37" fmla="*/ 48 h 59"/>
                <a:gd name="T38" fmla="*/ 37 w 43"/>
                <a:gd name="T39" fmla="*/ 43 h 59"/>
                <a:gd name="T40" fmla="*/ 37 w 43"/>
                <a:gd name="T41" fmla="*/ 43 h 59"/>
                <a:gd name="T42" fmla="*/ 3 w 43"/>
                <a:gd name="T43" fmla="*/ 41 h 59"/>
                <a:gd name="T44" fmla="*/ 3 w 43"/>
                <a:gd name="T45" fmla="*/ 41 h 59"/>
                <a:gd name="T46" fmla="*/ 21 w 43"/>
                <a:gd name="T47" fmla="*/ 47 h 59"/>
                <a:gd name="T48" fmla="*/ 4 w 43"/>
                <a:gd name="T49" fmla="*/ 29 h 59"/>
                <a:gd name="T50" fmla="*/ 17 w 43"/>
                <a:gd name="T51" fmla="*/ 5 h 59"/>
                <a:gd name="T52" fmla="*/ 25 w 43"/>
                <a:gd name="T53" fmla="*/ 3 h 59"/>
                <a:gd name="T54" fmla="*/ 36 w 43"/>
                <a:gd name="T55" fmla="*/ 11 h 59"/>
                <a:gd name="T56" fmla="*/ 36 w 43"/>
                <a:gd name="T57" fmla="*/ 11 h 59"/>
                <a:gd name="T58" fmla="*/ 37 w 43"/>
                <a:gd name="T59" fmla="*/ 34 h 59"/>
                <a:gd name="T60" fmla="*/ 21 w 43"/>
                <a:gd name="T61" fmla="*/ 47 h 59"/>
                <a:gd name="T62" fmla="*/ 25 w 43"/>
                <a:gd name="T63" fmla="*/ 0 h 59"/>
                <a:gd name="T64" fmla="*/ 3 w 43"/>
                <a:gd name="T65" fmla="*/ 18 h 59"/>
                <a:gd name="T66" fmla="*/ 1 w 43"/>
                <a:gd name="T67" fmla="*/ 29 h 59"/>
                <a:gd name="T68" fmla="*/ 3 w 43"/>
                <a:gd name="T69" fmla="*/ 52 h 59"/>
                <a:gd name="T70" fmla="*/ 19 w 43"/>
                <a:gd name="T71" fmla="*/ 59 h 59"/>
                <a:gd name="T72" fmla="*/ 21 w 43"/>
                <a:gd name="T73" fmla="*/ 59 h 59"/>
                <a:gd name="T74" fmla="*/ 41 w 43"/>
                <a:gd name="T75" fmla="*/ 44 h 59"/>
                <a:gd name="T76" fmla="*/ 43 w 43"/>
                <a:gd name="T77" fmla="*/ 22 h 59"/>
                <a:gd name="T78" fmla="*/ 36 w 43"/>
                <a:gd name="T79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3" h="59">
                  <a:moveTo>
                    <a:pt x="19" y="56"/>
                  </a:moveTo>
                  <a:cubicBezTo>
                    <a:pt x="18" y="56"/>
                    <a:pt x="17" y="56"/>
                    <a:pt x="16" y="56"/>
                  </a:cubicBezTo>
                  <a:cubicBezTo>
                    <a:pt x="16" y="54"/>
                    <a:pt x="17" y="52"/>
                    <a:pt x="18" y="51"/>
                  </a:cubicBezTo>
                  <a:cubicBezTo>
                    <a:pt x="19" y="51"/>
                    <a:pt x="20" y="51"/>
                    <a:pt x="21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1" y="52"/>
                    <a:pt x="20" y="54"/>
                    <a:pt x="20" y="56"/>
                  </a:cubicBezTo>
                  <a:cubicBezTo>
                    <a:pt x="19" y="56"/>
                    <a:pt x="19" y="56"/>
                    <a:pt x="19" y="56"/>
                  </a:cubicBezTo>
                  <a:moveTo>
                    <a:pt x="23" y="55"/>
                  </a:moveTo>
                  <a:cubicBezTo>
                    <a:pt x="23" y="54"/>
                    <a:pt x="24" y="53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6" y="50"/>
                    <a:pt x="26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51"/>
                    <a:pt x="26" y="53"/>
                    <a:pt x="26" y="54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4" y="55"/>
                    <a:pt x="23" y="55"/>
                  </a:cubicBezTo>
                  <a:moveTo>
                    <a:pt x="13" y="55"/>
                  </a:moveTo>
                  <a:cubicBezTo>
                    <a:pt x="12" y="55"/>
                    <a:pt x="12" y="54"/>
                    <a:pt x="11" y="54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2" y="52"/>
                    <a:pt x="12" y="51"/>
                    <a:pt x="13" y="49"/>
                  </a:cubicBezTo>
                  <a:cubicBezTo>
                    <a:pt x="14" y="50"/>
                    <a:pt x="14" y="50"/>
                    <a:pt x="15" y="50"/>
                  </a:cubicBezTo>
                  <a:cubicBezTo>
                    <a:pt x="14" y="52"/>
                    <a:pt x="13" y="53"/>
                    <a:pt x="13" y="55"/>
                  </a:cubicBezTo>
                  <a:moveTo>
                    <a:pt x="9" y="53"/>
                  </a:moveTo>
                  <a:cubicBezTo>
                    <a:pt x="8" y="52"/>
                    <a:pt x="8" y="52"/>
                    <a:pt x="7" y="51"/>
                  </a:cubicBezTo>
                  <a:cubicBezTo>
                    <a:pt x="8" y="50"/>
                    <a:pt x="8" y="48"/>
                    <a:pt x="9" y="47"/>
                  </a:cubicBezTo>
                  <a:cubicBezTo>
                    <a:pt x="9" y="47"/>
                    <a:pt x="10" y="48"/>
                    <a:pt x="11" y="48"/>
                  </a:cubicBezTo>
                  <a:cubicBezTo>
                    <a:pt x="10" y="50"/>
                    <a:pt x="9" y="51"/>
                    <a:pt x="9" y="53"/>
                  </a:cubicBezTo>
                  <a:moveTo>
                    <a:pt x="29" y="53"/>
                  </a:moveTo>
                  <a:cubicBezTo>
                    <a:pt x="30" y="51"/>
                    <a:pt x="30" y="50"/>
                    <a:pt x="31" y="48"/>
                  </a:cubicBezTo>
                  <a:cubicBezTo>
                    <a:pt x="32" y="47"/>
                    <a:pt x="32" y="47"/>
                    <a:pt x="33" y="46"/>
                  </a:cubicBezTo>
                  <a:cubicBezTo>
                    <a:pt x="33" y="48"/>
                    <a:pt x="32" y="49"/>
                    <a:pt x="32" y="50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2"/>
                    <a:pt x="30" y="52"/>
                    <a:pt x="29" y="53"/>
                  </a:cubicBezTo>
                  <a:moveTo>
                    <a:pt x="5" y="48"/>
                  </a:moveTo>
                  <a:cubicBezTo>
                    <a:pt x="5" y="48"/>
                    <a:pt x="5" y="48"/>
                    <a:pt x="5" y="47"/>
                  </a:cubicBezTo>
                  <a:cubicBezTo>
                    <a:pt x="5" y="46"/>
                    <a:pt x="5" y="45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46"/>
                    <a:pt x="6" y="47"/>
                    <a:pt x="5" y="48"/>
                  </a:cubicBezTo>
                  <a:moveTo>
                    <a:pt x="36" y="46"/>
                  </a:moveTo>
                  <a:cubicBezTo>
                    <a:pt x="36" y="45"/>
                    <a:pt x="36" y="44"/>
                    <a:pt x="37" y="43"/>
                  </a:cubicBezTo>
                  <a:cubicBezTo>
                    <a:pt x="37" y="42"/>
                    <a:pt x="37" y="41"/>
                    <a:pt x="38" y="41"/>
                  </a:cubicBezTo>
                  <a:cubicBezTo>
                    <a:pt x="38" y="41"/>
                    <a:pt x="38" y="42"/>
                    <a:pt x="37" y="43"/>
                  </a:cubicBezTo>
                  <a:cubicBezTo>
                    <a:pt x="37" y="44"/>
                    <a:pt x="36" y="45"/>
                    <a:pt x="36" y="46"/>
                  </a:cubicBezTo>
                  <a:moveTo>
                    <a:pt x="3" y="41"/>
                  </a:move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1"/>
                    <a:pt x="3" y="41"/>
                    <a:pt x="3" y="41"/>
                  </a:cubicBezTo>
                  <a:moveTo>
                    <a:pt x="21" y="47"/>
                  </a:moveTo>
                  <a:cubicBezTo>
                    <a:pt x="16" y="47"/>
                    <a:pt x="12" y="46"/>
                    <a:pt x="9" y="43"/>
                  </a:cubicBezTo>
                  <a:cubicBezTo>
                    <a:pt x="6" y="39"/>
                    <a:pt x="4" y="35"/>
                    <a:pt x="4" y="29"/>
                  </a:cubicBezTo>
                  <a:cubicBezTo>
                    <a:pt x="4" y="26"/>
                    <a:pt x="5" y="23"/>
                    <a:pt x="6" y="20"/>
                  </a:cubicBezTo>
                  <a:cubicBezTo>
                    <a:pt x="8" y="14"/>
                    <a:pt x="12" y="8"/>
                    <a:pt x="17" y="5"/>
                  </a:cubicBezTo>
                  <a:cubicBezTo>
                    <a:pt x="19" y="4"/>
                    <a:pt x="22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8" y="3"/>
                    <a:pt x="31" y="4"/>
                    <a:pt x="33" y="6"/>
                  </a:cubicBezTo>
                  <a:cubicBezTo>
                    <a:pt x="35" y="8"/>
                    <a:pt x="36" y="9"/>
                    <a:pt x="36" y="11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8" y="15"/>
                    <a:pt x="39" y="19"/>
                    <a:pt x="39" y="24"/>
                  </a:cubicBezTo>
                  <a:cubicBezTo>
                    <a:pt x="39" y="27"/>
                    <a:pt x="39" y="31"/>
                    <a:pt x="37" y="34"/>
                  </a:cubicBezTo>
                  <a:cubicBezTo>
                    <a:pt x="35" y="40"/>
                    <a:pt x="31" y="45"/>
                    <a:pt x="25" y="47"/>
                  </a:cubicBezTo>
                  <a:cubicBezTo>
                    <a:pt x="24" y="47"/>
                    <a:pt x="22" y="47"/>
                    <a:pt x="21" y="47"/>
                  </a:cubicBezTo>
                  <a:cubicBezTo>
                    <a:pt x="21" y="47"/>
                    <a:pt x="21" y="47"/>
                    <a:pt x="21" y="47"/>
                  </a:cubicBezTo>
                  <a:moveTo>
                    <a:pt x="25" y="0"/>
                  </a:moveTo>
                  <a:cubicBezTo>
                    <a:pt x="21" y="0"/>
                    <a:pt x="18" y="0"/>
                    <a:pt x="15" y="2"/>
                  </a:cubicBezTo>
                  <a:cubicBezTo>
                    <a:pt x="9" y="6"/>
                    <a:pt x="5" y="12"/>
                    <a:pt x="3" y="18"/>
                  </a:cubicBezTo>
                  <a:cubicBezTo>
                    <a:pt x="2" y="22"/>
                    <a:pt x="1" y="25"/>
                    <a:pt x="1" y="28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32"/>
                    <a:pt x="0" y="36"/>
                    <a:pt x="0" y="40"/>
                  </a:cubicBezTo>
                  <a:cubicBezTo>
                    <a:pt x="0" y="44"/>
                    <a:pt x="1" y="49"/>
                    <a:pt x="3" y="52"/>
                  </a:cubicBezTo>
                  <a:cubicBezTo>
                    <a:pt x="8" y="58"/>
                    <a:pt x="14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59"/>
                    <a:pt x="25" y="59"/>
                    <a:pt x="26" y="58"/>
                  </a:cubicBezTo>
                  <a:cubicBezTo>
                    <a:pt x="33" y="56"/>
                    <a:pt x="38" y="50"/>
                    <a:pt x="41" y="44"/>
                  </a:cubicBezTo>
                  <a:cubicBezTo>
                    <a:pt x="43" y="39"/>
                    <a:pt x="43" y="31"/>
                    <a:pt x="43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17"/>
                    <a:pt x="42" y="13"/>
                    <a:pt x="40" y="9"/>
                  </a:cubicBezTo>
                  <a:cubicBezTo>
                    <a:pt x="39" y="7"/>
                    <a:pt x="38" y="5"/>
                    <a:pt x="36" y="4"/>
                  </a:cubicBezTo>
                  <a:cubicBezTo>
                    <a:pt x="33" y="1"/>
                    <a:pt x="29" y="0"/>
                    <a:pt x="2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Freeform 766"/>
            <p:cNvSpPr>
              <a:spLocks noEditPoints="1"/>
            </p:cNvSpPr>
            <p:nvPr/>
          </p:nvSpPr>
          <p:spPr bwMode="auto">
            <a:xfrm>
              <a:off x="2376575" y="3214302"/>
              <a:ext cx="158610" cy="247324"/>
            </a:xfrm>
            <a:custGeom>
              <a:avLst/>
              <a:gdLst>
                <a:gd name="T0" fmla="*/ 13 w 75"/>
                <a:gd name="T1" fmla="*/ 109 h 117"/>
                <a:gd name="T2" fmla="*/ 13 w 75"/>
                <a:gd name="T3" fmla="*/ 108 h 117"/>
                <a:gd name="T4" fmla="*/ 14 w 75"/>
                <a:gd name="T5" fmla="*/ 111 h 117"/>
                <a:gd name="T6" fmla="*/ 8 w 75"/>
                <a:gd name="T7" fmla="*/ 106 h 117"/>
                <a:gd name="T8" fmla="*/ 13 w 75"/>
                <a:gd name="T9" fmla="*/ 100 h 117"/>
                <a:gd name="T10" fmla="*/ 6 w 75"/>
                <a:gd name="T11" fmla="*/ 104 h 117"/>
                <a:gd name="T12" fmla="*/ 5 w 75"/>
                <a:gd name="T13" fmla="*/ 103 h 117"/>
                <a:gd name="T14" fmla="*/ 9 w 75"/>
                <a:gd name="T15" fmla="*/ 97 h 117"/>
                <a:gd name="T16" fmla="*/ 4 w 75"/>
                <a:gd name="T17" fmla="*/ 97 h 117"/>
                <a:gd name="T18" fmla="*/ 4 w 75"/>
                <a:gd name="T19" fmla="*/ 93 h 117"/>
                <a:gd name="T20" fmla="*/ 4 w 75"/>
                <a:gd name="T21" fmla="*/ 97 h 117"/>
                <a:gd name="T22" fmla="*/ 18 w 75"/>
                <a:gd name="T23" fmla="*/ 102 h 117"/>
                <a:gd name="T24" fmla="*/ 71 w 75"/>
                <a:gd name="T25" fmla="*/ 21 h 117"/>
                <a:gd name="T26" fmla="*/ 18 w 75"/>
                <a:gd name="T27" fmla="*/ 110 h 117"/>
                <a:gd name="T28" fmla="*/ 5 w 75"/>
                <a:gd name="T29" fmla="*/ 89 h 117"/>
                <a:gd name="T30" fmla="*/ 61 w 75"/>
                <a:gd name="T31" fmla="*/ 4 h 117"/>
                <a:gd name="T32" fmla="*/ 71 w 75"/>
                <a:gd name="T33" fmla="*/ 10 h 117"/>
                <a:gd name="T34" fmla="*/ 60 w 75"/>
                <a:gd name="T35" fmla="*/ 0 h 117"/>
                <a:gd name="T36" fmla="*/ 30 w 75"/>
                <a:gd name="T37" fmla="*/ 46 h 117"/>
                <a:gd name="T38" fmla="*/ 1 w 75"/>
                <a:gd name="T39" fmla="*/ 88 h 117"/>
                <a:gd name="T40" fmla="*/ 1 w 75"/>
                <a:gd name="T41" fmla="*/ 88 h 117"/>
                <a:gd name="T42" fmla="*/ 0 w 75"/>
                <a:gd name="T43" fmla="*/ 89 h 117"/>
                <a:gd name="T44" fmla="*/ 1 w 75"/>
                <a:gd name="T45" fmla="*/ 95 h 117"/>
                <a:gd name="T46" fmla="*/ 1 w 75"/>
                <a:gd name="T47" fmla="*/ 104 h 117"/>
                <a:gd name="T48" fmla="*/ 2 w 75"/>
                <a:gd name="T49" fmla="*/ 106 h 117"/>
                <a:gd name="T50" fmla="*/ 15 w 75"/>
                <a:gd name="T51" fmla="*/ 117 h 117"/>
                <a:gd name="T52" fmla="*/ 16 w 75"/>
                <a:gd name="T53" fmla="*/ 117 h 117"/>
                <a:gd name="T54" fmla="*/ 16 w 75"/>
                <a:gd name="T55" fmla="*/ 117 h 117"/>
                <a:gd name="T56" fmla="*/ 17 w 75"/>
                <a:gd name="T57" fmla="*/ 117 h 117"/>
                <a:gd name="T58" fmla="*/ 18 w 75"/>
                <a:gd name="T59" fmla="*/ 117 h 117"/>
                <a:gd name="T60" fmla="*/ 18 w 75"/>
                <a:gd name="T61" fmla="*/ 117 h 117"/>
                <a:gd name="T62" fmla="*/ 75 w 75"/>
                <a:gd name="T63" fmla="*/ 25 h 117"/>
                <a:gd name="T64" fmla="*/ 75 w 75"/>
                <a:gd name="T65" fmla="*/ 21 h 117"/>
                <a:gd name="T66" fmla="*/ 75 w 75"/>
                <a:gd name="T67" fmla="*/ 10 h 117"/>
                <a:gd name="T68" fmla="*/ 75 w 75"/>
                <a:gd name="T69" fmla="*/ 9 h 117"/>
                <a:gd name="T70" fmla="*/ 74 w 75"/>
                <a:gd name="T71" fmla="*/ 9 h 117"/>
                <a:gd name="T72" fmla="*/ 74 w 75"/>
                <a:gd name="T73" fmla="*/ 8 h 117"/>
                <a:gd name="T74" fmla="*/ 60 w 75"/>
                <a:gd name="T75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" h="117">
                  <a:moveTo>
                    <a:pt x="14" y="111"/>
                  </a:moveTo>
                  <a:cubicBezTo>
                    <a:pt x="14" y="111"/>
                    <a:pt x="13" y="110"/>
                    <a:pt x="13" y="109"/>
                  </a:cubicBezTo>
                  <a:cubicBezTo>
                    <a:pt x="13" y="109"/>
                    <a:pt x="13" y="109"/>
                    <a:pt x="13" y="109"/>
                  </a:cubicBezTo>
                  <a:cubicBezTo>
                    <a:pt x="13" y="109"/>
                    <a:pt x="13" y="109"/>
                    <a:pt x="13" y="108"/>
                  </a:cubicBezTo>
                  <a:cubicBezTo>
                    <a:pt x="13" y="107"/>
                    <a:pt x="14" y="105"/>
                    <a:pt x="15" y="103"/>
                  </a:cubicBezTo>
                  <a:cubicBezTo>
                    <a:pt x="15" y="106"/>
                    <a:pt x="14" y="108"/>
                    <a:pt x="14" y="111"/>
                  </a:cubicBezTo>
                  <a:moveTo>
                    <a:pt x="10" y="107"/>
                  </a:moveTo>
                  <a:cubicBezTo>
                    <a:pt x="10" y="107"/>
                    <a:pt x="9" y="106"/>
                    <a:pt x="8" y="106"/>
                  </a:cubicBezTo>
                  <a:cubicBezTo>
                    <a:pt x="9" y="103"/>
                    <a:pt x="10" y="101"/>
                    <a:pt x="11" y="99"/>
                  </a:cubicBezTo>
                  <a:cubicBezTo>
                    <a:pt x="12" y="99"/>
                    <a:pt x="12" y="100"/>
                    <a:pt x="13" y="100"/>
                  </a:cubicBezTo>
                  <a:cubicBezTo>
                    <a:pt x="12" y="103"/>
                    <a:pt x="11" y="105"/>
                    <a:pt x="10" y="107"/>
                  </a:cubicBezTo>
                  <a:moveTo>
                    <a:pt x="6" y="104"/>
                  </a:moveTo>
                  <a:cubicBezTo>
                    <a:pt x="5" y="104"/>
                    <a:pt x="5" y="103"/>
                    <a:pt x="5" y="103"/>
                  </a:cubicBezTo>
                  <a:cubicBezTo>
                    <a:pt x="5" y="103"/>
                    <a:pt x="5" y="103"/>
                    <a:pt x="5" y="103"/>
                  </a:cubicBezTo>
                  <a:cubicBezTo>
                    <a:pt x="6" y="100"/>
                    <a:pt x="7" y="98"/>
                    <a:pt x="8" y="96"/>
                  </a:cubicBezTo>
                  <a:cubicBezTo>
                    <a:pt x="8" y="96"/>
                    <a:pt x="9" y="97"/>
                    <a:pt x="9" y="97"/>
                  </a:cubicBezTo>
                  <a:cubicBezTo>
                    <a:pt x="8" y="99"/>
                    <a:pt x="7" y="102"/>
                    <a:pt x="6" y="104"/>
                  </a:cubicBezTo>
                  <a:moveTo>
                    <a:pt x="4" y="97"/>
                  </a:moveTo>
                  <a:cubicBezTo>
                    <a:pt x="4" y="96"/>
                    <a:pt x="4" y="96"/>
                    <a:pt x="4" y="95"/>
                  </a:cubicBezTo>
                  <a:cubicBezTo>
                    <a:pt x="4" y="94"/>
                    <a:pt x="4" y="94"/>
                    <a:pt x="4" y="93"/>
                  </a:cubicBezTo>
                  <a:cubicBezTo>
                    <a:pt x="5" y="93"/>
                    <a:pt x="5" y="94"/>
                    <a:pt x="6" y="94"/>
                  </a:cubicBezTo>
                  <a:cubicBezTo>
                    <a:pt x="5" y="95"/>
                    <a:pt x="5" y="96"/>
                    <a:pt x="4" y="97"/>
                  </a:cubicBezTo>
                  <a:moveTo>
                    <a:pt x="18" y="110"/>
                  </a:moveTo>
                  <a:cubicBezTo>
                    <a:pt x="18" y="107"/>
                    <a:pt x="18" y="104"/>
                    <a:pt x="18" y="102"/>
                  </a:cubicBezTo>
                  <a:cubicBezTo>
                    <a:pt x="36" y="75"/>
                    <a:pt x="55" y="44"/>
                    <a:pt x="71" y="16"/>
                  </a:cubicBezTo>
                  <a:cubicBezTo>
                    <a:pt x="71" y="18"/>
                    <a:pt x="71" y="19"/>
                    <a:pt x="71" y="21"/>
                  </a:cubicBezTo>
                  <a:cubicBezTo>
                    <a:pt x="71" y="22"/>
                    <a:pt x="71" y="23"/>
                    <a:pt x="71" y="24"/>
                  </a:cubicBezTo>
                  <a:cubicBezTo>
                    <a:pt x="55" y="51"/>
                    <a:pt x="36" y="82"/>
                    <a:pt x="18" y="110"/>
                  </a:cubicBezTo>
                  <a:moveTo>
                    <a:pt x="16" y="98"/>
                  </a:moveTo>
                  <a:cubicBezTo>
                    <a:pt x="13" y="95"/>
                    <a:pt x="9" y="92"/>
                    <a:pt x="5" y="89"/>
                  </a:cubicBezTo>
                  <a:cubicBezTo>
                    <a:pt x="16" y="76"/>
                    <a:pt x="25" y="62"/>
                    <a:pt x="33" y="48"/>
                  </a:cubicBezTo>
                  <a:cubicBezTo>
                    <a:pt x="42" y="34"/>
                    <a:pt x="52" y="19"/>
                    <a:pt x="61" y="4"/>
                  </a:cubicBezTo>
                  <a:cubicBezTo>
                    <a:pt x="63" y="5"/>
                    <a:pt x="64" y="5"/>
                    <a:pt x="65" y="6"/>
                  </a:cubicBezTo>
                  <a:cubicBezTo>
                    <a:pt x="67" y="7"/>
                    <a:pt x="68" y="9"/>
                    <a:pt x="71" y="10"/>
                  </a:cubicBezTo>
                  <a:cubicBezTo>
                    <a:pt x="54" y="39"/>
                    <a:pt x="34" y="71"/>
                    <a:pt x="16" y="98"/>
                  </a:cubicBezTo>
                  <a:moveTo>
                    <a:pt x="60" y="0"/>
                  </a:moveTo>
                  <a:cubicBezTo>
                    <a:pt x="59" y="0"/>
                    <a:pt x="59" y="1"/>
                    <a:pt x="58" y="1"/>
                  </a:cubicBezTo>
                  <a:cubicBezTo>
                    <a:pt x="49" y="16"/>
                    <a:pt x="40" y="31"/>
                    <a:pt x="30" y="46"/>
                  </a:cubicBezTo>
                  <a:cubicBezTo>
                    <a:pt x="21" y="61"/>
                    <a:pt x="12" y="75"/>
                    <a:pt x="1" y="87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" y="91"/>
                    <a:pt x="1" y="93"/>
                    <a:pt x="1" y="95"/>
                  </a:cubicBezTo>
                  <a:cubicBezTo>
                    <a:pt x="1" y="97"/>
                    <a:pt x="1" y="99"/>
                    <a:pt x="0" y="103"/>
                  </a:cubicBezTo>
                  <a:cubicBezTo>
                    <a:pt x="0" y="104"/>
                    <a:pt x="1" y="104"/>
                    <a:pt x="1" y="104"/>
                  </a:cubicBezTo>
                  <a:cubicBezTo>
                    <a:pt x="1" y="105"/>
                    <a:pt x="1" y="105"/>
                    <a:pt x="1" y="106"/>
                  </a:cubicBezTo>
                  <a:cubicBezTo>
                    <a:pt x="2" y="106"/>
                    <a:pt x="2" y="106"/>
                    <a:pt x="2" y="106"/>
                  </a:cubicBezTo>
                  <a:cubicBezTo>
                    <a:pt x="7" y="109"/>
                    <a:pt x="11" y="113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7" y="117"/>
                    <a:pt x="17" y="117"/>
                    <a:pt x="17" y="117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18" y="116"/>
                    <a:pt x="18" y="116"/>
                    <a:pt x="18" y="116"/>
                  </a:cubicBezTo>
                  <a:cubicBezTo>
                    <a:pt x="36" y="88"/>
                    <a:pt x="58" y="55"/>
                    <a:pt x="75" y="25"/>
                  </a:cubicBezTo>
                  <a:cubicBezTo>
                    <a:pt x="75" y="25"/>
                    <a:pt x="75" y="24"/>
                    <a:pt x="75" y="24"/>
                  </a:cubicBezTo>
                  <a:cubicBezTo>
                    <a:pt x="75" y="23"/>
                    <a:pt x="75" y="22"/>
                    <a:pt x="75" y="21"/>
                  </a:cubicBezTo>
                  <a:cubicBezTo>
                    <a:pt x="75" y="19"/>
                    <a:pt x="75" y="17"/>
                    <a:pt x="75" y="13"/>
                  </a:cubicBezTo>
                  <a:cubicBezTo>
                    <a:pt x="75" y="12"/>
                    <a:pt x="75" y="11"/>
                    <a:pt x="75" y="10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4" y="9"/>
                    <a:pt x="74" y="9"/>
                    <a:pt x="74" y="9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71" y="6"/>
                    <a:pt x="69" y="5"/>
                    <a:pt x="67" y="4"/>
                  </a:cubicBezTo>
                  <a:cubicBezTo>
                    <a:pt x="65" y="2"/>
                    <a:pt x="63" y="1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2" name="Freeform 767"/>
          <p:cNvSpPr>
            <a:spLocks noEditPoints="1"/>
          </p:cNvSpPr>
          <p:nvPr/>
        </p:nvSpPr>
        <p:spPr bwMode="auto">
          <a:xfrm>
            <a:off x="5048747" y="3523077"/>
            <a:ext cx="159202" cy="206634"/>
          </a:xfrm>
          <a:custGeom>
            <a:avLst/>
            <a:gdLst>
              <a:gd name="T0" fmla="*/ 68 w 143"/>
              <a:gd name="T1" fmla="*/ 164 h 186"/>
              <a:gd name="T2" fmla="*/ 55 w 143"/>
              <a:gd name="T3" fmla="*/ 181 h 186"/>
              <a:gd name="T4" fmla="*/ 66 w 143"/>
              <a:gd name="T5" fmla="*/ 179 h 186"/>
              <a:gd name="T6" fmla="*/ 33 w 143"/>
              <a:gd name="T7" fmla="*/ 182 h 186"/>
              <a:gd name="T8" fmla="*/ 38 w 143"/>
              <a:gd name="T9" fmla="*/ 181 h 186"/>
              <a:gd name="T10" fmla="*/ 70 w 143"/>
              <a:gd name="T11" fmla="*/ 180 h 186"/>
              <a:gd name="T12" fmla="*/ 77 w 143"/>
              <a:gd name="T13" fmla="*/ 178 h 186"/>
              <a:gd name="T14" fmla="*/ 21 w 143"/>
              <a:gd name="T15" fmla="*/ 181 h 186"/>
              <a:gd name="T16" fmla="*/ 47 w 143"/>
              <a:gd name="T17" fmla="*/ 162 h 186"/>
              <a:gd name="T18" fmla="*/ 109 w 143"/>
              <a:gd name="T19" fmla="*/ 160 h 186"/>
              <a:gd name="T20" fmla="*/ 99 w 143"/>
              <a:gd name="T21" fmla="*/ 160 h 186"/>
              <a:gd name="T22" fmla="*/ 88 w 143"/>
              <a:gd name="T23" fmla="*/ 177 h 186"/>
              <a:gd name="T24" fmla="*/ 5 w 143"/>
              <a:gd name="T25" fmla="*/ 179 h 186"/>
              <a:gd name="T26" fmla="*/ 21 w 143"/>
              <a:gd name="T27" fmla="*/ 156 h 186"/>
              <a:gd name="T28" fmla="*/ 10 w 143"/>
              <a:gd name="T29" fmla="*/ 180 h 186"/>
              <a:gd name="T30" fmla="*/ 24 w 143"/>
              <a:gd name="T31" fmla="*/ 139 h 186"/>
              <a:gd name="T32" fmla="*/ 20 w 143"/>
              <a:gd name="T33" fmla="*/ 151 h 186"/>
              <a:gd name="T34" fmla="*/ 16 w 143"/>
              <a:gd name="T35" fmla="*/ 155 h 186"/>
              <a:gd name="T36" fmla="*/ 30 w 143"/>
              <a:gd name="T37" fmla="*/ 133 h 186"/>
              <a:gd name="T38" fmla="*/ 31 w 143"/>
              <a:gd name="T39" fmla="*/ 124 h 186"/>
              <a:gd name="T40" fmla="*/ 35 w 143"/>
              <a:gd name="T41" fmla="*/ 123 h 186"/>
              <a:gd name="T42" fmla="*/ 68 w 143"/>
              <a:gd name="T43" fmla="*/ 113 h 186"/>
              <a:gd name="T44" fmla="*/ 73 w 143"/>
              <a:gd name="T45" fmla="*/ 112 h 186"/>
              <a:gd name="T46" fmla="*/ 35 w 143"/>
              <a:gd name="T47" fmla="*/ 114 h 186"/>
              <a:gd name="T48" fmla="*/ 76 w 143"/>
              <a:gd name="T49" fmla="*/ 104 h 186"/>
              <a:gd name="T50" fmla="*/ 76 w 143"/>
              <a:gd name="T51" fmla="*/ 104 h 186"/>
              <a:gd name="T52" fmla="*/ 92 w 143"/>
              <a:gd name="T53" fmla="*/ 89 h 186"/>
              <a:gd name="T54" fmla="*/ 95 w 143"/>
              <a:gd name="T55" fmla="*/ 74 h 186"/>
              <a:gd name="T56" fmla="*/ 93 w 143"/>
              <a:gd name="T57" fmla="*/ 79 h 186"/>
              <a:gd name="T58" fmla="*/ 106 w 143"/>
              <a:gd name="T59" fmla="*/ 61 h 186"/>
              <a:gd name="T60" fmla="*/ 103 w 143"/>
              <a:gd name="T61" fmla="*/ 53 h 186"/>
              <a:gd name="T62" fmla="*/ 106 w 143"/>
              <a:gd name="T63" fmla="*/ 58 h 186"/>
              <a:gd name="T64" fmla="*/ 110 w 143"/>
              <a:gd name="T65" fmla="*/ 40 h 186"/>
              <a:gd name="T66" fmla="*/ 105 w 143"/>
              <a:gd name="T67" fmla="*/ 33 h 186"/>
              <a:gd name="T68" fmla="*/ 105 w 143"/>
              <a:gd name="T69" fmla="*/ 30 h 186"/>
              <a:gd name="T70" fmla="*/ 105 w 143"/>
              <a:gd name="T71" fmla="*/ 30 h 186"/>
              <a:gd name="T72" fmla="*/ 110 w 143"/>
              <a:gd name="T73" fmla="*/ 21 h 186"/>
              <a:gd name="T74" fmla="*/ 104 w 143"/>
              <a:gd name="T75" fmla="*/ 17 h 186"/>
              <a:gd name="T76" fmla="*/ 110 w 143"/>
              <a:gd name="T77" fmla="*/ 15 h 186"/>
              <a:gd name="T78" fmla="*/ 114 w 143"/>
              <a:gd name="T79" fmla="*/ 29 h 186"/>
              <a:gd name="T80" fmla="*/ 139 w 143"/>
              <a:gd name="T81" fmla="*/ 53 h 186"/>
              <a:gd name="T82" fmla="*/ 112 w 143"/>
              <a:gd name="T83" fmla="*/ 151 h 186"/>
              <a:gd name="T84" fmla="*/ 37 w 143"/>
              <a:gd name="T85" fmla="*/ 127 h 186"/>
              <a:gd name="T86" fmla="*/ 63 w 143"/>
              <a:gd name="T87" fmla="*/ 115 h 186"/>
              <a:gd name="T88" fmla="*/ 66 w 143"/>
              <a:gd name="T89" fmla="*/ 116 h 186"/>
              <a:gd name="T90" fmla="*/ 109 w 143"/>
              <a:gd name="T91" fmla="*/ 0 h 186"/>
              <a:gd name="T92" fmla="*/ 103 w 143"/>
              <a:gd name="T93" fmla="*/ 7 h 186"/>
              <a:gd name="T94" fmla="*/ 99 w 143"/>
              <a:gd name="T95" fmla="*/ 12 h 186"/>
              <a:gd name="T96" fmla="*/ 101 w 143"/>
              <a:gd name="T97" fmla="*/ 25 h 186"/>
              <a:gd name="T98" fmla="*/ 64 w 143"/>
              <a:gd name="T99" fmla="*/ 110 h 186"/>
              <a:gd name="T100" fmla="*/ 45 w 143"/>
              <a:gd name="T101" fmla="*/ 96 h 186"/>
              <a:gd name="T102" fmla="*/ 43 w 143"/>
              <a:gd name="T103" fmla="*/ 97 h 186"/>
              <a:gd name="T104" fmla="*/ 14 w 143"/>
              <a:gd name="T105" fmla="*/ 150 h 186"/>
              <a:gd name="T106" fmla="*/ 3 w 143"/>
              <a:gd name="T107" fmla="*/ 172 h 186"/>
              <a:gd name="T108" fmla="*/ 1 w 143"/>
              <a:gd name="T109" fmla="*/ 178 h 186"/>
              <a:gd name="T110" fmla="*/ 1 w 143"/>
              <a:gd name="T111" fmla="*/ 181 h 186"/>
              <a:gd name="T112" fmla="*/ 23 w 143"/>
              <a:gd name="T113" fmla="*/ 185 h 186"/>
              <a:gd name="T114" fmla="*/ 35 w 143"/>
              <a:gd name="T115" fmla="*/ 186 h 186"/>
              <a:gd name="T116" fmla="*/ 100 w 143"/>
              <a:gd name="T117" fmla="*/ 177 h 186"/>
              <a:gd name="T118" fmla="*/ 117 w 143"/>
              <a:gd name="T119" fmla="*/ 149 h 186"/>
              <a:gd name="T120" fmla="*/ 134 w 143"/>
              <a:gd name="T121" fmla="*/ 5 h 186"/>
              <a:gd name="T122" fmla="*/ 111 w 143"/>
              <a:gd name="T123" fmla="*/ 0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3" h="186">
                <a:moveTo>
                  <a:pt x="42" y="182"/>
                </a:moveTo>
                <a:cubicBezTo>
                  <a:pt x="48" y="176"/>
                  <a:pt x="53" y="170"/>
                  <a:pt x="59" y="165"/>
                </a:cubicBezTo>
                <a:cubicBezTo>
                  <a:pt x="60" y="164"/>
                  <a:pt x="60" y="164"/>
                  <a:pt x="60" y="163"/>
                </a:cubicBezTo>
                <a:cubicBezTo>
                  <a:pt x="63" y="164"/>
                  <a:pt x="65" y="164"/>
                  <a:pt x="68" y="164"/>
                </a:cubicBezTo>
                <a:cubicBezTo>
                  <a:pt x="63" y="169"/>
                  <a:pt x="58" y="174"/>
                  <a:pt x="52" y="179"/>
                </a:cubicBezTo>
                <a:cubicBezTo>
                  <a:pt x="52" y="180"/>
                  <a:pt x="52" y="180"/>
                  <a:pt x="52" y="181"/>
                </a:cubicBezTo>
                <a:cubicBezTo>
                  <a:pt x="49" y="181"/>
                  <a:pt x="45" y="181"/>
                  <a:pt x="42" y="182"/>
                </a:cubicBezTo>
                <a:moveTo>
                  <a:pt x="55" y="181"/>
                </a:moveTo>
                <a:cubicBezTo>
                  <a:pt x="60" y="175"/>
                  <a:pt x="66" y="170"/>
                  <a:pt x="72" y="165"/>
                </a:cubicBezTo>
                <a:cubicBezTo>
                  <a:pt x="72" y="164"/>
                  <a:pt x="72" y="164"/>
                  <a:pt x="72" y="164"/>
                </a:cubicBezTo>
                <a:cubicBezTo>
                  <a:pt x="75" y="164"/>
                  <a:pt x="78" y="164"/>
                  <a:pt x="81" y="163"/>
                </a:cubicBezTo>
                <a:cubicBezTo>
                  <a:pt x="76" y="169"/>
                  <a:pt x="71" y="174"/>
                  <a:pt x="66" y="179"/>
                </a:cubicBezTo>
                <a:cubicBezTo>
                  <a:pt x="65" y="180"/>
                  <a:pt x="65" y="180"/>
                  <a:pt x="65" y="180"/>
                </a:cubicBezTo>
                <a:cubicBezTo>
                  <a:pt x="62" y="180"/>
                  <a:pt x="58" y="181"/>
                  <a:pt x="55" y="181"/>
                </a:cubicBezTo>
                <a:moveTo>
                  <a:pt x="33" y="182"/>
                </a:moveTo>
                <a:cubicBezTo>
                  <a:pt x="33" y="182"/>
                  <a:pt x="33" y="182"/>
                  <a:pt x="33" y="182"/>
                </a:cubicBezTo>
                <a:cubicBezTo>
                  <a:pt x="31" y="182"/>
                  <a:pt x="30" y="182"/>
                  <a:pt x="29" y="182"/>
                </a:cubicBezTo>
                <a:cubicBezTo>
                  <a:pt x="36" y="175"/>
                  <a:pt x="44" y="169"/>
                  <a:pt x="51" y="163"/>
                </a:cubicBezTo>
                <a:cubicBezTo>
                  <a:pt x="53" y="163"/>
                  <a:pt x="55" y="163"/>
                  <a:pt x="57" y="163"/>
                </a:cubicBezTo>
                <a:cubicBezTo>
                  <a:pt x="50" y="169"/>
                  <a:pt x="44" y="175"/>
                  <a:pt x="38" y="181"/>
                </a:cubicBezTo>
                <a:cubicBezTo>
                  <a:pt x="38" y="181"/>
                  <a:pt x="38" y="181"/>
                  <a:pt x="37" y="181"/>
                </a:cubicBezTo>
                <a:cubicBezTo>
                  <a:pt x="37" y="181"/>
                  <a:pt x="37" y="181"/>
                  <a:pt x="36" y="182"/>
                </a:cubicBezTo>
                <a:cubicBezTo>
                  <a:pt x="35" y="182"/>
                  <a:pt x="34" y="182"/>
                  <a:pt x="33" y="182"/>
                </a:cubicBezTo>
                <a:moveTo>
                  <a:pt x="70" y="180"/>
                </a:moveTo>
                <a:cubicBezTo>
                  <a:pt x="75" y="174"/>
                  <a:pt x="80" y="169"/>
                  <a:pt x="86" y="163"/>
                </a:cubicBezTo>
                <a:cubicBezTo>
                  <a:pt x="86" y="163"/>
                  <a:pt x="86" y="163"/>
                  <a:pt x="86" y="163"/>
                </a:cubicBezTo>
                <a:cubicBezTo>
                  <a:pt x="89" y="162"/>
                  <a:pt x="91" y="162"/>
                  <a:pt x="94" y="161"/>
                </a:cubicBezTo>
                <a:cubicBezTo>
                  <a:pt x="88" y="167"/>
                  <a:pt x="83" y="173"/>
                  <a:pt x="77" y="178"/>
                </a:cubicBezTo>
                <a:cubicBezTo>
                  <a:pt x="77" y="179"/>
                  <a:pt x="77" y="179"/>
                  <a:pt x="77" y="179"/>
                </a:cubicBezTo>
                <a:cubicBezTo>
                  <a:pt x="74" y="179"/>
                  <a:pt x="72" y="179"/>
                  <a:pt x="70" y="180"/>
                </a:cubicBezTo>
                <a:moveTo>
                  <a:pt x="24" y="181"/>
                </a:moveTo>
                <a:cubicBezTo>
                  <a:pt x="23" y="181"/>
                  <a:pt x="22" y="181"/>
                  <a:pt x="21" y="181"/>
                </a:cubicBezTo>
                <a:cubicBezTo>
                  <a:pt x="19" y="181"/>
                  <a:pt x="16" y="181"/>
                  <a:pt x="14" y="181"/>
                </a:cubicBezTo>
                <a:cubicBezTo>
                  <a:pt x="19" y="176"/>
                  <a:pt x="32" y="166"/>
                  <a:pt x="38" y="161"/>
                </a:cubicBezTo>
                <a:cubicBezTo>
                  <a:pt x="39" y="160"/>
                  <a:pt x="39" y="160"/>
                  <a:pt x="39" y="160"/>
                </a:cubicBezTo>
                <a:cubicBezTo>
                  <a:pt x="42" y="161"/>
                  <a:pt x="45" y="162"/>
                  <a:pt x="47" y="162"/>
                </a:cubicBezTo>
                <a:cubicBezTo>
                  <a:pt x="40" y="169"/>
                  <a:pt x="32" y="175"/>
                  <a:pt x="24" y="181"/>
                </a:cubicBezTo>
                <a:moveTo>
                  <a:pt x="92" y="176"/>
                </a:moveTo>
                <a:cubicBezTo>
                  <a:pt x="97" y="171"/>
                  <a:pt x="102" y="166"/>
                  <a:pt x="108" y="161"/>
                </a:cubicBezTo>
                <a:cubicBezTo>
                  <a:pt x="108" y="160"/>
                  <a:pt x="108" y="160"/>
                  <a:pt x="109" y="160"/>
                </a:cubicBezTo>
                <a:cubicBezTo>
                  <a:pt x="105" y="164"/>
                  <a:pt x="102" y="169"/>
                  <a:pt x="99" y="174"/>
                </a:cubicBezTo>
                <a:cubicBezTo>
                  <a:pt x="97" y="174"/>
                  <a:pt x="94" y="175"/>
                  <a:pt x="92" y="176"/>
                </a:cubicBezTo>
                <a:moveTo>
                  <a:pt x="82" y="178"/>
                </a:moveTo>
                <a:cubicBezTo>
                  <a:pt x="88" y="172"/>
                  <a:pt x="94" y="166"/>
                  <a:pt x="99" y="160"/>
                </a:cubicBezTo>
                <a:cubicBezTo>
                  <a:pt x="102" y="159"/>
                  <a:pt x="105" y="158"/>
                  <a:pt x="107" y="157"/>
                </a:cubicBezTo>
                <a:cubicBezTo>
                  <a:pt x="107" y="158"/>
                  <a:pt x="106" y="158"/>
                  <a:pt x="106" y="159"/>
                </a:cubicBezTo>
                <a:cubicBezTo>
                  <a:pt x="100" y="164"/>
                  <a:pt x="94" y="170"/>
                  <a:pt x="88" y="175"/>
                </a:cubicBezTo>
                <a:cubicBezTo>
                  <a:pt x="88" y="176"/>
                  <a:pt x="88" y="176"/>
                  <a:pt x="88" y="177"/>
                </a:cubicBezTo>
                <a:cubicBezTo>
                  <a:pt x="86" y="177"/>
                  <a:pt x="84" y="177"/>
                  <a:pt x="82" y="178"/>
                </a:cubicBezTo>
                <a:moveTo>
                  <a:pt x="10" y="180"/>
                </a:moveTo>
                <a:cubicBezTo>
                  <a:pt x="8" y="180"/>
                  <a:pt x="7" y="179"/>
                  <a:pt x="5" y="179"/>
                </a:cubicBezTo>
                <a:cubicBezTo>
                  <a:pt x="5" y="179"/>
                  <a:pt x="5" y="179"/>
                  <a:pt x="5" y="179"/>
                </a:cubicBezTo>
                <a:cubicBezTo>
                  <a:pt x="8" y="175"/>
                  <a:pt x="10" y="172"/>
                  <a:pt x="13" y="168"/>
                </a:cubicBezTo>
                <a:cubicBezTo>
                  <a:pt x="15" y="163"/>
                  <a:pt x="18" y="159"/>
                  <a:pt x="20" y="156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21" y="156"/>
                  <a:pt x="21" y="156"/>
                  <a:pt x="21" y="156"/>
                </a:cubicBezTo>
                <a:cubicBezTo>
                  <a:pt x="25" y="157"/>
                  <a:pt x="30" y="159"/>
                  <a:pt x="35" y="160"/>
                </a:cubicBezTo>
                <a:cubicBezTo>
                  <a:pt x="31" y="163"/>
                  <a:pt x="25" y="168"/>
                  <a:pt x="20" y="172"/>
                </a:cubicBezTo>
                <a:cubicBezTo>
                  <a:pt x="17" y="174"/>
                  <a:pt x="14" y="176"/>
                  <a:pt x="12" y="178"/>
                </a:cubicBezTo>
                <a:cubicBezTo>
                  <a:pt x="12" y="179"/>
                  <a:pt x="11" y="179"/>
                  <a:pt x="10" y="180"/>
                </a:cubicBezTo>
                <a:cubicBezTo>
                  <a:pt x="10" y="180"/>
                  <a:pt x="10" y="180"/>
                  <a:pt x="10" y="180"/>
                </a:cubicBezTo>
                <a:moveTo>
                  <a:pt x="16" y="155"/>
                </a:moveTo>
                <a:cubicBezTo>
                  <a:pt x="18" y="151"/>
                  <a:pt x="20" y="146"/>
                  <a:pt x="23" y="141"/>
                </a:cubicBezTo>
                <a:cubicBezTo>
                  <a:pt x="23" y="140"/>
                  <a:pt x="24" y="139"/>
                  <a:pt x="24" y="139"/>
                </a:cubicBezTo>
                <a:cubicBezTo>
                  <a:pt x="25" y="138"/>
                  <a:pt x="26" y="137"/>
                  <a:pt x="28" y="136"/>
                </a:cubicBezTo>
                <a:cubicBezTo>
                  <a:pt x="27" y="137"/>
                  <a:pt x="27" y="138"/>
                  <a:pt x="27" y="138"/>
                </a:cubicBezTo>
                <a:cubicBezTo>
                  <a:pt x="25" y="142"/>
                  <a:pt x="23" y="145"/>
                  <a:pt x="21" y="148"/>
                </a:cubicBezTo>
                <a:cubicBezTo>
                  <a:pt x="21" y="149"/>
                  <a:pt x="20" y="150"/>
                  <a:pt x="20" y="151"/>
                </a:cubicBezTo>
                <a:cubicBezTo>
                  <a:pt x="19" y="152"/>
                  <a:pt x="19" y="152"/>
                  <a:pt x="19" y="152"/>
                </a:cubicBezTo>
                <a:cubicBezTo>
                  <a:pt x="19" y="152"/>
                  <a:pt x="19" y="152"/>
                  <a:pt x="19" y="152"/>
                </a:cubicBezTo>
                <a:cubicBezTo>
                  <a:pt x="19" y="152"/>
                  <a:pt x="18" y="152"/>
                  <a:pt x="18" y="153"/>
                </a:cubicBezTo>
                <a:cubicBezTo>
                  <a:pt x="17" y="153"/>
                  <a:pt x="17" y="154"/>
                  <a:pt x="16" y="155"/>
                </a:cubicBezTo>
                <a:moveTo>
                  <a:pt x="26" y="134"/>
                </a:moveTo>
                <a:cubicBezTo>
                  <a:pt x="27" y="132"/>
                  <a:pt x="28" y="131"/>
                  <a:pt x="29" y="129"/>
                </a:cubicBezTo>
                <a:cubicBezTo>
                  <a:pt x="30" y="128"/>
                  <a:pt x="31" y="127"/>
                  <a:pt x="33" y="127"/>
                </a:cubicBezTo>
                <a:cubicBezTo>
                  <a:pt x="32" y="129"/>
                  <a:pt x="31" y="131"/>
                  <a:pt x="30" y="133"/>
                </a:cubicBezTo>
                <a:cubicBezTo>
                  <a:pt x="29" y="133"/>
                  <a:pt x="29" y="133"/>
                  <a:pt x="29" y="133"/>
                </a:cubicBezTo>
                <a:cubicBezTo>
                  <a:pt x="29" y="133"/>
                  <a:pt x="28" y="133"/>
                  <a:pt x="28" y="133"/>
                </a:cubicBezTo>
                <a:cubicBezTo>
                  <a:pt x="28" y="133"/>
                  <a:pt x="27" y="133"/>
                  <a:pt x="26" y="134"/>
                </a:cubicBezTo>
                <a:moveTo>
                  <a:pt x="31" y="124"/>
                </a:moveTo>
                <a:cubicBezTo>
                  <a:pt x="31" y="124"/>
                  <a:pt x="31" y="124"/>
                  <a:pt x="31" y="124"/>
                </a:cubicBezTo>
                <a:cubicBezTo>
                  <a:pt x="32" y="122"/>
                  <a:pt x="33" y="120"/>
                  <a:pt x="33" y="118"/>
                </a:cubicBezTo>
                <a:cubicBezTo>
                  <a:pt x="35" y="118"/>
                  <a:pt x="36" y="117"/>
                  <a:pt x="38" y="116"/>
                </a:cubicBezTo>
                <a:cubicBezTo>
                  <a:pt x="37" y="118"/>
                  <a:pt x="36" y="120"/>
                  <a:pt x="35" y="123"/>
                </a:cubicBezTo>
                <a:cubicBezTo>
                  <a:pt x="35" y="122"/>
                  <a:pt x="34" y="122"/>
                  <a:pt x="34" y="122"/>
                </a:cubicBezTo>
                <a:cubicBezTo>
                  <a:pt x="34" y="122"/>
                  <a:pt x="33" y="123"/>
                  <a:pt x="33" y="123"/>
                </a:cubicBezTo>
                <a:cubicBezTo>
                  <a:pt x="32" y="123"/>
                  <a:pt x="32" y="124"/>
                  <a:pt x="31" y="124"/>
                </a:cubicBezTo>
                <a:moveTo>
                  <a:pt x="68" y="113"/>
                </a:moveTo>
                <a:cubicBezTo>
                  <a:pt x="69" y="111"/>
                  <a:pt x="70" y="110"/>
                  <a:pt x="71" y="109"/>
                </a:cubicBezTo>
                <a:cubicBezTo>
                  <a:pt x="72" y="109"/>
                  <a:pt x="72" y="109"/>
                  <a:pt x="72" y="109"/>
                </a:cubicBezTo>
                <a:cubicBezTo>
                  <a:pt x="74" y="108"/>
                  <a:pt x="76" y="107"/>
                  <a:pt x="78" y="107"/>
                </a:cubicBezTo>
                <a:cubicBezTo>
                  <a:pt x="77" y="108"/>
                  <a:pt x="75" y="110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3" y="112"/>
                  <a:pt x="73" y="112"/>
                  <a:pt x="73" y="112"/>
                </a:cubicBezTo>
                <a:cubicBezTo>
                  <a:pt x="71" y="112"/>
                  <a:pt x="69" y="112"/>
                  <a:pt x="68" y="113"/>
                </a:cubicBezTo>
                <a:moveTo>
                  <a:pt x="35" y="114"/>
                </a:moveTo>
                <a:cubicBezTo>
                  <a:pt x="37" y="111"/>
                  <a:pt x="40" y="108"/>
                  <a:pt x="42" y="105"/>
                </a:cubicBezTo>
                <a:cubicBezTo>
                  <a:pt x="41" y="107"/>
                  <a:pt x="40" y="109"/>
                  <a:pt x="40" y="112"/>
                </a:cubicBezTo>
                <a:cubicBezTo>
                  <a:pt x="38" y="112"/>
                  <a:pt x="37" y="113"/>
                  <a:pt x="35" y="114"/>
                </a:cubicBezTo>
                <a:moveTo>
                  <a:pt x="76" y="104"/>
                </a:moveTo>
                <a:cubicBezTo>
                  <a:pt x="78" y="102"/>
                  <a:pt x="80" y="99"/>
                  <a:pt x="82" y="96"/>
                </a:cubicBezTo>
                <a:cubicBezTo>
                  <a:pt x="84" y="95"/>
                  <a:pt x="87" y="95"/>
                  <a:pt x="89" y="94"/>
                </a:cubicBezTo>
                <a:cubicBezTo>
                  <a:pt x="87" y="96"/>
                  <a:pt x="85" y="99"/>
                  <a:pt x="83" y="101"/>
                </a:cubicBezTo>
                <a:cubicBezTo>
                  <a:pt x="80" y="102"/>
                  <a:pt x="78" y="103"/>
                  <a:pt x="76" y="104"/>
                </a:cubicBezTo>
                <a:moveTo>
                  <a:pt x="85" y="92"/>
                </a:moveTo>
                <a:cubicBezTo>
                  <a:pt x="87" y="89"/>
                  <a:pt x="89" y="86"/>
                  <a:pt x="91" y="83"/>
                </a:cubicBezTo>
                <a:cubicBezTo>
                  <a:pt x="93" y="82"/>
                  <a:pt x="95" y="82"/>
                  <a:pt x="97" y="81"/>
                </a:cubicBezTo>
                <a:cubicBezTo>
                  <a:pt x="96" y="84"/>
                  <a:pt x="94" y="86"/>
                  <a:pt x="92" y="89"/>
                </a:cubicBezTo>
                <a:cubicBezTo>
                  <a:pt x="92" y="89"/>
                  <a:pt x="92" y="89"/>
                  <a:pt x="92" y="89"/>
                </a:cubicBezTo>
                <a:cubicBezTo>
                  <a:pt x="90" y="90"/>
                  <a:pt x="88" y="91"/>
                  <a:pt x="85" y="92"/>
                </a:cubicBezTo>
                <a:moveTo>
                  <a:pt x="93" y="79"/>
                </a:moveTo>
                <a:cubicBezTo>
                  <a:pt x="94" y="77"/>
                  <a:pt x="95" y="76"/>
                  <a:pt x="95" y="74"/>
                </a:cubicBezTo>
                <a:cubicBezTo>
                  <a:pt x="97" y="73"/>
                  <a:pt x="99" y="73"/>
                  <a:pt x="101" y="72"/>
                </a:cubicBezTo>
                <a:cubicBezTo>
                  <a:pt x="101" y="74"/>
                  <a:pt x="100" y="76"/>
                  <a:pt x="99" y="77"/>
                </a:cubicBezTo>
                <a:cubicBezTo>
                  <a:pt x="98" y="77"/>
                  <a:pt x="98" y="77"/>
                  <a:pt x="98" y="77"/>
                </a:cubicBezTo>
                <a:cubicBezTo>
                  <a:pt x="97" y="78"/>
                  <a:pt x="95" y="79"/>
                  <a:pt x="93" y="79"/>
                </a:cubicBezTo>
                <a:moveTo>
                  <a:pt x="97" y="71"/>
                </a:moveTo>
                <a:cubicBezTo>
                  <a:pt x="98" y="68"/>
                  <a:pt x="99" y="66"/>
                  <a:pt x="100" y="63"/>
                </a:cubicBezTo>
                <a:cubicBezTo>
                  <a:pt x="100" y="63"/>
                  <a:pt x="100" y="63"/>
                  <a:pt x="100" y="63"/>
                </a:cubicBezTo>
                <a:cubicBezTo>
                  <a:pt x="102" y="62"/>
                  <a:pt x="104" y="61"/>
                  <a:pt x="106" y="61"/>
                </a:cubicBezTo>
                <a:cubicBezTo>
                  <a:pt x="105" y="63"/>
                  <a:pt x="104" y="66"/>
                  <a:pt x="103" y="69"/>
                </a:cubicBezTo>
                <a:cubicBezTo>
                  <a:pt x="101" y="69"/>
                  <a:pt x="99" y="70"/>
                  <a:pt x="97" y="71"/>
                </a:cubicBezTo>
                <a:moveTo>
                  <a:pt x="101" y="59"/>
                </a:moveTo>
                <a:cubicBezTo>
                  <a:pt x="102" y="57"/>
                  <a:pt x="102" y="55"/>
                  <a:pt x="103" y="53"/>
                </a:cubicBezTo>
                <a:cubicBezTo>
                  <a:pt x="103" y="52"/>
                  <a:pt x="103" y="52"/>
                  <a:pt x="103" y="52"/>
                </a:cubicBezTo>
                <a:cubicBezTo>
                  <a:pt x="105" y="52"/>
                  <a:pt x="107" y="51"/>
                  <a:pt x="108" y="51"/>
                </a:cubicBezTo>
                <a:cubicBezTo>
                  <a:pt x="108" y="53"/>
                  <a:pt x="107" y="55"/>
                  <a:pt x="107" y="58"/>
                </a:cubicBezTo>
                <a:cubicBezTo>
                  <a:pt x="106" y="58"/>
                  <a:pt x="106" y="58"/>
                  <a:pt x="106" y="58"/>
                </a:cubicBezTo>
                <a:cubicBezTo>
                  <a:pt x="105" y="58"/>
                  <a:pt x="103" y="58"/>
                  <a:pt x="101" y="59"/>
                </a:cubicBezTo>
                <a:moveTo>
                  <a:pt x="103" y="49"/>
                </a:moveTo>
                <a:cubicBezTo>
                  <a:pt x="104" y="47"/>
                  <a:pt x="104" y="44"/>
                  <a:pt x="104" y="42"/>
                </a:cubicBezTo>
                <a:cubicBezTo>
                  <a:pt x="106" y="42"/>
                  <a:pt x="108" y="41"/>
                  <a:pt x="110" y="40"/>
                </a:cubicBezTo>
                <a:cubicBezTo>
                  <a:pt x="110" y="43"/>
                  <a:pt x="109" y="45"/>
                  <a:pt x="109" y="47"/>
                </a:cubicBezTo>
                <a:cubicBezTo>
                  <a:pt x="107" y="48"/>
                  <a:pt x="105" y="48"/>
                  <a:pt x="103" y="49"/>
                </a:cubicBezTo>
                <a:moveTo>
                  <a:pt x="105" y="39"/>
                </a:moveTo>
                <a:cubicBezTo>
                  <a:pt x="105" y="37"/>
                  <a:pt x="105" y="35"/>
                  <a:pt x="105" y="33"/>
                </a:cubicBezTo>
                <a:cubicBezTo>
                  <a:pt x="107" y="32"/>
                  <a:pt x="109" y="32"/>
                  <a:pt x="111" y="31"/>
                </a:cubicBezTo>
                <a:cubicBezTo>
                  <a:pt x="110" y="33"/>
                  <a:pt x="110" y="35"/>
                  <a:pt x="110" y="37"/>
                </a:cubicBezTo>
                <a:cubicBezTo>
                  <a:pt x="108" y="38"/>
                  <a:pt x="106" y="38"/>
                  <a:pt x="105" y="39"/>
                </a:cubicBezTo>
                <a:moveTo>
                  <a:pt x="105" y="30"/>
                </a:moveTo>
                <a:cubicBezTo>
                  <a:pt x="105" y="29"/>
                  <a:pt x="105" y="28"/>
                  <a:pt x="105" y="27"/>
                </a:cubicBezTo>
                <a:cubicBezTo>
                  <a:pt x="107" y="26"/>
                  <a:pt x="109" y="25"/>
                  <a:pt x="110" y="24"/>
                </a:cubicBezTo>
                <a:cubicBezTo>
                  <a:pt x="110" y="25"/>
                  <a:pt x="111" y="27"/>
                  <a:pt x="111" y="28"/>
                </a:cubicBezTo>
                <a:cubicBezTo>
                  <a:pt x="109" y="29"/>
                  <a:pt x="107" y="29"/>
                  <a:pt x="105" y="30"/>
                </a:cubicBezTo>
                <a:moveTo>
                  <a:pt x="105" y="24"/>
                </a:moveTo>
                <a:cubicBezTo>
                  <a:pt x="105" y="22"/>
                  <a:pt x="104" y="21"/>
                  <a:pt x="104" y="20"/>
                </a:cubicBezTo>
                <a:cubicBezTo>
                  <a:pt x="106" y="19"/>
                  <a:pt x="108" y="19"/>
                  <a:pt x="110" y="18"/>
                </a:cubicBezTo>
                <a:cubicBezTo>
                  <a:pt x="110" y="19"/>
                  <a:pt x="110" y="20"/>
                  <a:pt x="110" y="21"/>
                </a:cubicBezTo>
                <a:cubicBezTo>
                  <a:pt x="110" y="21"/>
                  <a:pt x="110" y="21"/>
                  <a:pt x="110" y="21"/>
                </a:cubicBezTo>
                <a:cubicBezTo>
                  <a:pt x="110" y="21"/>
                  <a:pt x="109" y="21"/>
                  <a:pt x="109" y="21"/>
                </a:cubicBezTo>
                <a:cubicBezTo>
                  <a:pt x="108" y="22"/>
                  <a:pt x="106" y="23"/>
                  <a:pt x="105" y="24"/>
                </a:cubicBezTo>
                <a:moveTo>
                  <a:pt x="104" y="17"/>
                </a:moveTo>
                <a:cubicBezTo>
                  <a:pt x="104" y="16"/>
                  <a:pt x="103" y="14"/>
                  <a:pt x="103" y="13"/>
                </a:cubicBezTo>
                <a:cubicBezTo>
                  <a:pt x="104" y="12"/>
                  <a:pt x="105" y="11"/>
                  <a:pt x="106" y="9"/>
                </a:cubicBezTo>
                <a:cubicBezTo>
                  <a:pt x="107" y="8"/>
                  <a:pt x="107" y="7"/>
                  <a:pt x="108" y="6"/>
                </a:cubicBezTo>
                <a:cubicBezTo>
                  <a:pt x="109" y="9"/>
                  <a:pt x="109" y="12"/>
                  <a:pt x="110" y="15"/>
                </a:cubicBezTo>
                <a:cubicBezTo>
                  <a:pt x="108" y="16"/>
                  <a:pt x="106" y="16"/>
                  <a:pt x="104" y="17"/>
                </a:cubicBezTo>
                <a:moveTo>
                  <a:pt x="70" y="119"/>
                </a:moveTo>
                <a:cubicBezTo>
                  <a:pt x="71" y="119"/>
                  <a:pt x="71" y="119"/>
                  <a:pt x="72" y="119"/>
                </a:cubicBezTo>
                <a:cubicBezTo>
                  <a:pt x="107" y="87"/>
                  <a:pt x="115" y="53"/>
                  <a:pt x="114" y="29"/>
                </a:cubicBezTo>
                <a:cubicBezTo>
                  <a:pt x="114" y="19"/>
                  <a:pt x="113" y="11"/>
                  <a:pt x="112" y="5"/>
                </a:cubicBezTo>
                <a:cubicBezTo>
                  <a:pt x="113" y="5"/>
                  <a:pt x="113" y="5"/>
                  <a:pt x="113" y="5"/>
                </a:cubicBezTo>
                <a:cubicBezTo>
                  <a:pt x="118" y="7"/>
                  <a:pt x="126" y="7"/>
                  <a:pt x="131" y="7"/>
                </a:cubicBezTo>
                <a:cubicBezTo>
                  <a:pt x="133" y="14"/>
                  <a:pt x="139" y="32"/>
                  <a:pt x="139" y="53"/>
                </a:cubicBezTo>
                <a:cubicBezTo>
                  <a:pt x="139" y="80"/>
                  <a:pt x="130" y="113"/>
                  <a:pt x="98" y="140"/>
                </a:cubicBezTo>
                <a:cubicBezTo>
                  <a:pt x="98" y="140"/>
                  <a:pt x="97" y="141"/>
                  <a:pt x="97" y="141"/>
                </a:cubicBezTo>
                <a:cubicBezTo>
                  <a:pt x="97" y="142"/>
                  <a:pt x="98" y="142"/>
                  <a:pt x="98" y="143"/>
                </a:cubicBezTo>
                <a:cubicBezTo>
                  <a:pt x="103" y="145"/>
                  <a:pt x="107" y="148"/>
                  <a:pt x="112" y="151"/>
                </a:cubicBezTo>
                <a:cubicBezTo>
                  <a:pt x="100" y="157"/>
                  <a:pt x="86" y="160"/>
                  <a:pt x="70" y="160"/>
                </a:cubicBezTo>
                <a:cubicBezTo>
                  <a:pt x="56" y="160"/>
                  <a:pt x="40" y="158"/>
                  <a:pt x="23" y="153"/>
                </a:cubicBezTo>
                <a:cubicBezTo>
                  <a:pt x="23" y="152"/>
                  <a:pt x="24" y="152"/>
                  <a:pt x="24" y="151"/>
                </a:cubicBezTo>
                <a:cubicBezTo>
                  <a:pt x="26" y="147"/>
                  <a:pt x="32" y="137"/>
                  <a:pt x="37" y="127"/>
                </a:cubicBezTo>
                <a:cubicBezTo>
                  <a:pt x="40" y="122"/>
                  <a:pt x="42" y="117"/>
                  <a:pt x="44" y="112"/>
                </a:cubicBezTo>
                <a:cubicBezTo>
                  <a:pt x="45" y="108"/>
                  <a:pt x="46" y="105"/>
                  <a:pt x="47" y="102"/>
                </a:cubicBezTo>
                <a:cubicBezTo>
                  <a:pt x="51" y="105"/>
                  <a:pt x="57" y="110"/>
                  <a:pt x="62" y="114"/>
                </a:cubicBezTo>
                <a:cubicBezTo>
                  <a:pt x="62" y="114"/>
                  <a:pt x="62" y="114"/>
                  <a:pt x="63" y="115"/>
                </a:cubicBezTo>
                <a:cubicBezTo>
                  <a:pt x="63" y="115"/>
                  <a:pt x="64" y="115"/>
                  <a:pt x="64" y="115"/>
                </a:cubicBezTo>
                <a:cubicBezTo>
                  <a:pt x="64" y="115"/>
                  <a:pt x="64" y="115"/>
                  <a:pt x="64" y="115"/>
                </a:cubicBezTo>
                <a:cubicBezTo>
                  <a:pt x="65" y="115"/>
                  <a:pt x="65" y="116"/>
                  <a:pt x="66" y="116"/>
                </a:cubicBezTo>
                <a:cubicBezTo>
                  <a:pt x="66" y="116"/>
                  <a:pt x="66" y="116"/>
                  <a:pt x="66" y="116"/>
                </a:cubicBezTo>
                <a:cubicBezTo>
                  <a:pt x="67" y="117"/>
                  <a:pt x="68" y="118"/>
                  <a:pt x="69" y="119"/>
                </a:cubicBezTo>
                <a:cubicBezTo>
                  <a:pt x="70" y="119"/>
                  <a:pt x="70" y="119"/>
                  <a:pt x="70" y="119"/>
                </a:cubicBezTo>
                <a:moveTo>
                  <a:pt x="110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8" y="0"/>
                  <a:pt x="108" y="0"/>
                  <a:pt x="108" y="0"/>
                </a:cubicBezTo>
                <a:cubicBezTo>
                  <a:pt x="108" y="1"/>
                  <a:pt x="108" y="1"/>
                  <a:pt x="108" y="1"/>
                </a:cubicBezTo>
                <a:cubicBezTo>
                  <a:pt x="106" y="3"/>
                  <a:pt x="104" y="5"/>
                  <a:pt x="103" y="7"/>
                </a:cubicBezTo>
                <a:cubicBezTo>
                  <a:pt x="101" y="9"/>
                  <a:pt x="100" y="11"/>
                  <a:pt x="100" y="11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99" y="12"/>
                  <a:pt x="99" y="12"/>
                  <a:pt x="99" y="12"/>
                </a:cubicBezTo>
                <a:cubicBezTo>
                  <a:pt x="99" y="12"/>
                  <a:pt x="99" y="12"/>
                  <a:pt x="99" y="12"/>
                </a:cubicBez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ubicBezTo>
                  <a:pt x="100" y="15"/>
                  <a:pt x="101" y="19"/>
                  <a:pt x="101" y="25"/>
                </a:cubicBezTo>
                <a:cubicBezTo>
                  <a:pt x="101" y="25"/>
                  <a:pt x="100" y="26"/>
                  <a:pt x="101" y="26"/>
                </a:cubicBezTo>
                <a:cubicBezTo>
                  <a:pt x="101" y="27"/>
                  <a:pt x="101" y="27"/>
                  <a:pt x="101" y="27"/>
                </a:cubicBezTo>
                <a:cubicBezTo>
                  <a:pt x="101" y="28"/>
                  <a:pt x="101" y="29"/>
                  <a:pt x="101" y="31"/>
                </a:cubicBezTo>
                <a:cubicBezTo>
                  <a:pt x="101" y="50"/>
                  <a:pt x="95" y="81"/>
                  <a:pt x="64" y="110"/>
                </a:cubicBezTo>
                <a:cubicBezTo>
                  <a:pt x="58" y="105"/>
                  <a:pt x="51" y="100"/>
                  <a:pt x="46" y="96"/>
                </a:cubicBezTo>
                <a:cubicBezTo>
                  <a:pt x="46" y="96"/>
                  <a:pt x="46" y="96"/>
                  <a:pt x="46" y="96"/>
                </a:cubicBezTo>
                <a:cubicBezTo>
                  <a:pt x="45" y="96"/>
                  <a:pt x="45" y="96"/>
                  <a:pt x="45" y="96"/>
                </a:cubicBezTo>
                <a:cubicBezTo>
                  <a:pt x="45" y="96"/>
                  <a:pt x="45" y="96"/>
                  <a:pt x="45" y="96"/>
                </a:cubicBezTo>
                <a:cubicBezTo>
                  <a:pt x="44" y="96"/>
                  <a:pt x="44" y="96"/>
                  <a:pt x="44" y="96"/>
                </a:cubicBezTo>
                <a:cubicBezTo>
                  <a:pt x="44" y="96"/>
                  <a:pt x="44" y="96"/>
                  <a:pt x="44" y="96"/>
                </a:cubicBezTo>
                <a:cubicBezTo>
                  <a:pt x="44" y="96"/>
                  <a:pt x="44" y="96"/>
                  <a:pt x="44" y="96"/>
                </a:cubicBezTo>
                <a:cubicBezTo>
                  <a:pt x="43" y="97"/>
                  <a:pt x="43" y="97"/>
                  <a:pt x="43" y="97"/>
                </a:cubicBezTo>
                <a:cubicBezTo>
                  <a:pt x="37" y="104"/>
                  <a:pt x="32" y="112"/>
                  <a:pt x="27" y="120"/>
                </a:cubicBezTo>
                <a:cubicBezTo>
                  <a:pt x="26" y="121"/>
                  <a:pt x="26" y="122"/>
                  <a:pt x="27" y="122"/>
                </a:cubicBezTo>
                <a:cubicBezTo>
                  <a:pt x="27" y="122"/>
                  <a:pt x="27" y="122"/>
                  <a:pt x="27" y="122"/>
                </a:cubicBezTo>
                <a:cubicBezTo>
                  <a:pt x="24" y="130"/>
                  <a:pt x="19" y="140"/>
                  <a:pt x="14" y="150"/>
                </a:cubicBezTo>
                <a:cubicBezTo>
                  <a:pt x="11" y="157"/>
                  <a:pt x="7" y="164"/>
                  <a:pt x="5" y="169"/>
                </a:cubicBezTo>
                <a:cubicBezTo>
                  <a:pt x="5" y="170"/>
                  <a:pt x="4" y="170"/>
                  <a:pt x="4" y="171"/>
                </a:cubicBezTo>
                <a:cubicBezTo>
                  <a:pt x="4" y="171"/>
                  <a:pt x="4" y="171"/>
                  <a:pt x="4" y="171"/>
                </a:cubicBezTo>
                <a:cubicBezTo>
                  <a:pt x="3" y="172"/>
                  <a:pt x="3" y="172"/>
                  <a:pt x="3" y="172"/>
                </a:cubicBezTo>
                <a:cubicBezTo>
                  <a:pt x="3" y="172"/>
                  <a:pt x="3" y="173"/>
                  <a:pt x="3" y="173"/>
                </a:cubicBezTo>
                <a:cubicBezTo>
                  <a:pt x="2" y="174"/>
                  <a:pt x="2" y="176"/>
                  <a:pt x="1" y="177"/>
                </a:cubicBezTo>
                <a:cubicBezTo>
                  <a:pt x="1" y="177"/>
                  <a:pt x="1" y="177"/>
                  <a:pt x="1" y="178"/>
                </a:cubicBezTo>
                <a:cubicBezTo>
                  <a:pt x="1" y="178"/>
                  <a:pt x="1" y="178"/>
                  <a:pt x="1" y="178"/>
                </a:cubicBezTo>
                <a:cubicBezTo>
                  <a:pt x="1" y="179"/>
                  <a:pt x="1" y="179"/>
                  <a:pt x="1" y="179"/>
                </a:cubicBezTo>
                <a:cubicBezTo>
                  <a:pt x="1" y="179"/>
                  <a:pt x="0" y="179"/>
                  <a:pt x="0" y="179"/>
                </a:cubicBezTo>
                <a:cubicBezTo>
                  <a:pt x="1" y="180"/>
                  <a:pt x="1" y="180"/>
                  <a:pt x="1" y="180"/>
                </a:cubicBezTo>
                <a:cubicBezTo>
                  <a:pt x="1" y="180"/>
                  <a:pt x="1" y="181"/>
                  <a:pt x="1" y="181"/>
                </a:cubicBezTo>
                <a:cubicBezTo>
                  <a:pt x="1" y="182"/>
                  <a:pt x="2" y="182"/>
                  <a:pt x="2" y="182"/>
                </a:cubicBezTo>
                <a:cubicBezTo>
                  <a:pt x="3" y="183"/>
                  <a:pt x="3" y="183"/>
                  <a:pt x="4" y="183"/>
                </a:cubicBezTo>
                <a:cubicBezTo>
                  <a:pt x="9" y="184"/>
                  <a:pt x="15" y="185"/>
                  <a:pt x="21" y="185"/>
                </a:cubicBezTo>
                <a:cubicBezTo>
                  <a:pt x="22" y="185"/>
                  <a:pt x="23" y="185"/>
                  <a:pt x="23" y="185"/>
                </a:cubicBezTo>
                <a:cubicBezTo>
                  <a:pt x="24" y="185"/>
                  <a:pt x="24" y="185"/>
                  <a:pt x="24" y="185"/>
                </a:cubicBezTo>
                <a:cubicBezTo>
                  <a:pt x="27" y="186"/>
                  <a:pt x="30" y="186"/>
                  <a:pt x="33" y="186"/>
                </a:cubicBezTo>
                <a:cubicBezTo>
                  <a:pt x="33" y="186"/>
                  <a:pt x="34" y="186"/>
                  <a:pt x="35" y="186"/>
                </a:cubicBezTo>
                <a:cubicBezTo>
                  <a:pt x="35" y="186"/>
                  <a:pt x="35" y="186"/>
                  <a:pt x="35" y="186"/>
                </a:cubicBezTo>
                <a:cubicBezTo>
                  <a:pt x="35" y="186"/>
                  <a:pt x="36" y="186"/>
                  <a:pt x="36" y="186"/>
                </a:cubicBezTo>
                <a:cubicBezTo>
                  <a:pt x="36" y="186"/>
                  <a:pt x="37" y="186"/>
                  <a:pt x="37" y="186"/>
                </a:cubicBezTo>
                <a:cubicBezTo>
                  <a:pt x="37" y="186"/>
                  <a:pt x="37" y="186"/>
                  <a:pt x="37" y="186"/>
                </a:cubicBezTo>
                <a:cubicBezTo>
                  <a:pt x="58" y="185"/>
                  <a:pt x="84" y="183"/>
                  <a:pt x="100" y="177"/>
                </a:cubicBezTo>
                <a:cubicBezTo>
                  <a:pt x="101" y="177"/>
                  <a:pt x="101" y="177"/>
                  <a:pt x="101" y="177"/>
                </a:cubicBezTo>
                <a:cubicBezTo>
                  <a:pt x="107" y="169"/>
                  <a:pt x="113" y="160"/>
                  <a:pt x="119" y="152"/>
                </a:cubicBezTo>
                <a:cubicBezTo>
                  <a:pt x="119" y="151"/>
                  <a:pt x="119" y="150"/>
                  <a:pt x="118" y="149"/>
                </a:cubicBezTo>
                <a:cubicBezTo>
                  <a:pt x="118" y="149"/>
                  <a:pt x="117" y="149"/>
                  <a:pt x="117" y="149"/>
                </a:cubicBezTo>
                <a:cubicBezTo>
                  <a:pt x="117" y="149"/>
                  <a:pt x="117" y="149"/>
                  <a:pt x="117" y="149"/>
                </a:cubicBezTo>
                <a:cubicBezTo>
                  <a:pt x="112" y="146"/>
                  <a:pt x="107" y="143"/>
                  <a:pt x="103" y="141"/>
                </a:cubicBezTo>
                <a:cubicBezTo>
                  <a:pt x="134" y="113"/>
                  <a:pt x="143" y="80"/>
                  <a:pt x="143" y="53"/>
                </a:cubicBezTo>
                <a:cubicBezTo>
                  <a:pt x="143" y="30"/>
                  <a:pt x="137" y="11"/>
                  <a:pt x="134" y="5"/>
                </a:cubicBezTo>
                <a:cubicBezTo>
                  <a:pt x="134" y="4"/>
                  <a:pt x="133" y="4"/>
                  <a:pt x="132" y="4"/>
                </a:cubicBezTo>
                <a:cubicBezTo>
                  <a:pt x="130" y="3"/>
                  <a:pt x="125" y="3"/>
                  <a:pt x="120" y="3"/>
                </a:cubicBezTo>
                <a:cubicBezTo>
                  <a:pt x="118" y="2"/>
                  <a:pt x="116" y="2"/>
                  <a:pt x="114" y="2"/>
                </a:cubicBezTo>
                <a:cubicBezTo>
                  <a:pt x="112" y="1"/>
                  <a:pt x="111" y="1"/>
                  <a:pt x="111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0" y="0"/>
                  <a:pt x="110" y="0"/>
                  <a:pt x="110" y="0"/>
                </a:cubicBezTo>
                <a:cubicBezTo>
                  <a:pt x="110" y="0"/>
                  <a:pt x="110" y="0"/>
                  <a:pt x="110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3" name="Freeform 768"/>
          <p:cNvSpPr>
            <a:spLocks noEditPoints="1"/>
          </p:cNvSpPr>
          <p:nvPr/>
        </p:nvSpPr>
        <p:spPr bwMode="auto">
          <a:xfrm>
            <a:off x="4183838" y="3284051"/>
            <a:ext cx="157793" cy="153097"/>
          </a:xfrm>
          <a:custGeom>
            <a:avLst/>
            <a:gdLst>
              <a:gd name="T0" fmla="*/ 80 w 142"/>
              <a:gd name="T1" fmla="*/ 133 h 138"/>
              <a:gd name="T2" fmla="*/ 80 w 142"/>
              <a:gd name="T3" fmla="*/ 133 h 138"/>
              <a:gd name="T4" fmla="*/ 78 w 142"/>
              <a:gd name="T5" fmla="*/ 133 h 138"/>
              <a:gd name="T6" fmla="*/ 83 w 142"/>
              <a:gd name="T7" fmla="*/ 95 h 138"/>
              <a:gd name="T8" fmla="*/ 77 w 142"/>
              <a:gd name="T9" fmla="*/ 92 h 138"/>
              <a:gd name="T10" fmla="*/ 53 w 142"/>
              <a:gd name="T11" fmla="*/ 74 h 138"/>
              <a:gd name="T12" fmla="*/ 65 w 142"/>
              <a:gd name="T13" fmla="*/ 91 h 138"/>
              <a:gd name="T14" fmla="*/ 52 w 142"/>
              <a:gd name="T15" fmla="*/ 83 h 138"/>
              <a:gd name="T16" fmla="*/ 49 w 142"/>
              <a:gd name="T17" fmla="*/ 74 h 138"/>
              <a:gd name="T18" fmla="*/ 137 w 142"/>
              <a:gd name="T19" fmla="*/ 82 h 138"/>
              <a:gd name="T20" fmla="*/ 124 w 142"/>
              <a:gd name="T21" fmla="*/ 83 h 138"/>
              <a:gd name="T22" fmla="*/ 132 w 142"/>
              <a:gd name="T23" fmla="*/ 56 h 138"/>
              <a:gd name="T24" fmla="*/ 125 w 142"/>
              <a:gd name="T25" fmla="*/ 83 h 138"/>
              <a:gd name="T26" fmla="*/ 124 w 142"/>
              <a:gd name="T27" fmla="*/ 59 h 138"/>
              <a:gd name="T28" fmla="*/ 120 w 142"/>
              <a:gd name="T29" fmla="*/ 76 h 138"/>
              <a:gd name="T30" fmla="*/ 84 w 142"/>
              <a:gd name="T31" fmla="*/ 49 h 138"/>
              <a:gd name="T32" fmla="*/ 56 w 142"/>
              <a:gd name="T33" fmla="*/ 35 h 138"/>
              <a:gd name="T34" fmla="*/ 126 w 142"/>
              <a:gd name="T35" fmla="*/ 33 h 138"/>
              <a:gd name="T36" fmla="*/ 29 w 142"/>
              <a:gd name="T37" fmla="*/ 64 h 138"/>
              <a:gd name="T38" fmla="*/ 75 w 142"/>
              <a:gd name="T39" fmla="*/ 31 h 138"/>
              <a:gd name="T40" fmla="*/ 111 w 142"/>
              <a:gd name="T41" fmla="*/ 30 h 138"/>
              <a:gd name="T42" fmla="*/ 50 w 142"/>
              <a:gd name="T43" fmla="*/ 66 h 138"/>
              <a:gd name="T44" fmla="*/ 54 w 142"/>
              <a:gd name="T45" fmla="*/ 65 h 138"/>
              <a:gd name="T46" fmla="*/ 25 w 142"/>
              <a:gd name="T47" fmla="*/ 47 h 138"/>
              <a:gd name="T48" fmla="*/ 121 w 142"/>
              <a:gd name="T49" fmla="*/ 40 h 138"/>
              <a:gd name="T50" fmla="*/ 55 w 142"/>
              <a:gd name="T51" fmla="*/ 22 h 138"/>
              <a:gd name="T52" fmla="*/ 28 w 142"/>
              <a:gd name="T53" fmla="*/ 61 h 138"/>
              <a:gd name="T54" fmla="*/ 115 w 142"/>
              <a:gd name="T55" fmla="*/ 19 h 138"/>
              <a:gd name="T56" fmla="*/ 65 w 142"/>
              <a:gd name="T57" fmla="*/ 12 h 138"/>
              <a:gd name="T58" fmla="*/ 84 w 142"/>
              <a:gd name="T59" fmla="*/ 16 h 138"/>
              <a:gd name="T60" fmla="*/ 97 w 142"/>
              <a:gd name="T61" fmla="*/ 24 h 138"/>
              <a:gd name="T62" fmla="*/ 110 w 142"/>
              <a:gd name="T63" fmla="*/ 19 h 138"/>
              <a:gd name="T64" fmla="*/ 111 w 142"/>
              <a:gd name="T65" fmla="*/ 31 h 138"/>
              <a:gd name="T66" fmla="*/ 124 w 142"/>
              <a:gd name="T67" fmla="*/ 46 h 138"/>
              <a:gd name="T68" fmla="*/ 134 w 142"/>
              <a:gd name="T69" fmla="*/ 52 h 138"/>
              <a:gd name="T70" fmla="*/ 127 w 142"/>
              <a:gd name="T71" fmla="*/ 52 h 138"/>
              <a:gd name="T72" fmla="*/ 119 w 142"/>
              <a:gd name="T73" fmla="*/ 86 h 138"/>
              <a:gd name="T74" fmla="*/ 129 w 142"/>
              <a:gd name="T75" fmla="*/ 86 h 138"/>
              <a:gd name="T76" fmla="*/ 128 w 142"/>
              <a:gd name="T77" fmla="*/ 104 h 138"/>
              <a:gd name="T78" fmla="*/ 100 w 142"/>
              <a:gd name="T79" fmla="*/ 98 h 138"/>
              <a:gd name="T80" fmla="*/ 63 w 142"/>
              <a:gd name="T81" fmla="*/ 83 h 138"/>
              <a:gd name="T82" fmla="*/ 75 w 142"/>
              <a:gd name="T83" fmla="*/ 52 h 138"/>
              <a:gd name="T84" fmla="*/ 92 w 142"/>
              <a:gd name="T85" fmla="*/ 41 h 138"/>
              <a:gd name="T86" fmla="*/ 71 w 142"/>
              <a:gd name="T87" fmla="*/ 25 h 138"/>
              <a:gd name="T88" fmla="*/ 57 w 142"/>
              <a:gd name="T89" fmla="*/ 17 h 138"/>
              <a:gd name="T90" fmla="*/ 21 w 142"/>
              <a:gd name="T91" fmla="*/ 48 h 138"/>
              <a:gd name="T92" fmla="*/ 25 w 142"/>
              <a:gd name="T93" fmla="*/ 70 h 138"/>
              <a:gd name="T94" fmla="*/ 51 w 142"/>
              <a:gd name="T95" fmla="*/ 88 h 138"/>
              <a:gd name="T96" fmla="*/ 55 w 142"/>
              <a:gd name="T97" fmla="*/ 114 h 138"/>
              <a:gd name="T98" fmla="*/ 61 w 142"/>
              <a:gd name="T99" fmla="*/ 119 h 138"/>
              <a:gd name="T100" fmla="*/ 60 w 142"/>
              <a:gd name="T101" fmla="*/ 132 h 138"/>
              <a:gd name="T102" fmla="*/ 97 w 142"/>
              <a:gd name="T103" fmla="*/ 18 h 138"/>
              <a:gd name="T104" fmla="*/ 38 w 142"/>
              <a:gd name="T105" fmla="*/ 15 h 138"/>
              <a:gd name="T106" fmla="*/ 38 w 142"/>
              <a:gd name="T107" fmla="*/ 15 h 138"/>
              <a:gd name="T108" fmla="*/ 91 w 142"/>
              <a:gd name="T109" fmla="*/ 15 h 138"/>
              <a:gd name="T110" fmla="*/ 75 w 142"/>
              <a:gd name="T111" fmla="*/ 8 h 138"/>
              <a:gd name="T112" fmla="*/ 62 w 142"/>
              <a:gd name="T113" fmla="*/ 6 h 138"/>
              <a:gd name="T114" fmla="*/ 71 w 142"/>
              <a:gd name="T115" fmla="*/ 0 h 138"/>
              <a:gd name="T116" fmla="*/ 23 w 142"/>
              <a:gd name="T117" fmla="*/ 18 h 138"/>
              <a:gd name="T118" fmla="*/ 141 w 142"/>
              <a:gd name="T119" fmla="*/ 82 h 138"/>
              <a:gd name="T120" fmla="*/ 117 w 142"/>
              <a:gd name="T121" fmla="*/ 1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42" h="138">
                <a:moveTo>
                  <a:pt x="90" y="131"/>
                </a:moveTo>
                <a:cubicBezTo>
                  <a:pt x="90" y="131"/>
                  <a:pt x="90" y="131"/>
                  <a:pt x="90" y="131"/>
                </a:cubicBezTo>
                <a:cubicBezTo>
                  <a:pt x="94" y="121"/>
                  <a:pt x="99" y="112"/>
                  <a:pt x="103" y="103"/>
                </a:cubicBezTo>
                <a:cubicBezTo>
                  <a:pt x="114" y="112"/>
                  <a:pt x="97" y="126"/>
                  <a:pt x="91" y="131"/>
                </a:cubicBezTo>
                <a:cubicBezTo>
                  <a:pt x="90" y="131"/>
                  <a:pt x="90" y="131"/>
                  <a:pt x="90" y="131"/>
                </a:cubicBezTo>
                <a:cubicBezTo>
                  <a:pt x="90" y="131"/>
                  <a:pt x="90" y="131"/>
                  <a:pt x="90" y="131"/>
                </a:cubicBezTo>
                <a:moveTo>
                  <a:pt x="80" y="133"/>
                </a:moveTo>
                <a:cubicBezTo>
                  <a:pt x="84" y="123"/>
                  <a:pt x="89" y="112"/>
                  <a:pt x="93" y="102"/>
                </a:cubicBezTo>
                <a:cubicBezTo>
                  <a:pt x="95" y="102"/>
                  <a:pt x="98" y="103"/>
                  <a:pt x="100" y="103"/>
                </a:cubicBezTo>
                <a:cubicBezTo>
                  <a:pt x="100" y="103"/>
                  <a:pt x="100" y="103"/>
                  <a:pt x="100" y="103"/>
                </a:cubicBezTo>
                <a:cubicBezTo>
                  <a:pt x="96" y="112"/>
                  <a:pt x="92" y="121"/>
                  <a:pt x="88" y="130"/>
                </a:cubicBezTo>
                <a:cubicBezTo>
                  <a:pt x="88" y="130"/>
                  <a:pt x="88" y="130"/>
                  <a:pt x="88" y="130"/>
                </a:cubicBezTo>
                <a:cubicBezTo>
                  <a:pt x="88" y="131"/>
                  <a:pt x="87" y="131"/>
                  <a:pt x="87" y="132"/>
                </a:cubicBezTo>
                <a:cubicBezTo>
                  <a:pt x="85" y="132"/>
                  <a:pt x="83" y="133"/>
                  <a:pt x="80" y="133"/>
                </a:cubicBezTo>
                <a:moveTo>
                  <a:pt x="71" y="133"/>
                </a:moveTo>
                <a:cubicBezTo>
                  <a:pt x="70" y="133"/>
                  <a:pt x="69" y="133"/>
                  <a:pt x="68" y="133"/>
                </a:cubicBezTo>
                <a:cubicBezTo>
                  <a:pt x="74" y="121"/>
                  <a:pt x="79" y="109"/>
                  <a:pt x="85" y="97"/>
                </a:cubicBezTo>
                <a:cubicBezTo>
                  <a:pt x="86" y="99"/>
                  <a:pt x="87" y="100"/>
                  <a:pt x="85" y="101"/>
                </a:cubicBezTo>
                <a:cubicBezTo>
                  <a:pt x="85" y="101"/>
                  <a:pt x="86" y="101"/>
                  <a:pt x="87" y="101"/>
                </a:cubicBezTo>
                <a:cubicBezTo>
                  <a:pt x="88" y="101"/>
                  <a:pt x="89" y="101"/>
                  <a:pt x="91" y="102"/>
                </a:cubicBezTo>
                <a:cubicBezTo>
                  <a:pt x="86" y="112"/>
                  <a:pt x="82" y="123"/>
                  <a:pt x="78" y="133"/>
                </a:cubicBezTo>
                <a:cubicBezTo>
                  <a:pt x="76" y="133"/>
                  <a:pt x="73" y="133"/>
                  <a:pt x="71" y="133"/>
                </a:cubicBezTo>
                <a:moveTo>
                  <a:pt x="66" y="133"/>
                </a:moveTo>
                <a:cubicBezTo>
                  <a:pt x="65" y="133"/>
                  <a:pt x="65" y="133"/>
                  <a:pt x="64" y="133"/>
                </a:cubicBezTo>
                <a:cubicBezTo>
                  <a:pt x="66" y="126"/>
                  <a:pt x="69" y="120"/>
                  <a:pt x="65" y="116"/>
                </a:cubicBezTo>
                <a:cubicBezTo>
                  <a:pt x="68" y="110"/>
                  <a:pt x="71" y="104"/>
                  <a:pt x="75" y="98"/>
                </a:cubicBezTo>
                <a:cubicBezTo>
                  <a:pt x="76" y="96"/>
                  <a:pt x="78" y="94"/>
                  <a:pt x="79" y="93"/>
                </a:cubicBezTo>
                <a:cubicBezTo>
                  <a:pt x="81" y="94"/>
                  <a:pt x="82" y="95"/>
                  <a:pt x="83" y="95"/>
                </a:cubicBezTo>
                <a:cubicBezTo>
                  <a:pt x="77" y="108"/>
                  <a:pt x="72" y="121"/>
                  <a:pt x="66" y="133"/>
                </a:cubicBezTo>
                <a:moveTo>
                  <a:pt x="63" y="115"/>
                </a:moveTo>
                <a:cubicBezTo>
                  <a:pt x="61" y="114"/>
                  <a:pt x="60" y="112"/>
                  <a:pt x="59" y="111"/>
                </a:cubicBezTo>
                <a:cubicBezTo>
                  <a:pt x="62" y="104"/>
                  <a:pt x="65" y="97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71" y="90"/>
                  <a:pt x="74" y="91"/>
                  <a:pt x="77" y="92"/>
                </a:cubicBezTo>
                <a:cubicBezTo>
                  <a:pt x="75" y="93"/>
                  <a:pt x="74" y="95"/>
                  <a:pt x="73" y="97"/>
                </a:cubicBezTo>
                <a:cubicBezTo>
                  <a:pt x="69" y="103"/>
                  <a:pt x="66" y="109"/>
                  <a:pt x="63" y="115"/>
                </a:cubicBezTo>
                <a:moveTo>
                  <a:pt x="50" y="75"/>
                </a:moveTo>
                <a:cubicBezTo>
                  <a:pt x="51" y="75"/>
                  <a:pt x="51" y="74"/>
                  <a:pt x="52" y="74"/>
                </a:cubicBezTo>
                <a:cubicBezTo>
                  <a:pt x="52" y="74"/>
                  <a:pt x="52" y="74"/>
                  <a:pt x="53" y="74"/>
                </a:cubicBezTo>
                <a:cubicBezTo>
                  <a:pt x="53" y="74"/>
                  <a:pt x="53" y="74"/>
                  <a:pt x="53" y="74"/>
                </a:cubicBezTo>
                <a:cubicBezTo>
                  <a:pt x="53" y="74"/>
                  <a:pt x="53" y="74"/>
                  <a:pt x="53" y="74"/>
                </a:cubicBezTo>
                <a:cubicBezTo>
                  <a:pt x="53" y="74"/>
                  <a:pt x="53" y="74"/>
                  <a:pt x="53" y="74"/>
                </a:cubicBezTo>
                <a:cubicBezTo>
                  <a:pt x="56" y="76"/>
                  <a:pt x="57" y="80"/>
                  <a:pt x="56" y="82"/>
                </a:cubicBezTo>
                <a:cubicBezTo>
                  <a:pt x="56" y="82"/>
                  <a:pt x="60" y="85"/>
                  <a:pt x="60" y="87"/>
                </a:cubicBezTo>
                <a:cubicBezTo>
                  <a:pt x="61" y="87"/>
                  <a:pt x="62" y="87"/>
                  <a:pt x="63" y="87"/>
                </a:cubicBezTo>
                <a:cubicBezTo>
                  <a:pt x="63" y="88"/>
                  <a:pt x="63" y="89"/>
                  <a:pt x="63" y="90"/>
                </a:cubicBezTo>
                <a:cubicBezTo>
                  <a:pt x="63" y="90"/>
                  <a:pt x="64" y="91"/>
                  <a:pt x="64" y="91"/>
                </a:cubicBezTo>
                <a:cubicBezTo>
                  <a:pt x="65" y="91"/>
                  <a:pt x="65" y="91"/>
                  <a:pt x="65" y="91"/>
                </a:cubicBezTo>
                <a:cubicBezTo>
                  <a:pt x="62" y="97"/>
                  <a:pt x="60" y="102"/>
                  <a:pt x="58" y="108"/>
                </a:cubicBezTo>
                <a:cubicBezTo>
                  <a:pt x="57" y="105"/>
                  <a:pt x="57" y="102"/>
                  <a:pt x="58" y="99"/>
                </a:cubicBezTo>
                <a:cubicBezTo>
                  <a:pt x="58" y="96"/>
                  <a:pt x="58" y="93"/>
                  <a:pt x="61" y="91"/>
                </a:cubicBezTo>
                <a:cubicBezTo>
                  <a:pt x="60" y="91"/>
                  <a:pt x="59" y="90"/>
                  <a:pt x="58" y="89"/>
                </a:cubicBezTo>
                <a:cubicBezTo>
                  <a:pt x="58" y="89"/>
                  <a:pt x="57" y="89"/>
                  <a:pt x="57" y="89"/>
                </a:cubicBezTo>
                <a:cubicBezTo>
                  <a:pt x="56" y="88"/>
                  <a:pt x="57" y="87"/>
                  <a:pt x="57" y="87"/>
                </a:cubicBezTo>
                <a:cubicBezTo>
                  <a:pt x="55" y="87"/>
                  <a:pt x="54" y="84"/>
                  <a:pt x="52" y="83"/>
                </a:cubicBezTo>
                <a:cubicBezTo>
                  <a:pt x="53" y="81"/>
                  <a:pt x="54" y="80"/>
                  <a:pt x="55" y="78"/>
                </a:cubicBezTo>
                <a:cubicBezTo>
                  <a:pt x="55" y="77"/>
                  <a:pt x="55" y="77"/>
                  <a:pt x="54" y="76"/>
                </a:cubicBezTo>
                <a:cubicBezTo>
                  <a:pt x="54" y="76"/>
                  <a:pt x="54" y="76"/>
                  <a:pt x="54" y="76"/>
                </a:cubicBezTo>
                <a:cubicBezTo>
                  <a:pt x="53" y="76"/>
                  <a:pt x="53" y="77"/>
                  <a:pt x="53" y="77"/>
                </a:cubicBezTo>
                <a:cubicBezTo>
                  <a:pt x="52" y="79"/>
                  <a:pt x="51" y="81"/>
                  <a:pt x="50" y="82"/>
                </a:cubicBezTo>
                <a:cubicBezTo>
                  <a:pt x="49" y="82"/>
                  <a:pt x="48" y="81"/>
                  <a:pt x="46" y="81"/>
                </a:cubicBezTo>
                <a:cubicBezTo>
                  <a:pt x="48" y="79"/>
                  <a:pt x="48" y="77"/>
                  <a:pt x="49" y="74"/>
                </a:cubicBezTo>
                <a:cubicBezTo>
                  <a:pt x="50" y="75"/>
                  <a:pt x="50" y="75"/>
                  <a:pt x="50" y="75"/>
                </a:cubicBezTo>
                <a:moveTo>
                  <a:pt x="128" y="82"/>
                </a:moveTo>
                <a:cubicBezTo>
                  <a:pt x="128" y="82"/>
                  <a:pt x="128" y="82"/>
                  <a:pt x="128" y="82"/>
                </a:cubicBezTo>
                <a:cubicBezTo>
                  <a:pt x="128" y="82"/>
                  <a:pt x="128" y="82"/>
                  <a:pt x="128" y="82"/>
                </a:cubicBezTo>
                <a:cubicBezTo>
                  <a:pt x="130" y="75"/>
                  <a:pt x="133" y="68"/>
                  <a:pt x="136" y="62"/>
                </a:cubicBezTo>
                <a:cubicBezTo>
                  <a:pt x="137" y="64"/>
                  <a:pt x="138" y="67"/>
                  <a:pt x="138" y="70"/>
                </a:cubicBezTo>
                <a:cubicBezTo>
                  <a:pt x="138" y="74"/>
                  <a:pt x="137" y="78"/>
                  <a:pt x="137" y="82"/>
                </a:cubicBezTo>
                <a:cubicBezTo>
                  <a:pt x="136" y="83"/>
                  <a:pt x="136" y="85"/>
                  <a:pt x="136" y="86"/>
                </a:cubicBezTo>
                <a:cubicBezTo>
                  <a:pt x="135" y="86"/>
                  <a:pt x="135" y="86"/>
                  <a:pt x="135" y="86"/>
                </a:cubicBezTo>
                <a:cubicBezTo>
                  <a:pt x="135" y="85"/>
                  <a:pt x="134" y="83"/>
                  <a:pt x="133" y="83"/>
                </a:cubicBezTo>
                <a:cubicBezTo>
                  <a:pt x="132" y="82"/>
                  <a:pt x="131" y="82"/>
                  <a:pt x="129" y="82"/>
                </a:cubicBezTo>
                <a:cubicBezTo>
                  <a:pt x="129" y="82"/>
                  <a:pt x="129" y="82"/>
                  <a:pt x="129" y="82"/>
                </a:cubicBezTo>
                <a:cubicBezTo>
                  <a:pt x="129" y="82"/>
                  <a:pt x="128" y="82"/>
                  <a:pt x="128" y="82"/>
                </a:cubicBezTo>
                <a:moveTo>
                  <a:pt x="124" y="83"/>
                </a:moveTo>
                <a:cubicBezTo>
                  <a:pt x="123" y="83"/>
                  <a:pt x="122" y="83"/>
                  <a:pt x="122" y="83"/>
                </a:cubicBezTo>
                <a:cubicBezTo>
                  <a:pt x="122" y="82"/>
                  <a:pt x="121" y="82"/>
                  <a:pt x="121" y="81"/>
                </a:cubicBezTo>
                <a:cubicBezTo>
                  <a:pt x="121" y="81"/>
                  <a:pt x="121" y="81"/>
                  <a:pt x="121" y="81"/>
                </a:cubicBezTo>
                <a:cubicBezTo>
                  <a:pt x="121" y="80"/>
                  <a:pt x="121" y="80"/>
                  <a:pt x="121" y="80"/>
                </a:cubicBezTo>
                <a:cubicBezTo>
                  <a:pt x="123" y="72"/>
                  <a:pt x="126" y="65"/>
                  <a:pt x="130" y="57"/>
                </a:cubicBezTo>
                <a:cubicBezTo>
                  <a:pt x="130" y="57"/>
                  <a:pt x="130" y="57"/>
                  <a:pt x="130" y="57"/>
                </a:cubicBezTo>
                <a:cubicBezTo>
                  <a:pt x="131" y="57"/>
                  <a:pt x="132" y="57"/>
                  <a:pt x="132" y="56"/>
                </a:cubicBezTo>
                <a:cubicBezTo>
                  <a:pt x="133" y="56"/>
                  <a:pt x="133" y="56"/>
                  <a:pt x="134" y="56"/>
                </a:cubicBezTo>
                <a:cubicBezTo>
                  <a:pt x="134" y="57"/>
                  <a:pt x="134" y="57"/>
                  <a:pt x="134" y="57"/>
                </a:cubicBezTo>
                <a:cubicBezTo>
                  <a:pt x="134" y="58"/>
                  <a:pt x="134" y="58"/>
                  <a:pt x="134" y="58"/>
                </a:cubicBezTo>
                <a:cubicBezTo>
                  <a:pt x="134" y="59"/>
                  <a:pt x="134" y="59"/>
                  <a:pt x="134" y="60"/>
                </a:cubicBezTo>
                <a:cubicBezTo>
                  <a:pt x="131" y="67"/>
                  <a:pt x="128" y="74"/>
                  <a:pt x="125" y="81"/>
                </a:cubicBezTo>
                <a:cubicBezTo>
                  <a:pt x="125" y="81"/>
                  <a:pt x="125" y="82"/>
                  <a:pt x="125" y="82"/>
                </a:cubicBezTo>
                <a:cubicBezTo>
                  <a:pt x="125" y="83"/>
                  <a:pt x="125" y="83"/>
                  <a:pt x="125" y="83"/>
                </a:cubicBezTo>
                <a:cubicBezTo>
                  <a:pt x="125" y="83"/>
                  <a:pt x="125" y="83"/>
                  <a:pt x="124" y="83"/>
                </a:cubicBezTo>
                <a:cubicBezTo>
                  <a:pt x="124" y="83"/>
                  <a:pt x="124" y="83"/>
                  <a:pt x="124" y="83"/>
                </a:cubicBezTo>
                <a:moveTo>
                  <a:pt x="120" y="76"/>
                </a:moveTo>
                <a:cubicBezTo>
                  <a:pt x="120" y="76"/>
                  <a:pt x="120" y="75"/>
                  <a:pt x="120" y="74"/>
                </a:cubicBezTo>
                <a:cubicBezTo>
                  <a:pt x="120" y="72"/>
                  <a:pt x="120" y="70"/>
                  <a:pt x="120" y="68"/>
                </a:cubicBezTo>
                <a:cubicBezTo>
                  <a:pt x="120" y="66"/>
                  <a:pt x="121" y="65"/>
                  <a:pt x="121" y="64"/>
                </a:cubicBezTo>
                <a:cubicBezTo>
                  <a:pt x="122" y="63"/>
                  <a:pt x="123" y="61"/>
                  <a:pt x="124" y="59"/>
                </a:cubicBezTo>
                <a:cubicBezTo>
                  <a:pt x="125" y="58"/>
                  <a:pt x="125" y="57"/>
                  <a:pt x="126" y="57"/>
                </a:cubicBezTo>
                <a:cubicBezTo>
                  <a:pt x="126" y="56"/>
                  <a:pt x="127" y="56"/>
                  <a:pt x="127" y="56"/>
                </a:cubicBezTo>
                <a:cubicBezTo>
                  <a:pt x="127" y="56"/>
                  <a:pt x="127" y="56"/>
                  <a:pt x="127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5" y="63"/>
                  <a:pt x="122" y="70"/>
                  <a:pt x="120" y="76"/>
                </a:cubicBezTo>
                <a:moveTo>
                  <a:pt x="75" y="48"/>
                </a:moveTo>
                <a:cubicBezTo>
                  <a:pt x="77" y="44"/>
                  <a:pt x="79" y="40"/>
                  <a:pt x="82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3" y="37"/>
                  <a:pt x="87" y="39"/>
                  <a:pt x="88" y="39"/>
                </a:cubicBezTo>
                <a:cubicBezTo>
                  <a:pt x="88" y="39"/>
                  <a:pt x="88" y="39"/>
                  <a:pt x="88" y="39"/>
                </a:cubicBezTo>
                <a:cubicBezTo>
                  <a:pt x="87" y="40"/>
                  <a:pt x="82" y="47"/>
                  <a:pt x="84" y="49"/>
                </a:cubicBezTo>
                <a:cubicBezTo>
                  <a:pt x="82" y="48"/>
                  <a:pt x="79" y="48"/>
                  <a:pt x="76" y="48"/>
                </a:cubicBezTo>
                <a:cubicBezTo>
                  <a:pt x="76" y="48"/>
                  <a:pt x="75" y="48"/>
                  <a:pt x="75" y="48"/>
                </a:cubicBezTo>
                <a:moveTo>
                  <a:pt x="44" y="80"/>
                </a:moveTo>
                <a:cubicBezTo>
                  <a:pt x="42" y="79"/>
                  <a:pt x="40" y="78"/>
                  <a:pt x="39" y="77"/>
                </a:cubicBezTo>
                <a:cubicBezTo>
                  <a:pt x="38" y="77"/>
                  <a:pt x="36" y="74"/>
                  <a:pt x="34" y="72"/>
                </a:cubicBezTo>
                <a:cubicBezTo>
                  <a:pt x="41" y="59"/>
                  <a:pt x="48" y="47"/>
                  <a:pt x="56" y="35"/>
                </a:cubicBezTo>
                <a:cubicBezTo>
                  <a:pt x="56" y="35"/>
                  <a:pt x="56" y="35"/>
                  <a:pt x="56" y="35"/>
                </a:cubicBezTo>
                <a:cubicBezTo>
                  <a:pt x="57" y="36"/>
                  <a:pt x="59" y="37"/>
                  <a:pt x="61" y="38"/>
                </a:cubicBezTo>
                <a:cubicBezTo>
                  <a:pt x="56" y="47"/>
                  <a:pt x="51" y="56"/>
                  <a:pt x="46" y="65"/>
                </a:cubicBezTo>
                <a:cubicBezTo>
                  <a:pt x="46" y="66"/>
                  <a:pt x="46" y="66"/>
                  <a:pt x="45" y="66"/>
                </a:cubicBezTo>
                <a:cubicBezTo>
                  <a:pt x="43" y="68"/>
                  <a:pt x="46" y="71"/>
                  <a:pt x="47" y="72"/>
                </a:cubicBezTo>
                <a:cubicBezTo>
                  <a:pt x="47" y="75"/>
                  <a:pt x="46" y="78"/>
                  <a:pt x="44" y="80"/>
                </a:cubicBezTo>
                <a:moveTo>
                  <a:pt x="124" y="37"/>
                </a:moveTo>
                <a:cubicBezTo>
                  <a:pt x="125" y="36"/>
                  <a:pt x="125" y="34"/>
                  <a:pt x="126" y="33"/>
                </a:cubicBezTo>
                <a:cubicBezTo>
                  <a:pt x="127" y="34"/>
                  <a:pt x="128" y="36"/>
                  <a:pt x="128" y="38"/>
                </a:cubicBezTo>
                <a:cubicBezTo>
                  <a:pt x="128" y="37"/>
                  <a:pt x="127" y="37"/>
                  <a:pt x="126" y="37"/>
                </a:cubicBezTo>
                <a:cubicBezTo>
                  <a:pt x="126" y="37"/>
                  <a:pt x="126" y="37"/>
                  <a:pt x="126" y="37"/>
                </a:cubicBezTo>
                <a:cubicBezTo>
                  <a:pt x="125" y="37"/>
                  <a:pt x="125" y="37"/>
                  <a:pt x="125" y="37"/>
                </a:cubicBezTo>
                <a:cubicBezTo>
                  <a:pt x="124" y="37"/>
                  <a:pt x="124" y="37"/>
                  <a:pt x="124" y="37"/>
                </a:cubicBezTo>
                <a:moveTo>
                  <a:pt x="33" y="70"/>
                </a:moveTo>
                <a:cubicBezTo>
                  <a:pt x="31" y="68"/>
                  <a:pt x="30" y="66"/>
                  <a:pt x="29" y="64"/>
                </a:cubicBezTo>
                <a:cubicBezTo>
                  <a:pt x="35" y="53"/>
                  <a:pt x="44" y="43"/>
                  <a:pt x="49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2" y="34"/>
                  <a:pt x="53" y="33"/>
                  <a:pt x="54" y="34"/>
                </a:cubicBezTo>
                <a:cubicBezTo>
                  <a:pt x="46" y="45"/>
                  <a:pt x="39" y="57"/>
                  <a:pt x="33" y="70"/>
                </a:cubicBezTo>
                <a:moveTo>
                  <a:pt x="59" y="69"/>
                </a:moveTo>
                <a:cubicBezTo>
                  <a:pt x="58" y="69"/>
                  <a:pt x="58" y="68"/>
                  <a:pt x="57" y="67"/>
                </a:cubicBezTo>
                <a:cubicBezTo>
                  <a:pt x="62" y="54"/>
                  <a:pt x="68" y="43"/>
                  <a:pt x="75" y="31"/>
                </a:cubicBezTo>
                <a:cubicBezTo>
                  <a:pt x="75" y="31"/>
                  <a:pt x="75" y="31"/>
                  <a:pt x="75" y="31"/>
                </a:cubicBezTo>
                <a:cubicBezTo>
                  <a:pt x="77" y="32"/>
                  <a:pt x="80" y="31"/>
                  <a:pt x="81" y="34"/>
                </a:cubicBezTo>
                <a:cubicBezTo>
                  <a:pt x="78" y="39"/>
                  <a:pt x="75" y="43"/>
                  <a:pt x="72" y="48"/>
                </a:cubicBezTo>
                <a:cubicBezTo>
                  <a:pt x="71" y="49"/>
                  <a:pt x="71" y="49"/>
                  <a:pt x="71" y="50"/>
                </a:cubicBezTo>
                <a:cubicBezTo>
                  <a:pt x="71" y="51"/>
                  <a:pt x="59" y="69"/>
                  <a:pt x="59" y="69"/>
                </a:cubicBezTo>
                <a:moveTo>
                  <a:pt x="111" y="30"/>
                </a:moveTo>
                <a:cubicBezTo>
                  <a:pt x="111" y="30"/>
                  <a:pt x="111" y="30"/>
                  <a:pt x="111" y="30"/>
                </a:cubicBezTo>
                <a:cubicBezTo>
                  <a:pt x="111" y="30"/>
                  <a:pt x="111" y="30"/>
                  <a:pt x="111" y="30"/>
                </a:cubicBezTo>
                <a:moveTo>
                  <a:pt x="61" y="32"/>
                </a:moveTo>
                <a:cubicBezTo>
                  <a:pt x="60" y="32"/>
                  <a:pt x="59" y="32"/>
                  <a:pt x="59" y="31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0"/>
                  <a:pt x="60" y="30"/>
                  <a:pt x="61" y="29"/>
                </a:cubicBezTo>
                <a:cubicBezTo>
                  <a:pt x="61" y="30"/>
                  <a:pt x="61" y="31"/>
                  <a:pt x="61" y="32"/>
                </a:cubicBezTo>
                <a:moveTo>
                  <a:pt x="50" y="66"/>
                </a:moveTo>
                <a:cubicBezTo>
                  <a:pt x="49" y="65"/>
                  <a:pt x="49" y="65"/>
                  <a:pt x="49" y="65"/>
                </a:cubicBezTo>
                <a:cubicBezTo>
                  <a:pt x="54" y="56"/>
                  <a:pt x="59" y="47"/>
                  <a:pt x="64" y="38"/>
                </a:cubicBezTo>
                <a:cubicBezTo>
                  <a:pt x="65" y="38"/>
                  <a:pt x="66" y="37"/>
                  <a:pt x="65" y="34"/>
                </a:cubicBezTo>
                <a:cubicBezTo>
                  <a:pt x="65" y="29"/>
                  <a:pt x="65" y="28"/>
                  <a:pt x="66" y="28"/>
                </a:cubicBezTo>
                <a:cubicBezTo>
                  <a:pt x="67" y="28"/>
                  <a:pt x="69" y="30"/>
                  <a:pt x="72" y="31"/>
                </a:cubicBezTo>
                <a:cubicBezTo>
                  <a:pt x="66" y="42"/>
                  <a:pt x="60" y="53"/>
                  <a:pt x="55" y="65"/>
                </a:cubicBezTo>
                <a:cubicBezTo>
                  <a:pt x="55" y="65"/>
                  <a:pt x="55" y="65"/>
                  <a:pt x="54" y="65"/>
                </a:cubicBezTo>
                <a:cubicBezTo>
                  <a:pt x="54" y="65"/>
                  <a:pt x="53" y="65"/>
                  <a:pt x="51" y="65"/>
                </a:cubicBezTo>
                <a:cubicBezTo>
                  <a:pt x="51" y="65"/>
                  <a:pt x="50" y="66"/>
                  <a:pt x="50" y="66"/>
                </a:cubicBezTo>
                <a:moveTo>
                  <a:pt x="25" y="47"/>
                </a:moveTo>
                <a:cubicBezTo>
                  <a:pt x="25" y="45"/>
                  <a:pt x="24" y="43"/>
                  <a:pt x="24" y="42"/>
                </a:cubicBezTo>
                <a:cubicBezTo>
                  <a:pt x="27" y="37"/>
                  <a:pt x="34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35" y="33"/>
                  <a:pt x="30" y="40"/>
                  <a:pt x="25" y="47"/>
                </a:cubicBezTo>
                <a:moveTo>
                  <a:pt x="121" y="40"/>
                </a:moveTo>
                <a:cubicBezTo>
                  <a:pt x="121" y="40"/>
                  <a:pt x="120" y="39"/>
                  <a:pt x="120" y="39"/>
                </a:cubicBezTo>
                <a:cubicBezTo>
                  <a:pt x="119" y="38"/>
                  <a:pt x="119" y="37"/>
                  <a:pt x="118" y="35"/>
                </a:cubicBezTo>
                <a:cubicBezTo>
                  <a:pt x="119" y="32"/>
                  <a:pt x="120" y="29"/>
                  <a:pt x="121" y="25"/>
                </a:cubicBezTo>
                <a:cubicBezTo>
                  <a:pt x="122" y="27"/>
                  <a:pt x="123" y="28"/>
                  <a:pt x="124" y="30"/>
                </a:cubicBezTo>
                <a:cubicBezTo>
                  <a:pt x="124" y="30"/>
                  <a:pt x="124" y="30"/>
                  <a:pt x="124" y="30"/>
                </a:cubicBezTo>
                <a:cubicBezTo>
                  <a:pt x="123" y="33"/>
                  <a:pt x="122" y="37"/>
                  <a:pt x="121" y="40"/>
                </a:cubicBezTo>
                <a:moveTo>
                  <a:pt x="28" y="61"/>
                </a:moveTo>
                <a:cubicBezTo>
                  <a:pt x="26" y="58"/>
                  <a:pt x="26" y="56"/>
                  <a:pt x="26" y="55"/>
                </a:cubicBezTo>
                <a:cubicBezTo>
                  <a:pt x="26" y="53"/>
                  <a:pt x="26" y="51"/>
                  <a:pt x="26" y="50"/>
                </a:cubicBezTo>
                <a:cubicBezTo>
                  <a:pt x="31" y="42"/>
                  <a:pt x="37" y="35"/>
                  <a:pt x="42" y="27"/>
                </a:cubicBezTo>
                <a:cubicBezTo>
                  <a:pt x="42" y="27"/>
                  <a:pt x="43" y="26"/>
                  <a:pt x="43" y="26"/>
                </a:cubicBezTo>
                <a:cubicBezTo>
                  <a:pt x="46" y="25"/>
                  <a:pt x="52" y="22"/>
                  <a:pt x="55" y="20"/>
                </a:cubicBezTo>
                <a:cubicBezTo>
                  <a:pt x="54" y="21"/>
                  <a:pt x="55" y="21"/>
                  <a:pt x="55" y="22"/>
                </a:cubicBezTo>
                <a:cubicBezTo>
                  <a:pt x="56" y="23"/>
                  <a:pt x="57" y="24"/>
                  <a:pt x="58" y="25"/>
                </a:cubicBezTo>
                <a:cubicBezTo>
                  <a:pt x="59" y="26"/>
                  <a:pt x="52" y="28"/>
                  <a:pt x="50" y="30"/>
                </a:cubicBezTo>
                <a:cubicBezTo>
                  <a:pt x="50" y="30"/>
                  <a:pt x="50" y="30"/>
                  <a:pt x="50" y="30"/>
                </a:cubicBezTo>
                <a:cubicBezTo>
                  <a:pt x="50" y="30"/>
                  <a:pt x="50" y="29"/>
                  <a:pt x="49" y="29"/>
                </a:cubicBezTo>
                <a:cubicBezTo>
                  <a:pt x="49" y="29"/>
                  <a:pt x="49" y="29"/>
                  <a:pt x="49" y="29"/>
                </a:cubicBezTo>
                <a:cubicBezTo>
                  <a:pt x="49" y="29"/>
                  <a:pt x="48" y="29"/>
                  <a:pt x="48" y="29"/>
                </a:cubicBezTo>
                <a:cubicBezTo>
                  <a:pt x="43" y="41"/>
                  <a:pt x="34" y="50"/>
                  <a:pt x="28" y="61"/>
                </a:cubicBezTo>
                <a:moveTo>
                  <a:pt x="117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116" y="31"/>
                  <a:pt x="116" y="30"/>
                  <a:pt x="115" y="29"/>
                </a:cubicBezTo>
                <a:cubicBezTo>
                  <a:pt x="115" y="28"/>
                  <a:pt x="115" y="28"/>
                  <a:pt x="115" y="28"/>
                </a:cubicBezTo>
                <a:cubicBezTo>
                  <a:pt x="115" y="27"/>
                  <a:pt x="115" y="25"/>
                  <a:pt x="115" y="24"/>
                </a:cubicBezTo>
                <a:cubicBezTo>
                  <a:pt x="115" y="22"/>
                  <a:pt x="115" y="21"/>
                  <a:pt x="115" y="19"/>
                </a:cubicBezTo>
                <a:cubicBezTo>
                  <a:pt x="115" y="19"/>
                  <a:pt x="115" y="19"/>
                  <a:pt x="115" y="19"/>
                </a:cubicBezTo>
                <a:cubicBezTo>
                  <a:pt x="116" y="20"/>
                  <a:pt x="118" y="22"/>
                  <a:pt x="119" y="23"/>
                </a:cubicBezTo>
                <a:cubicBezTo>
                  <a:pt x="119" y="23"/>
                  <a:pt x="119" y="23"/>
                  <a:pt x="119" y="23"/>
                </a:cubicBezTo>
                <a:cubicBezTo>
                  <a:pt x="119" y="24"/>
                  <a:pt x="119" y="24"/>
                  <a:pt x="119" y="24"/>
                </a:cubicBezTo>
                <a:cubicBezTo>
                  <a:pt x="118" y="27"/>
                  <a:pt x="118" y="30"/>
                  <a:pt x="117" y="32"/>
                </a:cubicBezTo>
                <a:moveTo>
                  <a:pt x="38" y="20"/>
                </a:moveTo>
                <a:cubicBezTo>
                  <a:pt x="42" y="20"/>
                  <a:pt x="45" y="18"/>
                  <a:pt x="48" y="17"/>
                </a:cubicBezTo>
                <a:cubicBezTo>
                  <a:pt x="53" y="13"/>
                  <a:pt x="59" y="12"/>
                  <a:pt x="65" y="12"/>
                </a:cubicBezTo>
                <a:cubicBezTo>
                  <a:pt x="65" y="12"/>
                  <a:pt x="65" y="12"/>
                  <a:pt x="65" y="12"/>
                </a:cubicBezTo>
                <a:cubicBezTo>
                  <a:pt x="71" y="12"/>
                  <a:pt x="76" y="13"/>
                  <a:pt x="81" y="15"/>
                </a:cubicBezTo>
                <a:cubicBezTo>
                  <a:pt x="81" y="15"/>
                  <a:pt x="81" y="16"/>
                  <a:pt x="81" y="16"/>
                </a:cubicBezTo>
                <a:cubicBezTo>
                  <a:pt x="81" y="17"/>
                  <a:pt x="81" y="17"/>
                  <a:pt x="82" y="18"/>
                </a:cubicBezTo>
                <a:cubicBezTo>
                  <a:pt x="82" y="18"/>
                  <a:pt x="82" y="18"/>
                  <a:pt x="82" y="18"/>
                </a:cubicBezTo>
                <a:cubicBezTo>
                  <a:pt x="83" y="18"/>
                  <a:pt x="83" y="17"/>
                  <a:pt x="83" y="17"/>
                </a:cubicBezTo>
                <a:cubicBezTo>
                  <a:pt x="84" y="16"/>
                  <a:pt x="84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ubicBezTo>
                  <a:pt x="85" y="16"/>
                  <a:pt x="85" y="16"/>
                  <a:pt x="85" y="16"/>
                </a:cubicBezTo>
                <a:cubicBezTo>
                  <a:pt x="87" y="18"/>
                  <a:pt x="89" y="19"/>
                  <a:pt x="91" y="20"/>
                </a:cubicBezTo>
                <a:cubicBezTo>
                  <a:pt x="92" y="20"/>
                  <a:pt x="93" y="20"/>
                  <a:pt x="93" y="21"/>
                </a:cubicBezTo>
                <a:cubicBezTo>
                  <a:pt x="94" y="21"/>
                  <a:pt x="94" y="22"/>
                  <a:pt x="95" y="23"/>
                </a:cubicBezTo>
                <a:cubicBezTo>
                  <a:pt x="95" y="23"/>
                  <a:pt x="96" y="24"/>
                  <a:pt x="97" y="24"/>
                </a:cubicBezTo>
                <a:cubicBezTo>
                  <a:pt x="97" y="24"/>
                  <a:pt x="97" y="24"/>
                  <a:pt x="97" y="24"/>
                </a:cubicBezTo>
                <a:cubicBezTo>
                  <a:pt x="98" y="23"/>
                  <a:pt x="98" y="23"/>
                  <a:pt x="98" y="23"/>
                </a:cubicBezTo>
                <a:cubicBezTo>
                  <a:pt x="98" y="23"/>
                  <a:pt x="99" y="23"/>
                  <a:pt x="99" y="22"/>
                </a:cubicBezTo>
                <a:cubicBezTo>
                  <a:pt x="99" y="22"/>
                  <a:pt x="101" y="20"/>
                  <a:pt x="102" y="18"/>
                </a:cubicBezTo>
                <a:cubicBezTo>
                  <a:pt x="104" y="17"/>
                  <a:pt x="106" y="16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ubicBezTo>
                  <a:pt x="109" y="15"/>
                  <a:pt x="110" y="16"/>
                  <a:pt x="110" y="16"/>
                </a:cubicBezTo>
                <a:cubicBezTo>
                  <a:pt x="110" y="17"/>
                  <a:pt x="110" y="18"/>
                  <a:pt x="110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10" y="19"/>
                  <a:pt x="110" y="19"/>
                  <a:pt x="111" y="20"/>
                </a:cubicBezTo>
                <a:cubicBezTo>
                  <a:pt x="111" y="22"/>
                  <a:pt x="111" y="23"/>
                  <a:pt x="111" y="24"/>
                </a:cubicBezTo>
                <a:cubicBezTo>
                  <a:pt x="111" y="25"/>
                  <a:pt x="111" y="27"/>
                  <a:pt x="110" y="27"/>
                </a:cubicBezTo>
                <a:cubicBezTo>
                  <a:pt x="110" y="28"/>
                  <a:pt x="110" y="29"/>
                  <a:pt x="111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1" y="30"/>
                  <a:pt x="111" y="30"/>
                  <a:pt x="111" y="31"/>
                </a:cubicBezTo>
                <a:cubicBezTo>
                  <a:pt x="112" y="32"/>
                  <a:pt x="113" y="35"/>
                  <a:pt x="114" y="38"/>
                </a:cubicBezTo>
                <a:cubicBezTo>
                  <a:pt x="115" y="39"/>
                  <a:pt x="116" y="40"/>
                  <a:pt x="116" y="41"/>
                </a:cubicBezTo>
                <a:cubicBezTo>
                  <a:pt x="117" y="43"/>
                  <a:pt x="118" y="44"/>
                  <a:pt x="118" y="44"/>
                </a:cubicBezTo>
                <a:cubicBezTo>
                  <a:pt x="119" y="45"/>
                  <a:pt x="119" y="45"/>
                  <a:pt x="120" y="46"/>
                </a:cubicBezTo>
                <a:cubicBezTo>
                  <a:pt x="121" y="46"/>
                  <a:pt x="121" y="46"/>
                  <a:pt x="122" y="46"/>
                </a:cubicBezTo>
                <a:cubicBezTo>
                  <a:pt x="122" y="46"/>
                  <a:pt x="122" y="46"/>
                  <a:pt x="122" y="46"/>
                </a:cubicBezTo>
                <a:cubicBezTo>
                  <a:pt x="123" y="46"/>
                  <a:pt x="123" y="46"/>
                  <a:pt x="124" y="46"/>
                </a:cubicBezTo>
                <a:cubicBezTo>
                  <a:pt x="125" y="45"/>
                  <a:pt x="125" y="44"/>
                  <a:pt x="125" y="44"/>
                </a:cubicBezTo>
                <a:cubicBezTo>
                  <a:pt x="126" y="43"/>
                  <a:pt x="126" y="42"/>
                  <a:pt x="126" y="42"/>
                </a:cubicBezTo>
                <a:cubicBezTo>
                  <a:pt x="127" y="42"/>
                  <a:pt x="128" y="42"/>
                  <a:pt x="129" y="43"/>
                </a:cubicBezTo>
                <a:cubicBezTo>
                  <a:pt x="131" y="44"/>
                  <a:pt x="132" y="46"/>
                  <a:pt x="133" y="47"/>
                </a:cubicBezTo>
                <a:cubicBezTo>
                  <a:pt x="134" y="48"/>
                  <a:pt x="134" y="48"/>
                  <a:pt x="135" y="48"/>
                </a:cubicBezTo>
                <a:cubicBezTo>
                  <a:pt x="135" y="49"/>
                  <a:pt x="135" y="51"/>
                  <a:pt x="136" y="52"/>
                </a:cubicBezTo>
                <a:cubicBezTo>
                  <a:pt x="135" y="52"/>
                  <a:pt x="134" y="52"/>
                  <a:pt x="134" y="52"/>
                </a:cubicBezTo>
                <a:cubicBezTo>
                  <a:pt x="133" y="52"/>
                  <a:pt x="132" y="52"/>
                  <a:pt x="132" y="52"/>
                </a:cubicBezTo>
                <a:cubicBezTo>
                  <a:pt x="131" y="52"/>
                  <a:pt x="130" y="52"/>
                  <a:pt x="130" y="52"/>
                </a:cubicBezTo>
                <a:cubicBezTo>
                  <a:pt x="130" y="52"/>
                  <a:pt x="130" y="52"/>
                  <a:pt x="130" y="52"/>
                </a:cubicBezTo>
                <a:cubicBezTo>
                  <a:pt x="129" y="52"/>
                  <a:pt x="129" y="52"/>
                  <a:pt x="129" y="52"/>
                </a:cubicBezTo>
                <a:cubicBezTo>
                  <a:pt x="129" y="52"/>
                  <a:pt x="129" y="52"/>
                  <a:pt x="129" y="52"/>
                </a:cubicBezTo>
                <a:cubicBezTo>
                  <a:pt x="129" y="52"/>
                  <a:pt x="128" y="52"/>
                  <a:pt x="127" y="52"/>
                </a:cubicBezTo>
                <a:cubicBezTo>
                  <a:pt x="127" y="52"/>
                  <a:pt x="127" y="52"/>
                  <a:pt x="127" y="52"/>
                </a:cubicBezTo>
                <a:cubicBezTo>
                  <a:pt x="126" y="52"/>
                  <a:pt x="124" y="52"/>
                  <a:pt x="123" y="53"/>
                </a:cubicBezTo>
                <a:cubicBezTo>
                  <a:pt x="122" y="55"/>
                  <a:pt x="120" y="56"/>
                  <a:pt x="119" y="58"/>
                </a:cubicBezTo>
                <a:cubicBezTo>
                  <a:pt x="118" y="60"/>
                  <a:pt x="117" y="61"/>
                  <a:pt x="117" y="63"/>
                </a:cubicBezTo>
                <a:cubicBezTo>
                  <a:pt x="116" y="64"/>
                  <a:pt x="116" y="65"/>
                  <a:pt x="116" y="67"/>
                </a:cubicBezTo>
                <a:cubicBezTo>
                  <a:pt x="115" y="69"/>
                  <a:pt x="115" y="72"/>
                  <a:pt x="115" y="74"/>
                </a:cubicBezTo>
                <a:cubicBezTo>
                  <a:pt x="115" y="77"/>
                  <a:pt x="116" y="80"/>
                  <a:pt x="117" y="83"/>
                </a:cubicBezTo>
                <a:cubicBezTo>
                  <a:pt x="117" y="84"/>
                  <a:pt x="118" y="85"/>
                  <a:pt x="119" y="86"/>
                </a:cubicBezTo>
                <a:cubicBezTo>
                  <a:pt x="121" y="87"/>
                  <a:pt x="122" y="88"/>
                  <a:pt x="124" y="88"/>
                </a:cubicBezTo>
                <a:cubicBezTo>
                  <a:pt x="124" y="88"/>
                  <a:pt x="124" y="88"/>
                  <a:pt x="124" y="88"/>
                </a:cubicBezTo>
                <a:cubicBezTo>
                  <a:pt x="125" y="87"/>
                  <a:pt x="125" y="87"/>
                  <a:pt x="125" y="87"/>
                </a:cubicBezTo>
                <a:cubicBezTo>
                  <a:pt x="125" y="87"/>
                  <a:pt x="125" y="87"/>
                  <a:pt x="125" y="87"/>
                </a:cubicBezTo>
                <a:cubicBezTo>
                  <a:pt x="126" y="87"/>
                  <a:pt x="128" y="87"/>
                  <a:pt x="128" y="86"/>
                </a:cubicBezTo>
                <a:cubicBezTo>
                  <a:pt x="129" y="86"/>
                  <a:pt x="129" y="86"/>
                  <a:pt x="129" y="86"/>
                </a:cubicBezTo>
                <a:cubicBezTo>
                  <a:pt x="129" y="86"/>
                  <a:pt x="129" y="86"/>
                  <a:pt x="129" y="86"/>
                </a:cubicBezTo>
                <a:cubicBezTo>
                  <a:pt x="129" y="86"/>
                  <a:pt x="129" y="86"/>
                  <a:pt x="129" y="86"/>
                </a:cubicBezTo>
                <a:cubicBezTo>
                  <a:pt x="129" y="86"/>
                  <a:pt x="130" y="86"/>
                  <a:pt x="131" y="87"/>
                </a:cubicBezTo>
                <a:cubicBezTo>
                  <a:pt x="131" y="87"/>
                  <a:pt x="131" y="87"/>
                  <a:pt x="131" y="87"/>
                </a:cubicBezTo>
                <a:cubicBezTo>
                  <a:pt x="131" y="88"/>
                  <a:pt x="132" y="88"/>
                  <a:pt x="132" y="89"/>
                </a:cubicBezTo>
                <a:cubicBezTo>
                  <a:pt x="132" y="91"/>
                  <a:pt x="131" y="94"/>
                  <a:pt x="130" y="97"/>
                </a:cubicBezTo>
                <a:cubicBezTo>
                  <a:pt x="130" y="99"/>
                  <a:pt x="129" y="102"/>
                  <a:pt x="128" y="103"/>
                </a:cubicBezTo>
                <a:cubicBezTo>
                  <a:pt x="128" y="104"/>
                  <a:pt x="128" y="104"/>
                  <a:pt x="128" y="104"/>
                </a:cubicBezTo>
                <a:cubicBezTo>
                  <a:pt x="128" y="104"/>
                  <a:pt x="128" y="104"/>
                  <a:pt x="128" y="104"/>
                </a:cubicBezTo>
                <a:cubicBezTo>
                  <a:pt x="122" y="114"/>
                  <a:pt x="113" y="122"/>
                  <a:pt x="102" y="127"/>
                </a:cubicBezTo>
                <a:cubicBezTo>
                  <a:pt x="107" y="122"/>
                  <a:pt x="111" y="117"/>
                  <a:pt x="111" y="111"/>
                </a:cubicBezTo>
                <a:cubicBezTo>
                  <a:pt x="111" y="106"/>
                  <a:pt x="109" y="102"/>
                  <a:pt x="106" y="99"/>
                </a:cubicBezTo>
                <a:cubicBezTo>
                  <a:pt x="105" y="99"/>
                  <a:pt x="104" y="98"/>
                  <a:pt x="103" y="98"/>
                </a:cubicBezTo>
                <a:cubicBezTo>
                  <a:pt x="102" y="98"/>
                  <a:pt x="102" y="98"/>
                  <a:pt x="102" y="98"/>
                </a:cubicBezTo>
                <a:cubicBezTo>
                  <a:pt x="101" y="98"/>
                  <a:pt x="101" y="98"/>
                  <a:pt x="100" y="98"/>
                </a:cubicBezTo>
                <a:cubicBezTo>
                  <a:pt x="98" y="98"/>
                  <a:pt x="96" y="98"/>
                  <a:pt x="94" y="98"/>
                </a:cubicBezTo>
                <a:cubicBezTo>
                  <a:pt x="92" y="97"/>
                  <a:pt x="91" y="97"/>
                  <a:pt x="90" y="97"/>
                </a:cubicBezTo>
                <a:cubicBezTo>
                  <a:pt x="87" y="90"/>
                  <a:pt x="74" y="85"/>
                  <a:pt x="68" y="85"/>
                </a:cubicBezTo>
                <a:cubicBezTo>
                  <a:pt x="67" y="85"/>
                  <a:pt x="67" y="85"/>
                  <a:pt x="67" y="85"/>
                </a:cubicBezTo>
                <a:cubicBezTo>
                  <a:pt x="67" y="84"/>
                  <a:pt x="65" y="83"/>
                  <a:pt x="63" y="83"/>
                </a:cubicBezTo>
                <a:cubicBezTo>
                  <a:pt x="63" y="83"/>
                  <a:pt x="63" y="83"/>
                  <a:pt x="63" y="83"/>
                </a:cubicBezTo>
                <a:cubicBezTo>
                  <a:pt x="63" y="83"/>
                  <a:pt x="63" y="83"/>
                  <a:pt x="63" y="83"/>
                </a:cubicBezTo>
                <a:cubicBezTo>
                  <a:pt x="62" y="82"/>
                  <a:pt x="61" y="81"/>
                  <a:pt x="61" y="80"/>
                </a:cubicBezTo>
                <a:cubicBezTo>
                  <a:pt x="61" y="79"/>
                  <a:pt x="61" y="78"/>
                  <a:pt x="61" y="77"/>
                </a:cubicBezTo>
                <a:cubicBezTo>
                  <a:pt x="60" y="76"/>
                  <a:pt x="60" y="74"/>
                  <a:pt x="59" y="73"/>
                </a:cubicBezTo>
                <a:cubicBezTo>
                  <a:pt x="59" y="73"/>
                  <a:pt x="59" y="73"/>
                  <a:pt x="59" y="73"/>
                </a:cubicBezTo>
                <a:cubicBezTo>
                  <a:pt x="62" y="73"/>
                  <a:pt x="63" y="72"/>
                  <a:pt x="64" y="70"/>
                </a:cubicBezTo>
                <a:cubicBezTo>
                  <a:pt x="65" y="68"/>
                  <a:pt x="68" y="63"/>
                  <a:pt x="70" y="60"/>
                </a:cubicBezTo>
                <a:cubicBezTo>
                  <a:pt x="73" y="56"/>
                  <a:pt x="74" y="54"/>
                  <a:pt x="75" y="52"/>
                </a:cubicBezTo>
                <a:cubicBezTo>
                  <a:pt x="75" y="52"/>
                  <a:pt x="76" y="52"/>
                  <a:pt x="76" y="52"/>
                </a:cubicBezTo>
                <a:cubicBezTo>
                  <a:pt x="79" y="52"/>
                  <a:pt x="82" y="53"/>
                  <a:pt x="83" y="53"/>
                </a:cubicBezTo>
                <a:cubicBezTo>
                  <a:pt x="84" y="53"/>
                  <a:pt x="84" y="53"/>
                  <a:pt x="84" y="53"/>
                </a:cubicBezTo>
                <a:cubicBezTo>
                  <a:pt x="85" y="53"/>
                  <a:pt x="87" y="52"/>
                  <a:pt x="87" y="51"/>
                </a:cubicBezTo>
                <a:cubicBezTo>
                  <a:pt x="88" y="50"/>
                  <a:pt x="88" y="49"/>
                  <a:pt x="88" y="48"/>
                </a:cubicBezTo>
                <a:cubicBezTo>
                  <a:pt x="88" y="47"/>
                  <a:pt x="89" y="45"/>
                  <a:pt x="91" y="42"/>
                </a:cubicBezTo>
                <a:cubicBezTo>
                  <a:pt x="91" y="42"/>
                  <a:pt x="92" y="41"/>
                  <a:pt x="92" y="41"/>
                </a:cubicBezTo>
                <a:cubicBezTo>
                  <a:pt x="93" y="39"/>
                  <a:pt x="92" y="37"/>
                  <a:pt x="91" y="36"/>
                </a:cubicBezTo>
                <a:cubicBezTo>
                  <a:pt x="90" y="35"/>
                  <a:pt x="89" y="35"/>
                  <a:pt x="88" y="34"/>
                </a:cubicBezTo>
                <a:cubicBezTo>
                  <a:pt x="88" y="34"/>
                  <a:pt x="87" y="34"/>
                  <a:pt x="87" y="34"/>
                </a:cubicBezTo>
                <a:cubicBezTo>
                  <a:pt x="86" y="34"/>
                  <a:pt x="86" y="34"/>
                  <a:pt x="86" y="33"/>
                </a:cubicBezTo>
                <a:cubicBezTo>
                  <a:pt x="84" y="28"/>
                  <a:pt x="80" y="27"/>
                  <a:pt x="77" y="27"/>
                </a:cubicBezTo>
                <a:cubicBezTo>
                  <a:pt x="76" y="27"/>
                  <a:pt x="75" y="27"/>
                  <a:pt x="74" y="27"/>
                </a:cubicBezTo>
                <a:cubicBezTo>
                  <a:pt x="73" y="26"/>
                  <a:pt x="72" y="26"/>
                  <a:pt x="71" y="25"/>
                </a:cubicBezTo>
                <a:cubicBezTo>
                  <a:pt x="69" y="24"/>
                  <a:pt x="68" y="23"/>
                  <a:pt x="66" y="23"/>
                </a:cubicBezTo>
                <a:cubicBezTo>
                  <a:pt x="66" y="23"/>
                  <a:pt x="66" y="23"/>
                  <a:pt x="66" y="23"/>
                </a:cubicBezTo>
                <a:cubicBezTo>
                  <a:pt x="65" y="23"/>
                  <a:pt x="64" y="24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2" y="23"/>
                  <a:pt x="62" y="22"/>
                  <a:pt x="61" y="22"/>
                </a:cubicBezTo>
                <a:cubicBezTo>
                  <a:pt x="60" y="21"/>
                  <a:pt x="60" y="20"/>
                  <a:pt x="59" y="20"/>
                </a:cubicBezTo>
                <a:cubicBezTo>
                  <a:pt x="59" y="18"/>
                  <a:pt x="58" y="17"/>
                  <a:pt x="57" y="17"/>
                </a:cubicBezTo>
                <a:cubicBezTo>
                  <a:pt x="56" y="16"/>
                  <a:pt x="56" y="16"/>
                  <a:pt x="55" y="16"/>
                </a:cubicBezTo>
                <a:cubicBezTo>
                  <a:pt x="54" y="16"/>
                  <a:pt x="53" y="16"/>
                  <a:pt x="52" y="17"/>
                </a:cubicBezTo>
                <a:cubicBezTo>
                  <a:pt x="49" y="19"/>
                  <a:pt x="41" y="22"/>
                  <a:pt x="39" y="22"/>
                </a:cubicBezTo>
                <a:cubicBezTo>
                  <a:pt x="39" y="22"/>
                  <a:pt x="39" y="22"/>
                  <a:pt x="39" y="22"/>
                </a:cubicBezTo>
                <a:cubicBezTo>
                  <a:pt x="32" y="22"/>
                  <a:pt x="26" y="30"/>
                  <a:pt x="21" y="39"/>
                </a:cubicBezTo>
                <a:cubicBezTo>
                  <a:pt x="20" y="40"/>
                  <a:pt x="20" y="40"/>
                  <a:pt x="20" y="41"/>
                </a:cubicBezTo>
                <a:cubicBezTo>
                  <a:pt x="20" y="43"/>
                  <a:pt x="20" y="45"/>
                  <a:pt x="21" y="48"/>
                </a:cubicBezTo>
                <a:cubicBezTo>
                  <a:pt x="21" y="49"/>
                  <a:pt x="21" y="51"/>
                  <a:pt x="22" y="52"/>
                </a:cubicBezTo>
                <a:cubicBezTo>
                  <a:pt x="21" y="52"/>
                  <a:pt x="21" y="52"/>
                  <a:pt x="21" y="52"/>
                </a:cubicBezTo>
                <a:cubicBezTo>
                  <a:pt x="21" y="53"/>
                  <a:pt x="21" y="53"/>
                  <a:pt x="22" y="53"/>
                </a:cubicBezTo>
                <a:cubicBezTo>
                  <a:pt x="22" y="54"/>
                  <a:pt x="22" y="54"/>
                  <a:pt x="22" y="54"/>
                </a:cubicBezTo>
                <a:cubicBezTo>
                  <a:pt x="21" y="57"/>
                  <a:pt x="22" y="61"/>
                  <a:pt x="25" y="66"/>
                </a:cubicBezTo>
                <a:cubicBezTo>
                  <a:pt x="25" y="67"/>
                  <a:pt x="25" y="68"/>
                  <a:pt x="24" y="68"/>
                </a:cubicBezTo>
                <a:cubicBezTo>
                  <a:pt x="24" y="69"/>
                  <a:pt x="24" y="69"/>
                  <a:pt x="25" y="70"/>
                </a:cubicBezTo>
                <a:cubicBezTo>
                  <a:pt x="25" y="70"/>
                  <a:pt x="25" y="70"/>
                  <a:pt x="25" y="70"/>
                </a:cubicBezTo>
                <a:cubicBezTo>
                  <a:pt x="26" y="70"/>
                  <a:pt x="26" y="69"/>
                  <a:pt x="26" y="69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69"/>
                  <a:pt x="27" y="69"/>
                  <a:pt x="27" y="69"/>
                </a:cubicBezTo>
                <a:cubicBezTo>
                  <a:pt x="28" y="71"/>
                  <a:pt x="33" y="79"/>
                  <a:pt x="37" y="81"/>
                </a:cubicBezTo>
                <a:cubicBezTo>
                  <a:pt x="40" y="83"/>
                  <a:pt x="46" y="86"/>
                  <a:pt x="50" y="87"/>
                </a:cubicBezTo>
                <a:cubicBezTo>
                  <a:pt x="51" y="88"/>
                  <a:pt x="51" y="88"/>
                  <a:pt x="51" y="88"/>
                </a:cubicBezTo>
                <a:cubicBezTo>
                  <a:pt x="51" y="89"/>
                  <a:pt x="52" y="89"/>
                  <a:pt x="52" y="90"/>
                </a:cubicBezTo>
                <a:cubicBezTo>
                  <a:pt x="53" y="90"/>
                  <a:pt x="53" y="91"/>
                  <a:pt x="53" y="92"/>
                </a:cubicBezTo>
                <a:cubicBezTo>
                  <a:pt x="54" y="92"/>
                  <a:pt x="54" y="92"/>
                  <a:pt x="54" y="93"/>
                </a:cubicBezTo>
                <a:cubicBezTo>
                  <a:pt x="54" y="94"/>
                  <a:pt x="54" y="96"/>
                  <a:pt x="54" y="97"/>
                </a:cubicBezTo>
                <a:cubicBezTo>
                  <a:pt x="54" y="97"/>
                  <a:pt x="53" y="98"/>
                  <a:pt x="53" y="99"/>
                </a:cubicBezTo>
                <a:cubicBezTo>
                  <a:pt x="53" y="101"/>
                  <a:pt x="52" y="108"/>
                  <a:pt x="55" y="114"/>
                </a:cubicBezTo>
                <a:cubicBezTo>
                  <a:pt x="55" y="114"/>
                  <a:pt x="55" y="114"/>
                  <a:pt x="55" y="114"/>
                </a:cubicBezTo>
                <a:cubicBezTo>
                  <a:pt x="55" y="115"/>
                  <a:pt x="55" y="115"/>
                  <a:pt x="55" y="116"/>
                </a:cubicBezTo>
                <a:cubicBezTo>
                  <a:pt x="55" y="116"/>
                  <a:pt x="55" y="117"/>
                  <a:pt x="56" y="117"/>
                </a:cubicBezTo>
                <a:cubicBezTo>
                  <a:pt x="56" y="117"/>
                  <a:pt x="56" y="117"/>
                  <a:pt x="56" y="117"/>
                </a:cubicBezTo>
                <a:cubicBezTo>
                  <a:pt x="56" y="118"/>
                  <a:pt x="56" y="118"/>
                  <a:pt x="56" y="118"/>
                </a:cubicBezTo>
                <a:cubicBezTo>
                  <a:pt x="57" y="118"/>
                  <a:pt x="57" y="117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59" y="117"/>
                  <a:pt x="60" y="118"/>
                  <a:pt x="61" y="119"/>
                </a:cubicBezTo>
                <a:cubicBezTo>
                  <a:pt x="61" y="119"/>
                  <a:pt x="60" y="120"/>
                  <a:pt x="60" y="121"/>
                </a:cubicBezTo>
                <a:cubicBezTo>
                  <a:pt x="60" y="121"/>
                  <a:pt x="60" y="122"/>
                  <a:pt x="61" y="122"/>
                </a:cubicBezTo>
                <a:cubicBezTo>
                  <a:pt x="61" y="122"/>
                  <a:pt x="61" y="122"/>
                  <a:pt x="61" y="122"/>
                </a:cubicBezTo>
                <a:cubicBezTo>
                  <a:pt x="61" y="122"/>
                  <a:pt x="62" y="122"/>
                  <a:pt x="62" y="121"/>
                </a:cubicBezTo>
                <a:cubicBezTo>
                  <a:pt x="62" y="121"/>
                  <a:pt x="62" y="121"/>
                  <a:pt x="62" y="121"/>
                </a:cubicBezTo>
                <a:cubicBezTo>
                  <a:pt x="63" y="122"/>
                  <a:pt x="62" y="124"/>
                  <a:pt x="61" y="127"/>
                </a:cubicBezTo>
                <a:cubicBezTo>
                  <a:pt x="61" y="129"/>
                  <a:pt x="60" y="131"/>
                  <a:pt x="60" y="132"/>
                </a:cubicBezTo>
                <a:cubicBezTo>
                  <a:pt x="31" y="128"/>
                  <a:pt x="5" y="107"/>
                  <a:pt x="5" y="69"/>
                </a:cubicBezTo>
                <a:cubicBezTo>
                  <a:pt x="5" y="46"/>
                  <a:pt x="15" y="29"/>
                  <a:pt x="29" y="18"/>
                </a:cubicBezTo>
                <a:cubicBezTo>
                  <a:pt x="30" y="19"/>
                  <a:pt x="30" y="19"/>
                  <a:pt x="30" y="19"/>
                </a:cubicBezTo>
                <a:cubicBezTo>
                  <a:pt x="31" y="19"/>
                  <a:pt x="32" y="19"/>
                  <a:pt x="33" y="19"/>
                </a:cubicBezTo>
                <a:cubicBezTo>
                  <a:pt x="34" y="19"/>
                  <a:pt x="35" y="19"/>
                  <a:pt x="35" y="20"/>
                </a:cubicBezTo>
                <a:cubicBezTo>
                  <a:pt x="36" y="20"/>
                  <a:pt x="37" y="20"/>
                  <a:pt x="38" y="20"/>
                </a:cubicBezTo>
                <a:moveTo>
                  <a:pt x="97" y="18"/>
                </a:moveTo>
                <a:cubicBezTo>
                  <a:pt x="96" y="17"/>
                  <a:pt x="96" y="17"/>
                  <a:pt x="96" y="17"/>
                </a:cubicBezTo>
                <a:cubicBezTo>
                  <a:pt x="95" y="17"/>
                  <a:pt x="94" y="16"/>
                  <a:pt x="93" y="16"/>
                </a:cubicBezTo>
                <a:cubicBezTo>
                  <a:pt x="94" y="14"/>
                  <a:pt x="95" y="12"/>
                  <a:pt x="96" y="10"/>
                </a:cubicBezTo>
                <a:cubicBezTo>
                  <a:pt x="98" y="11"/>
                  <a:pt x="100" y="12"/>
                  <a:pt x="102" y="13"/>
                </a:cubicBezTo>
                <a:cubicBezTo>
                  <a:pt x="101" y="14"/>
                  <a:pt x="99" y="15"/>
                  <a:pt x="98" y="16"/>
                </a:cubicBezTo>
                <a:cubicBezTo>
                  <a:pt x="98" y="17"/>
                  <a:pt x="97" y="17"/>
                  <a:pt x="97" y="18"/>
                </a:cubicBezTo>
                <a:moveTo>
                  <a:pt x="38" y="15"/>
                </a:moveTo>
                <a:cubicBezTo>
                  <a:pt x="38" y="15"/>
                  <a:pt x="38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ubicBezTo>
                  <a:pt x="36" y="15"/>
                  <a:pt x="35" y="15"/>
                  <a:pt x="34" y="15"/>
                </a:cubicBezTo>
                <a:cubicBezTo>
                  <a:pt x="38" y="12"/>
                  <a:pt x="43" y="10"/>
                  <a:pt x="47" y="9"/>
                </a:cubicBezTo>
                <a:cubicBezTo>
                  <a:pt x="47" y="10"/>
                  <a:pt x="46" y="11"/>
                  <a:pt x="46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3" y="14"/>
                  <a:pt x="41" y="15"/>
                  <a:pt x="38" y="15"/>
                </a:cubicBezTo>
                <a:moveTo>
                  <a:pt x="91" y="15"/>
                </a:moveTo>
                <a:cubicBezTo>
                  <a:pt x="89" y="14"/>
                  <a:pt x="88" y="13"/>
                  <a:pt x="87" y="12"/>
                </a:cubicBezTo>
                <a:cubicBezTo>
                  <a:pt x="87" y="12"/>
                  <a:pt x="86" y="12"/>
                  <a:pt x="85" y="12"/>
                </a:cubicBezTo>
                <a:cubicBezTo>
                  <a:pt x="85" y="12"/>
                  <a:pt x="85" y="12"/>
                  <a:pt x="85" y="12"/>
                </a:cubicBezTo>
                <a:cubicBezTo>
                  <a:pt x="86" y="10"/>
                  <a:pt x="87" y="9"/>
                  <a:pt x="88" y="7"/>
                </a:cubicBezTo>
                <a:cubicBezTo>
                  <a:pt x="90" y="8"/>
                  <a:pt x="92" y="8"/>
                  <a:pt x="94" y="9"/>
                </a:cubicBezTo>
                <a:cubicBezTo>
                  <a:pt x="93" y="11"/>
                  <a:pt x="92" y="13"/>
                  <a:pt x="91" y="15"/>
                </a:cubicBezTo>
                <a:moveTo>
                  <a:pt x="49" y="11"/>
                </a:moveTo>
                <a:cubicBezTo>
                  <a:pt x="49" y="10"/>
                  <a:pt x="49" y="9"/>
                  <a:pt x="49" y="8"/>
                </a:cubicBezTo>
                <a:cubicBezTo>
                  <a:pt x="52" y="7"/>
                  <a:pt x="55" y="7"/>
                  <a:pt x="58" y="6"/>
                </a:cubicBezTo>
                <a:cubicBezTo>
                  <a:pt x="58" y="7"/>
                  <a:pt x="58" y="7"/>
                  <a:pt x="58" y="8"/>
                </a:cubicBezTo>
                <a:cubicBezTo>
                  <a:pt x="55" y="9"/>
                  <a:pt x="52" y="10"/>
                  <a:pt x="49" y="11"/>
                </a:cubicBezTo>
                <a:moveTo>
                  <a:pt x="83" y="11"/>
                </a:moveTo>
                <a:cubicBezTo>
                  <a:pt x="81" y="10"/>
                  <a:pt x="78" y="9"/>
                  <a:pt x="75" y="8"/>
                </a:cubicBezTo>
                <a:cubicBezTo>
                  <a:pt x="75" y="7"/>
                  <a:pt x="76" y="6"/>
                  <a:pt x="77" y="5"/>
                </a:cubicBezTo>
                <a:cubicBezTo>
                  <a:pt x="79" y="6"/>
                  <a:pt x="82" y="6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5" y="7"/>
                  <a:pt x="86" y="7"/>
                </a:cubicBezTo>
                <a:cubicBezTo>
                  <a:pt x="85" y="8"/>
                  <a:pt x="84" y="10"/>
                  <a:pt x="83" y="11"/>
                </a:cubicBezTo>
                <a:moveTo>
                  <a:pt x="61" y="8"/>
                </a:moveTo>
                <a:cubicBezTo>
                  <a:pt x="61" y="7"/>
                  <a:pt x="61" y="6"/>
                  <a:pt x="62" y="6"/>
                </a:cubicBezTo>
                <a:cubicBezTo>
                  <a:pt x="63" y="5"/>
                  <a:pt x="64" y="5"/>
                  <a:pt x="65" y="5"/>
                </a:cubicBezTo>
                <a:cubicBezTo>
                  <a:pt x="66" y="5"/>
                  <a:pt x="68" y="5"/>
                  <a:pt x="69" y="5"/>
                </a:cubicBezTo>
                <a:cubicBezTo>
                  <a:pt x="71" y="5"/>
                  <a:pt x="73" y="5"/>
                  <a:pt x="74" y="5"/>
                </a:cubicBezTo>
                <a:cubicBezTo>
                  <a:pt x="74" y="6"/>
                  <a:pt x="73" y="7"/>
                  <a:pt x="73" y="8"/>
                </a:cubicBezTo>
                <a:cubicBezTo>
                  <a:pt x="70" y="8"/>
                  <a:pt x="67" y="7"/>
                  <a:pt x="65" y="7"/>
                </a:cubicBezTo>
                <a:cubicBezTo>
                  <a:pt x="64" y="7"/>
                  <a:pt x="62" y="7"/>
                  <a:pt x="61" y="8"/>
                </a:cubicBezTo>
                <a:moveTo>
                  <a:pt x="71" y="0"/>
                </a:moveTo>
                <a:cubicBezTo>
                  <a:pt x="69" y="0"/>
                  <a:pt x="68" y="1"/>
                  <a:pt x="66" y="1"/>
                </a:cubicBezTo>
                <a:cubicBezTo>
                  <a:pt x="65" y="1"/>
                  <a:pt x="65" y="1"/>
                  <a:pt x="65" y="1"/>
                </a:cubicBezTo>
                <a:cubicBezTo>
                  <a:pt x="64" y="1"/>
                  <a:pt x="64" y="1"/>
                  <a:pt x="64" y="1"/>
                </a:cubicBezTo>
                <a:cubicBezTo>
                  <a:pt x="53" y="2"/>
                  <a:pt x="41" y="5"/>
                  <a:pt x="27" y="13"/>
                </a:cubicBezTo>
                <a:cubicBezTo>
                  <a:pt x="27" y="14"/>
                  <a:pt x="27" y="14"/>
                  <a:pt x="27" y="14"/>
                </a:cubicBezTo>
                <a:cubicBezTo>
                  <a:pt x="26" y="14"/>
                  <a:pt x="26" y="15"/>
                  <a:pt x="26" y="15"/>
                </a:cubicBezTo>
                <a:cubicBezTo>
                  <a:pt x="25" y="16"/>
                  <a:pt x="24" y="17"/>
                  <a:pt x="23" y="18"/>
                </a:cubicBezTo>
                <a:cubicBezTo>
                  <a:pt x="8" y="30"/>
                  <a:pt x="0" y="48"/>
                  <a:pt x="0" y="69"/>
                </a:cubicBezTo>
                <a:cubicBezTo>
                  <a:pt x="0" y="110"/>
                  <a:pt x="30" y="133"/>
                  <a:pt x="62" y="137"/>
                </a:cubicBezTo>
                <a:cubicBezTo>
                  <a:pt x="62" y="138"/>
                  <a:pt x="63" y="138"/>
                  <a:pt x="64" y="138"/>
                </a:cubicBezTo>
                <a:cubicBezTo>
                  <a:pt x="64" y="138"/>
                  <a:pt x="67" y="138"/>
                  <a:pt x="72" y="138"/>
                </a:cubicBezTo>
                <a:cubicBezTo>
                  <a:pt x="85" y="138"/>
                  <a:pt x="90" y="136"/>
                  <a:pt x="92" y="135"/>
                </a:cubicBezTo>
                <a:cubicBezTo>
                  <a:pt x="103" y="132"/>
                  <a:pt x="112" y="127"/>
                  <a:pt x="120" y="121"/>
                </a:cubicBezTo>
                <a:cubicBezTo>
                  <a:pt x="131" y="111"/>
                  <a:pt x="138" y="98"/>
                  <a:pt x="141" y="82"/>
                </a:cubicBezTo>
                <a:cubicBezTo>
                  <a:pt x="142" y="79"/>
                  <a:pt x="142" y="75"/>
                  <a:pt x="142" y="72"/>
                </a:cubicBezTo>
                <a:cubicBezTo>
                  <a:pt x="142" y="71"/>
                  <a:pt x="142" y="71"/>
                  <a:pt x="142" y="70"/>
                </a:cubicBezTo>
                <a:cubicBezTo>
                  <a:pt x="142" y="69"/>
                  <a:pt x="142" y="69"/>
                  <a:pt x="142" y="69"/>
                </a:cubicBezTo>
                <a:cubicBezTo>
                  <a:pt x="142" y="49"/>
                  <a:pt x="135" y="32"/>
                  <a:pt x="122" y="20"/>
                </a:cubicBezTo>
                <a:cubicBezTo>
                  <a:pt x="122" y="19"/>
                  <a:pt x="122" y="19"/>
                  <a:pt x="122" y="19"/>
                </a:cubicBezTo>
                <a:cubicBezTo>
                  <a:pt x="120" y="18"/>
                  <a:pt x="119" y="17"/>
                  <a:pt x="118" y="16"/>
                </a:cubicBezTo>
                <a:cubicBezTo>
                  <a:pt x="118" y="15"/>
                  <a:pt x="117" y="15"/>
                  <a:pt x="117" y="15"/>
                </a:cubicBezTo>
                <a:cubicBezTo>
                  <a:pt x="104" y="6"/>
                  <a:pt x="88" y="0"/>
                  <a:pt x="71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14" name="组合 113"/>
          <p:cNvGrpSpPr/>
          <p:nvPr/>
        </p:nvGrpSpPr>
        <p:grpSpPr>
          <a:xfrm>
            <a:off x="5049160" y="3092396"/>
            <a:ext cx="152627" cy="203816"/>
            <a:chOff x="1924044" y="2721446"/>
            <a:chExt cx="291233" cy="388908"/>
          </a:xfrm>
        </p:grpSpPr>
        <p:sp>
          <p:nvSpPr>
            <p:cNvPr id="115" name="Freeform 769"/>
            <p:cNvSpPr>
              <a:spLocks noEditPoints="1"/>
            </p:cNvSpPr>
            <p:nvPr/>
          </p:nvSpPr>
          <p:spPr bwMode="auto">
            <a:xfrm>
              <a:off x="1924044" y="2721446"/>
              <a:ext cx="291233" cy="388908"/>
            </a:xfrm>
            <a:custGeom>
              <a:avLst/>
              <a:gdLst>
                <a:gd name="T0" fmla="*/ 107 w 137"/>
                <a:gd name="T1" fmla="*/ 84 h 183"/>
                <a:gd name="T2" fmla="*/ 125 w 137"/>
                <a:gd name="T3" fmla="*/ 157 h 183"/>
                <a:gd name="T4" fmla="*/ 128 w 137"/>
                <a:gd name="T5" fmla="*/ 169 h 183"/>
                <a:gd name="T6" fmla="*/ 121 w 137"/>
                <a:gd name="T7" fmla="*/ 169 h 183"/>
                <a:gd name="T8" fmla="*/ 116 w 137"/>
                <a:gd name="T9" fmla="*/ 167 h 183"/>
                <a:gd name="T10" fmla="*/ 35 w 137"/>
                <a:gd name="T11" fmla="*/ 172 h 183"/>
                <a:gd name="T12" fmla="*/ 16 w 137"/>
                <a:gd name="T13" fmla="*/ 177 h 183"/>
                <a:gd name="T14" fmla="*/ 5 w 137"/>
                <a:gd name="T15" fmla="*/ 133 h 183"/>
                <a:gd name="T16" fmla="*/ 39 w 137"/>
                <a:gd name="T17" fmla="*/ 62 h 183"/>
                <a:gd name="T18" fmla="*/ 35 w 137"/>
                <a:gd name="T19" fmla="*/ 59 h 183"/>
                <a:gd name="T20" fmla="*/ 122 w 137"/>
                <a:gd name="T21" fmla="*/ 64 h 183"/>
                <a:gd name="T22" fmla="*/ 124 w 137"/>
                <a:gd name="T23" fmla="*/ 64 h 183"/>
                <a:gd name="T24" fmla="*/ 52 w 137"/>
                <a:gd name="T25" fmla="*/ 60 h 183"/>
                <a:gd name="T26" fmla="*/ 115 w 137"/>
                <a:gd name="T27" fmla="*/ 57 h 183"/>
                <a:gd name="T28" fmla="*/ 65 w 137"/>
                <a:gd name="T29" fmla="*/ 56 h 183"/>
                <a:gd name="T30" fmla="*/ 104 w 137"/>
                <a:gd name="T31" fmla="*/ 56 h 183"/>
                <a:gd name="T32" fmla="*/ 76 w 137"/>
                <a:gd name="T33" fmla="*/ 54 h 183"/>
                <a:gd name="T34" fmla="*/ 96 w 137"/>
                <a:gd name="T35" fmla="*/ 54 h 183"/>
                <a:gd name="T36" fmla="*/ 82 w 137"/>
                <a:gd name="T37" fmla="*/ 53 h 183"/>
                <a:gd name="T38" fmla="*/ 81 w 137"/>
                <a:gd name="T39" fmla="*/ 57 h 183"/>
                <a:gd name="T40" fmla="*/ 88 w 137"/>
                <a:gd name="T41" fmla="*/ 55 h 183"/>
                <a:gd name="T42" fmla="*/ 89 w 137"/>
                <a:gd name="T43" fmla="*/ 57 h 183"/>
                <a:gd name="T44" fmla="*/ 38 w 137"/>
                <a:gd name="T45" fmla="*/ 55 h 183"/>
                <a:gd name="T46" fmla="*/ 35 w 137"/>
                <a:gd name="T47" fmla="*/ 49 h 183"/>
                <a:gd name="T48" fmla="*/ 89 w 137"/>
                <a:gd name="T49" fmla="*/ 46 h 183"/>
                <a:gd name="T50" fmla="*/ 51 w 137"/>
                <a:gd name="T51" fmla="*/ 53 h 183"/>
                <a:gd name="T52" fmla="*/ 63 w 137"/>
                <a:gd name="T53" fmla="*/ 52 h 183"/>
                <a:gd name="T54" fmla="*/ 100 w 137"/>
                <a:gd name="T55" fmla="*/ 43 h 183"/>
                <a:gd name="T56" fmla="*/ 73 w 137"/>
                <a:gd name="T57" fmla="*/ 50 h 183"/>
                <a:gd name="T58" fmla="*/ 85 w 137"/>
                <a:gd name="T59" fmla="*/ 45 h 183"/>
                <a:gd name="T60" fmla="*/ 82 w 137"/>
                <a:gd name="T61" fmla="*/ 49 h 183"/>
                <a:gd name="T62" fmla="*/ 111 w 137"/>
                <a:gd name="T63" fmla="*/ 40 h 183"/>
                <a:gd name="T64" fmla="*/ 49 w 137"/>
                <a:gd name="T65" fmla="*/ 28 h 183"/>
                <a:gd name="T66" fmla="*/ 65 w 137"/>
                <a:gd name="T67" fmla="*/ 5 h 183"/>
                <a:gd name="T68" fmla="*/ 63 w 137"/>
                <a:gd name="T69" fmla="*/ 30 h 183"/>
                <a:gd name="T70" fmla="*/ 78 w 137"/>
                <a:gd name="T71" fmla="*/ 8 h 183"/>
                <a:gd name="T72" fmla="*/ 44 w 137"/>
                <a:gd name="T73" fmla="*/ 42 h 183"/>
                <a:gd name="T74" fmla="*/ 41 w 137"/>
                <a:gd name="T75" fmla="*/ 32 h 183"/>
                <a:gd name="T76" fmla="*/ 65 w 137"/>
                <a:gd name="T77" fmla="*/ 0 h 183"/>
                <a:gd name="T78" fmla="*/ 31 w 137"/>
                <a:gd name="T79" fmla="*/ 10 h 183"/>
                <a:gd name="T80" fmla="*/ 34 w 137"/>
                <a:gd name="T81" fmla="*/ 42 h 183"/>
                <a:gd name="T82" fmla="*/ 31 w 137"/>
                <a:gd name="T83" fmla="*/ 59 h 183"/>
                <a:gd name="T84" fmla="*/ 0 w 137"/>
                <a:gd name="T85" fmla="*/ 133 h 183"/>
                <a:gd name="T86" fmla="*/ 12 w 137"/>
                <a:gd name="T87" fmla="*/ 180 h 183"/>
                <a:gd name="T88" fmla="*/ 35 w 137"/>
                <a:gd name="T89" fmla="*/ 177 h 183"/>
                <a:gd name="T90" fmla="*/ 106 w 137"/>
                <a:gd name="T91" fmla="*/ 174 h 183"/>
                <a:gd name="T92" fmla="*/ 131 w 137"/>
                <a:gd name="T93" fmla="*/ 173 h 183"/>
                <a:gd name="T94" fmla="*/ 130 w 137"/>
                <a:gd name="T95" fmla="*/ 157 h 183"/>
                <a:gd name="T96" fmla="*/ 89 w 137"/>
                <a:gd name="T97" fmla="*/ 64 h 183"/>
                <a:gd name="T98" fmla="*/ 124 w 137"/>
                <a:gd name="T99" fmla="*/ 69 h 183"/>
                <a:gd name="T100" fmla="*/ 134 w 137"/>
                <a:gd name="T101" fmla="*/ 54 h 183"/>
                <a:gd name="T102" fmla="*/ 115 w 137"/>
                <a:gd name="T103" fmla="*/ 43 h 183"/>
                <a:gd name="T104" fmla="*/ 112 w 137"/>
                <a:gd name="T105" fmla="*/ 32 h 183"/>
                <a:gd name="T106" fmla="*/ 100 w 137"/>
                <a:gd name="T107" fmla="*/ 15 h 183"/>
                <a:gd name="T108" fmla="*/ 82 w 137"/>
                <a:gd name="T109" fmla="*/ 4 h 183"/>
                <a:gd name="T110" fmla="*/ 69 w 137"/>
                <a:gd name="T111" fmla="*/ 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7" h="183">
                  <a:moveTo>
                    <a:pt x="41" y="66"/>
                  </a:moveTo>
                  <a:cubicBezTo>
                    <a:pt x="43" y="66"/>
                    <a:pt x="45" y="66"/>
                    <a:pt x="45" y="66"/>
                  </a:cubicBezTo>
                  <a:cubicBezTo>
                    <a:pt x="62" y="65"/>
                    <a:pt x="72" y="64"/>
                    <a:pt x="80" y="62"/>
                  </a:cubicBezTo>
                  <a:cubicBezTo>
                    <a:pt x="80" y="63"/>
                    <a:pt x="81" y="64"/>
                    <a:pt x="82" y="65"/>
                  </a:cubicBezTo>
                  <a:cubicBezTo>
                    <a:pt x="84" y="67"/>
                    <a:pt x="87" y="69"/>
                    <a:pt x="90" y="71"/>
                  </a:cubicBezTo>
                  <a:cubicBezTo>
                    <a:pt x="95" y="75"/>
                    <a:pt x="101" y="79"/>
                    <a:pt x="107" y="84"/>
                  </a:cubicBezTo>
                  <a:cubicBezTo>
                    <a:pt x="113" y="88"/>
                    <a:pt x="118" y="93"/>
                    <a:pt x="122" y="98"/>
                  </a:cubicBezTo>
                  <a:cubicBezTo>
                    <a:pt x="128" y="107"/>
                    <a:pt x="131" y="117"/>
                    <a:pt x="131" y="128"/>
                  </a:cubicBezTo>
                  <a:cubicBezTo>
                    <a:pt x="131" y="131"/>
                    <a:pt x="131" y="134"/>
                    <a:pt x="130" y="137"/>
                  </a:cubicBezTo>
                  <a:cubicBezTo>
                    <a:pt x="129" y="141"/>
                    <a:pt x="128" y="143"/>
                    <a:pt x="127" y="146"/>
                  </a:cubicBezTo>
                  <a:cubicBezTo>
                    <a:pt x="126" y="149"/>
                    <a:pt x="125" y="153"/>
                    <a:pt x="125" y="157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8"/>
                    <a:pt x="125" y="159"/>
                    <a:pt x="126" y="160"/>
                  </a:cubicBezTo>
                  <a:cubicBezTo>
                    <a:pt x="126" y="162"/>
                    <a:pt x="126" y="163"/>
                    <a:pt x="127" y="165"/>
                  </a:cubicBezTo>
                  <a:cubicBezTo>
                    <a:pt x="127" y="167"/>
                    <a:pt x="128" y="168"/>
                    <a:pt x="128" y="169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0"/>
                    <a:pt x="127" y="170"/>
                    <a:pt x="127" y="170"/>
                  </a:cubicBezTo>
                  <a:cubicBezTo>
                    <a:pt x="127" y="170"/>
                    <a:pt x="126" y="170"/>
                    <a:pt x="126" y="170"/>
                  </a:cubicBezTo>
                  <a:cubicBezTo>
                    <a:pt x="126" y="170"/>
                    <a:pt x="126" y="170"/>
                    <a:pt x="126" y="170"/>
                  </a:cubicBezTo>
                  <a:cubicBezTo>
                    <a:pt x="126" y="170"/>
                    <a:pt x="126" y="170"/>
                    <a:pt x="126" y="170"/>
                  </a:cubicBezTo>
                  <a:cubicBezTo>
                    <a:pt x="125" y="170"/>
                    <a:pt x="122" y="170"/>
                    <a:pt x="121" y="169"/>
                  </a:cubicBezTo>
                  <a:cubicBezTo>
                    <a:pt x="120" y="168"/>
                    <a:pt x="119" y="168"/>
                    <a:pt x="118" y="168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6" y="167"/>
                    <a:pt x="116" y="167"/>
                  </a:cubicBezTo>
                  <a:cubicBezTo>
                    <a:pt x="116" y="167"/>
                    <a:pt x="116" y="167"/>
                    <a:pt x="116" y="167"/>
                  </a:cubicBezTo>
                  <a:cubicBezTo>
                    <a:pt x="116" y="167"/>
                    <a:pt x="116" y="167"/>
                    <a:pt x="116" y="167"/>
                  </a:cubicBezTo>
                  <a:cubicBezTo>
                    <a:pt x="111" y="168"/>
                    <a:pt x="108" y="168"/>
                    <a:pt x="105" y="169"/>
                  </a:cubicBezTo>
                  <a:cubicBezTo>
                    <a:pt x="102" y="169"/>
                    <a:pt x="99" y="170"/>
                    <a:pt x="94" y="171"/>
                  </a:cubicBezTo>
                  <a:cubicBezTo>
                    <a:pt x="86" y="172"/>
                    <a:pt x="79" y="173"/>
                    <a:pt x="71" y="173"/>
                  </a:cubicBezTo>
                  <a:cubicBezTo>
                    <a:pt x="67" y="173"/>
                    <a:pt x="64" y="173"/>
                    <a:pt x="61" y="173"/>
                  </a:cubicBezTo>
                  <a:cubicBezTo>
                    <a:pt x="56" y="173"/>
                    <a:pt x="51" y="173"/>
                    <a:pt x="46" y="173"/>
                  </a:cubicBezTo>
                  <a:cubicBezTo>
                    <a:pt x="43" y="173"/>
                    <a:pt x="39" y="172"/>
                    <a:pt x="35" y="172"/>
                  </a:cubicBezTo>
                  <a:cubicBezTo>
                    <a:pt x="30" y="172"/>
                    <a:pt x="25" y="173"/>
                    <a:pt x="21" y="176"/>
                  </a:cubicBezTo>
                  <a:cubicBezTo>
                    <a:pt x="20" y="176"/>
                    <a:pt x="19" y="177"/>
                    <a:pt x="19" y="177"/>
                  </a:cubicBezTo>
                  <a:cubicBezTo>
                    <a:pt x="18" y="177"/>
                    <a:pt x="17" y="178"/>
                    <a:pt x="17" y="178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7"/>
                    <a:pt x="16" y="177"/>
                    <a:pt x="16" y="177"/>
                  </a:cubicBezTo>
                  <a:cubicBezTo>
                    <a:pt x="16" y="176"/>
                    <a:pt x="16" y="174"/>
                    <a:pt x="16" y="173"/>
                  </a:cubicBezTo>
                  <a:cubicBezTo>
                    <a:pt x="16" y="172"/>
                    <a:pt x="16" y="172"/>
                    <a:pt x="16" y="171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69"/>
                  </a:cubicBezTo>
                  <a:cubicBezTo>
                    <a:pt x="13" y="162"/>
                    <a:pt x="11" y="157"/>
                    <a:pt x="9" y="151"/>
                  </a:cubicBezTo>
                  <a:cubicBezTo>
                    <a:pt x="7" y="146"/>
                    <a:pt x="6" y="140"/>
                    <a:pt x="5" y="133"/>
                  </a:cubicBezTo>
                  <a:cubicBezTo>
                    <a:pt x="5" y="132"/>
                    <a:pt x="5" y="131"/>
                    <a:pt x="5" y="130"/>
                  </a:cubicBezTo>
                  <a:cubicBezTo>
                    <a:pt x="5" y="117"/>
                    <a:pt x="9" y="103"/>
                    <a:pt x="16" y="92"/>
                  </a:cubicBezTo>
                  <a:cubicBezTo>
                    <a:pt x="20" y="88"/>
                    <a:pt x="24" y="84"/>
                    <a:pt x="28" y="81"/>
                  </a:cubicBezTo>
                  <a:cubicBezTo>
                    <a:pt x="33" y="77"/>
                    <a:pt x="37" y="72"/>
                    <a:pt x="39" y="66"/>
                  </a:cubicBezTo>
                  <a:cubicBezTo>
                    <a:pt x="40" y="66"/>
                    <a:pt x="41" y="66"/>
                    <a:pt x="41" y="66"/>
                  </a:cubicBezTo>
                  <a:moveTo>
                    <a:pt x="39" y="62"/>
                  </a:moveTo>
                  <a:cubicBezTo>
                    <a:pt x="39" y="62"/>
                    <a:pt x="38" y="62"/>
                    <a:pt x="38" y="62"/>
                  </a:cubicBezTo>
                  <a:cubicBezTo>
                    <a:pt x="37" y="61"/>
                    <a:pt x="36" y="61"/>
                    <a:pt x="36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6" y="59"/>
                    <a:pt x="37" y="59"/>
                    <a:pt x="38" y="59"/>
                  </a:cubicBezTo>
                  <a:cubicBezTo>
                    <a:pt x="38" y="59"/>
                    <a:pt x="39" y="59"/>
                    <a:pt x="39" y="59"/>
                  </a:cubicBezTo>
                  <a:cubicBezTo>
                    <a:pt x="40" y="59"/>
                    <a:pt x="40" y="59"/>
                    <a:pt x="41" y="59"/>
                  </a:cubicBezTo>
                  <a:cubicBezTo>
                    <a:pt x="40" y="60"/>
                    <a:pt x="40" y="61"/>
                    <a:pt x="39" y="62"/>
                  </a:cubicBezTo>
                  <a:moveTo>
                    <a:pt x="124" y="64"/>
                  </a:moveTo>
                  <a:cubicBezTo>
                    <a:pt x="123" y="64"/>
                    <a:pt x="123" y="64"/>
                    <a:pt x="122" y="64"/>
                  </a:cubicBezTo>
                  <a:cubicBezTo>
                    <a:pt x="123" y="62"/>
                    <a:pt x="125" y="60"/>
                    <a:pt x="126" y="58"/>
                  </a:cubicBezTo>
                  <a:cubicBezTo>
                    <a:pt x="127" y="58"/>
                    <a:pt x="129" y="58"/>
                    <a:pt x="130" y="58"/>
                  </a:cubicBezTo>
                  <a:cubicBezTo>
                    <a:pt x="130" y="58"/>
                    <a:pt x="131" y="58"/>
                    <a:pt x="131" y="58"/>
                  </a:cubicBezTo>
                  <a:cubicBezTo>
                    <a:pt x="131" y="60"/>
                    <a:pt x="131" y="62"/>
                    <a:pt x="131" y="64"/>
                  </a:cubicBezTo>
                  <a:cubicBezTo>
                    <a:pt x="129" y="64"/>
                    <a:pt x="127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moveTo>
                    <a:pt x="44" y="62"/>
                  </a:moveTo>
                  <a:cubicBezTo>
                    <a:pt x="45" y="61"/>
                    <a:pt x="46" y="60"/>
                    <a:pt x="46" y="59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8" y="58"/>
                    <a:pt x="51" y="58"/>
                    <a:pt x="54" y="58"/>
                  </a:cubicBezTo>
                  <a:cubicBezTo>
                    <a:pt x="53" y="59"/>
                    <a:pt x="53" y="59"/>
                    <a:pt x="52" y="60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0" y="61"/>
                    <a:pt x="48" y="61"/>
                    <a:pt x="45" y="62"/>
                  </a:cubicBezTo>
                  <a:cubicBezTo>
                    <a:pt x="44" y="62"/>
                    <a:pt x="44" y="62"/>
                    <a:pt x="44" y="62"/>
                  </a:cubicBezTo>
                  <a:moveTo>
                    <a:pt x="117" y="64"/>
                  </a:moveTo>
                  <a:cubicBezTo>
                    <a:pt x="115" y="64"/>
                    <a:pt x="113" y="63"/>
                    <a:pt x="111" y="63"/>
                  </a:cubicBezTo>
                  <a:cubicBezTo>
                    <a:pt x="112" y="61"/>
                    <a:pt x="113" y="59"/>
                    <a:pt x="115" y="57"/>
                  </a:cubicBezTo>
                  <a:cubicBezTo>
                    <a:pt x="117" y="58"/>
                    <a:pt x="119" y="58"/>
                    <a:pt x="121" y="58"/>
                  </a:cubicBezTo>
                  <a:cubicBezTo>
                    <a:pt x="119" y="60"/>
                    <a:pt x="118" y="62"/>
                    <a:pt x="117" y="64"/>
                  </a:cubicBezTo>
                  <a:moveTo>
                    <a:pt x="57" y="61"/>
                  </a:moveTo>
                  <a:cubicBezTo>
                    <a:pt x="58" y="60"/>
                    <a:pt x="58" y="58"/>
                    <a:pt x="59" y="57"/>
                  </a:cubicBezTo>
                  <a:cubicBezTo>
                    <a:pt x="61" y="57"/>
                    <a:pt x="63" y="56"/>
                    <a:pt x="65" y="56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5" y="57"/>
                    <a:pt x="64" y="58"/>
                    <a:pt x="64" y="59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2" y="60"/>
                    <a:pt x="59" y="61"/>
                    <a:pt x="57" y="61"/>
                  </a:cubicBezTo>
                  <a:moveTo>
                    <a:pt x="106" y="62"/>
                  </a:moveTo>
                  <a:cubicBezTo>
                    <a:pt x="104" y="62"/>
                    <a:pt x="102" y="61"/>
                    <a:pt x="100" y="61"/>
                  </a:cubicBezTo>
                  <a:cubicBezTo>
                    <a:pt x="102" y="59"/>
                    <a:pt x="103" y="57"/>
                    <a:pt x="104" y="56"/>
                  </a:cubicBezTo>
                  <a:cubicBezTo>
                    <a:pt x="106" y="56"/>
                    <a:pt x="108" y="57"/>
                    <a:pt x="110" y="57"/>
                  </a:cubicBezTo>
                  <a:cubicBezTo>
                    <a:pt x="109" y="59"/>
                    <a:pt x="107" y="60"/>
                    <a:pt x="106" y="62"/>
                  </a:cubicBezTo>
                  <a:moveTo>
                    <a:pt x="69" y="60"/>
                  </a:moveTo>
                  <a:cubicBezTo>
                    <a:pt x="69" y="58"/>
                    <a:pt x="70" y="57"/>
                    <a:pt x="71" y="56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3" y="55"/>
                    <a:pt x="74" y="55"/>
                    <a:pt x="76" y="54"/>
                  </a:cubicBezTo>
                  <a:cubicBezTo>
                    <a:pt x="75" y="56"/>
                    <a:pt x="74" y="57"/>
                    <a:pt x="73" y="58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2" y="59"/>
                    <a:pt x="70" y="59"/>
                    <a:pt x="69" y="60"/>
                  </a:cubicBezTo>
                  <a:moveTo>
                    <a:pt x="96" y="60"/>
                  </a:moveTo>
                  <a:cubicBezTo>
                    <a:pt x="95" y="59"/>
                    <a:pt x="94" y="59"/>
                    <a:pt x="93" y="59"/>
                  </a:cubicBezTo>
                  <a:cubicBezTo>
                    <a:pt x="94" y="57"/>
                    <a:pt x="95" y="55"/>
                    <a:pt x="96" y="54"/>
                  </a:cubicBezTo>
                  <a:cubicBezTo>
                    <a:pt x="97" y="54"/>
                    <a:pt x="97" y="54"/>
                    <a:pt x="97" y="54"/>
                  </a:cubicBezTo>
                  <a:cubicBezTo>
                    <a:pt x="97" y="54"/>
                    <a:pt x="98" y="55"/>
                    <a:pt x="99" y="55"/>
                  </a:cubicBezTo>
                  <a:cubicBezTo>
                    <a:pt x="98" y="56"/>
                    <a:pt x="97" y="58"/>
                    <a:pt x="96" y="60"/>
                  </a:cubicBezTo>
                  <a:moveTo>
                    <a:pt x="79" y="58"/>
                  </a:moveTo>
                  <a:cubicBezTo>
                    <a:pt x="79" y="56"/>
                    <a:pt x="80" y="55"/>
                    <a:pt x="81" y="54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2" y="53"/>
                    <a:pt x="83" y="53"/>
                    <a:pt x="83" y="53"/>
                  </a:cubicBezTo>
                  <a:cubicBezTo>
                    <a:pt x="83" y="54"/>
                    <a:pt x="84" y="55"/>
                    <a:pt x="84" y="55"/>
                  </a:cubicBezTo>
                  <a:cubicBezTo>
                    <a:pt x="84" y="56"/>
                    <a:pt x="83" y="56"/>
                    <a:pt x="83" y="56"/>
                  </a:cubicBezTo>
                  <a:cubicBezTo>
                    <a:pt x="83" y="57"/>
                    <a:pt x="83" y="57"/>
                    <a:pt x="82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58"/>
                    <a:pt x="79" y="58"/>
                    <a:pt x="79" y="58"/>
                  </a:cubicBezTo>
                  <a:moveTo>
                    <a:pt x="89" y="57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8" y="56"/>
                    <a:pt x="88" y="56"/>
                    <a:pt x="88" y="55"/>
                  </a:cubicBezTo>
                  <a:cubicBezTo>
                    <a:pt x="88" y="54"/>
                    <a:pt x="87" y="52"/>
                    <a:pt x="87" y="51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51"/>
                    <a:pt x="88" y="51"/>
                    <a:pt x="88" y="51"/>
                  </a:cubicBezTo>
                  <a:cubicBezTo>
                    <a:pt x="89" y="52"/>
                    <a:pt x="90" y="52"/>
                    <a:pt x="91" y="52"/>
                  </a:cubicBezTo>
                  <a:cubicBezTo>
                    <a:pt x="90" y="54"/>
                    <a:pt x="89" y="55"/>
                    <a:pt x="89" y="57"/>
                  </a:cubicBezTo>
                  <a:moveTo>
                    <a:pt x="37" y="48"/>
                  </a:moveTo>
                  <a:cubicBezTo>
                    <a:pt x="38" y="48"/>
                    <a:pt x="38" y="48"/>
                    <a:pt x="39" y="48"/>
                  </a:cubicBezTo>
                  <a:cubicBezTo>
                    <a:pt x="39" y="47"/>
                    <a:pt x="39" y="47"/>
                    <a:pt x="40" y="47"/>
                  </a:cubicBezTo>
                  <a:cubicBezTo>
                    <a:pt x="40" y="47"/>
                    <a:pt x="41" y="47"/>
                    <a:pt x="41" y="47"/>
                  </a:cubicBezTo>
                  <a:cubicBezTo>
                    <a:pt x="40" y="50"/>
                    <a:pt x="40" y="52"/>
                    <a:pt x="38" y="54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8" y="55"/>
                    <a:pt x="38" y="55"/>
                    <a:pt x="38" y="55"/>
                  </a:cubicBezTo>
                  <a:cubicBezTo>
                    <a:pt x="37" y="55"/>
                    <a:pt x="36" y="55"/>
                    <a:pt x="35" y="54"/>
                  </a:cubicBezTo>
                  <a:cubicBezTo>
                    <a:pt x="35" y="54"/>
                    <a:pt x="34" y="54"/>
                    <a:pt x="34" y="52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4" y="51"/>
                    <a:pt x="34" y="50"/>
                    <a:pt x="35" y="49"/>
                  </a:cubicBezTo>
                  <a:cubicBezTo>
                    <a:pt x="35" y="49"/>
                    <a:pt x="36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moveTo>
                    <a:pt x="91" y="48"/>
                  </a:moveTo>
                  <a:cubicBezTo>
                    <a:pt x="91" y="48"/>
                    <a:pt x="90" y="48"/>
                    <a:pt x="89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90" y="46"/>
                    <a:pt x="90" y="46"/>
                    <a:pt x="91" y="46"/>
                  </a:cubicBezTo>
                  <a:cubicBezTo>
                    <a:pt x="91" y="47"/>
                    <a:pt x="91" y="47"/>
                    <a:pt x="91" y="48"/>
                  </a:cubicBezTo>
                  <a:moveTo>
                    <a:pt x="43" y="55"/>
                  </a:moveTo>
                  <a:cubicBezTo>
                    <a:pt x="44" y="52"/>
                    <a:pt x="45" y="49"/>
                    <a:pt x="45" y="47"/>
                  </a:cubicBezTo>
                  <a:cubicBezTo>
                    <a:pt x="48" y="46"/>
                    <a:pt x="51" y="46"/>
                    <a:pt x="54" y="45"/>
                  </a:cubicBezTo>
                  <a:cubicBezTo>
                    <a:pt x="53" y="48"/>
                    <a:pt x="52" y="51"/>
                    <a:pt x="51" y="53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48" y="54"/>
                    <a:pt x="45" y="54"/>
                    <a:pt x="43" y="55"/>
                  </a:cubicBezTo>
                  <a:moveTo>
                    <a:pt x="56" y="53"/>
                  </a:moveTo>
                  <a:cubicBezTo>
                    <a:pt x="57" y="50"/>
                    <a:pt x="58" y="48"/>
                    <a:pt x="59" y="45"/>
                  </a:cubicBezTo>
                  <a:cubicBezTo>
                    <a:pt x="61" y="45"/>
                    <a:pt x="64" y="44"/>
                    <a:pt x="66" y="44"/>
                  </a:cubicBezTo>
                  <a:cubicBezTo>
                    <a:pt x="65" y="47"/>
                    <a:pt x="64" y="49"/>
                    <a:pt x="63" y="52"/>
                  </a:cubicBezTo>
                  <a:cubicBezTo>
                    <a:pt x="61" y="52"/>
                    <a:pt x="58" y="53"/>
                    <a:pt x="56" y="53"/>
                  </a:cubicBezTo>
                  <a:moveTo>
                    <a:pt x="96" y="49"/>
                  </a:moveTo>
                  <a:cubicBezTo>
                    <a:pt x="95" y="49"/>
                    <a:pt x="95" y="49"/>
                    <a:pt x="95" y="49"/>
                  </a:cubicBezTo>
                  <a:cubicBezTo>
                    <a:pt x="95" y="49"/>
                    <a:pt x="95" y="48"/>
                    <a:pt x="95" y="48"/>
                  </a:cubicBezTo>
                  <a:cubicBezTo>
                    <a:pt x="95" y="47"/>
                    <a:pt x="96" y="46"/>
                    <a:pt x="96" y="45"/>
                  </a:cubicBezTo>
                  <a:cubicBezTo>
                    <a:pt x="97" y="44"/>
                    <a:pt x="99" y="44"/>
                    <a:pt x="100" y="43"/>
                  </a:cubicBezTo>
                  <a:cubicBezTo>
                    <a:pt x="100" y="45"/>
                    <a:pt x="100" y="46"/>
                    <a:pt x="100" y="48"/>
                  </a:cubicBezTo>
                  <a:cubicBezTo>
                    <a:pt x="99" y="48"/>
                    <a:pt x="98" y="49"/>
                    <a:pt x="96" y="49"/>
                  </a:cubicBezTo>
                  <a:moveTo>
                    <a:pt x="68" y="51"/>
                  </a:moveTo>
                  <a:cubicBezTo>
                    <a:pt x="69" y="49"/>
                    <a:pt x="70" y="46"/>
                    <a:pt x="71" y="43"/>
                  </a:cubicBezTo>
                  <a:cubicBezTo>
                    <a:pt x="73" y="43"/>
                    <a:pt x="75" y="43"/>
                    <a:pt x="76" y="43"/>
                  </a:cubicBezTo>
                  <a:cubicBezTo>
                    <a:pt x="75" y="45"/>
                    <a:pt x="74" y="48"/>
                    <a:pt x="73" y="50"/>
                  </a:cubicBezTo>
                  <a:cubicBezTo>
                    <a:pt x="72" y="51"/>
                    <a:pt x="70" y="51"/>
                    <a:pt x="68" y="51"/>
                  </a:cubicBezTo>
                  <a:moveTo>
                    <a:pt x="78" y="50"/>
                  </a:moveTo>
                  <a:cubicBezTo>
                    <a:pt x="79" y="47"/>
                    <a:pt x="80" y="45"/>
                    <a:pt x="81" y="43"/>
                  </a:cubicBezTo>
                  <a:cubicBezTo>
                    <a:pt x="81" y="43"/>
                    <a:pt x="82" y="43"/>
                    <a:pt x="83" y="43"/>
                  </a:cubicBezTo>
                  <a:cubicBezTo>
                    <a:pt x="83" y="43"/>
                    <a:pt x="84" y="43"/>
                    <a:pt x="84" y="44"/>
                  </a:cubicBezTo>
                  <a:cubicBezTo>
                    <a:pt x="85" y="44"/>
                    <a:pt x="85" y="44"/>
                    <a:pt x="85" y="45"/>
                  </a:cubicBezTo>
                  <a:cubicBezTo>
                    <a:pt x="85" y="45"/>
                    <a:pt x="85" y="45"/>
                    <a:pt x="85" y="45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3" y="48"/>
                    <a:pt x="83" y="49"/>
                    <a:pt x="82" y="49"/>
                  </a:cubicBezTo>
                  <a:cubicBezTo>
                    <a:pt x="82" y="49"/>
                    <a:pt x="82" y="49"/>
                    <a:pt x="81" y="49"/>
                  </a:cubicBezTo>
                  <a:cubicBezTo>
                    <a:pt x="80" y="49"/>
                    <a:pt x="79" y="49"/>
                    <a:pt x="78" y="50"/>
                  </a:cubicBezTo>
                  <a:moveTo>
                    <a:pt x="104" y="45"/>
                  </a:moveTo>
                  <a:cubicBezTo>
                    <a:pt x="105" y="44"/>
                    <a:pt x="105" y="42"/>
                    <a:pt x="105" y="41"/>
                  </a:cubicBezTo>
                  <a:cubicBezTo>
                    <a:pt x="107" y="40"/>
                    <a:pt x="109" y="39"/>
                    <a:pt x="110" y="37"/>
                  </a:cubicBezTo>
                  <a:cubicBezTo>
                    <a:pt x="111" y="38"/>
                    <a:pt x="111" y="39"/>
                    <a:pt x="111" y="40"/>
                  </a:cubicBezTo>
                  <a:cubicBezTo>
                    <a:pt x="109" y="42"/>
                    <a:pt x="107" y="44"/>
                    <a:pt x="104" y="45"/>
                  </a:cubicBezTo>
                  <a:moveTo>
                    <a:pt x="47" y="35"/>
                  </a:moveTo>
                  <a:cubicBezTo>
                    <a:pt x="48" y="35"/>
                    <a:pt x="48" y="35"/>
                    <a:pt x="48" y="35"/>
                  </a:cubicBezTo>
                  <a:cubicBezTo>
                    <a:pt x="49" y="35"/>
                    <a:pt x="50" y="35"/>
                    <a:pt x="50" y="34"/>
                  </a:cubicBezTo>
                  <a:cubicBezTo>
                    <a:pt x="50" y="33"/>
                    <a:pt x="50" y="32"/>
                    <a:pt x="50" y="32"/>
                  </a:cubicBezTo>
                  <a:cubicBezTo>
                    <a:pt x="50" y="30"/>
                    <a:pt x="50" y="29"/>
                    <a:pt x="49" y="28"/>
                  </a:cubicBezTo>
                  <a:cubicBezTo>
                    <a:pt x="46" y="21"/>
                    <a:pt x="41" y="14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7"/>
                    <a:pt x="39" y="7"/>
                    <a:pt x="40" y="7"/>
                  </a:cubicBezTo>
                  <a:cubicBezTo>
                    <a:pt x="50" y="7"/>
                    <a:pt x="56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8"/>
                    <a:pt x="62" y="11"/>
                    <a:pt x="61" y="14"/>
                  </a:cubicBezTo>
                  <a:cubicBezTo>
                    <a:pt x="61" y="16"/>
                    <a:pt x="60" y="19"/>
                    <a:pt x="60" y="21"/>
                  </a:cubicBezTo>
                  <a:cubicBezTo>
                    <a:pt x="60" y="24"/>
                    <a:pt x="61" y="27"/>
                    <a:pt x="63" y="30"/>
                  </a:cubicBezTo>
                  <a:cubicBezTo>
                    <a:pt x="63" y="31"/>
                    <a:pt x="64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6" y="31"/>
                    <a:pt x="67" y="31"/>
                    <a:pt x="67" y="30"/>
                  </a:cubicBezTo>
                  <a:cubicBezTo>
                    <a:pt x="69" y="26"/>
                    <a:pt x="69" y="23"/>
                    <a:pt x="70" y="19"/>
                  </a:cubicBezTo>
                  <a:cubicBezTo>
                    <a:pt x="71" y="16"/>
                    <a:pt x="72" y="13"/>
                    <a:pt x="74" y="10"/>
                  </a:cubicBezTo>
                  <a:cubicBezTo>
                    <a:pt x="75" y="9"/>
                    <a:pt x="76" y="9"/>
                    <a:pt x="78" y="8"/>
                  </a:cubicBezTo>
                  <a:cubicBezTo>
                    <a:pt x="79" y="9"/>
                    <a:pt x="79" y="9"/>
                    <a:pt x="80" y="10"/>
                  </a:cubicBezTo>
                  <a:cubicBezTo>
                    <a:pt x="85" y="10"/>
                    <a:pt x="90" y="11"/>
                    <a:pt x="94" y="13"/>
                  </a:cubicBezTo>
                  <a:cubicBezTo>
                    <a:pt x="86" y="19"/>
                    <a:pt x="80" y="29"/>
                    <a:pt x="79" y="38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75" y="39"/>
                    <a:pt x="65" y="40"/>
                    <a:pt x="56" y="41"/>
                  </a:cubicBezTo>
                  <a:cubicBezTo>
                    <a:pt x="52" y="41"/>
                    <a:pt x="47" y="42"/>
                    <a:pt x="44" y="42"/>
                  </a:cubicBezTo>
                  <a:cubicBezTo>
                    <a:pt x="42" y="43"/>
                    <a:pt x="40" y="43"/>
                    <a:pt x="39" y="43"/>
                  </a:cubicBezTo>
                  <a:cubicBezTo>
                    <a:pt x="39" y="42"/>
                    <a:pt x="39" y="41"/>
                    <a:pt x="39" y="40"/>
                  </a:cubicBezTo>
                  <a:cubicBezTo>
                    <a:pt x="37" y="35"/>
                    <a:pt x="35" y="31"/>
                    <a:pt x="31" y="27"/>
                  </a:cubicBezTo>
                  <a:cubicBezTo>
                    <a:pt x="29" y="24"/>
                    <a:pt x="25" y="22"/>
                    <a:pt x="21" y="20"/>
                  </a:cubicBezTo>
                  <a:cubicBezTo>
                    <a:pt x="24" y="17"/>
                    <a:pt x="27" y="16"/>
                    <a:pt x="31" y="15"/>
                  </a:cubicBezTo>
                  <a:cubicBezTo>
                    <a:pt x="33" y="18"/>
                    <a:pt x="36" y="24"/>
                    <a:pt x="41" y="32"/>
                  </a:cubicBezTo>
                  <a:cubicBezTo>
                    <a:pt x="42" y="33"/>
                    <a:pt x="43" y="34"/>
                    <a:pt x="44" y="34"/>
                  </a:cubicBezTo>
                  <a:cubicBezTo>
                    <a:pt x="45" y="35"/>
                    <a:pt x="46" y="35"/>
                    <a:pt x="47" y="35"/>
                  </a:cubicBezTo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5" y="0"/>
                    <a:pt x="49" y="1"/>
                    <a:pt x="40" y="1"/>
                  </a:cubicBezTo>
                  <a:cubicBezTo>
                    <a:pt x="36" y="1"/>
                    <a:pt x="33" y="4"/>
                    <a:pt x="33" y="8"/>
                  </a:cubicBezTo>
                  <a:cubicBezTo>
                    <a:pt x="33" y="9"/>
                    <a:pt x="33" y="9"/>
                    <a:pt x="34" y="10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0"/>
                    <a:pt x="33" y="10"/>
                    <a:pt x="32" y="10"/>
                  </a:cubicBezTo>
                  <a:cubicBezTo>
                    <a:pt x="32" y="10"/>
                    <a:pt x="32" y="10"/>
                    <a:pt x="31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5" y="10"/>
                    <a:pt x="19" y="14"/>
                    <a:pt x="15" y="19"/>
                  </a:cubicBezTo>
                  <a:cubicBezTo>
                    <a:pt x="15" y="20"/>
                    <a:pt x="15" y="21"/>
                    <a:pt x="16" y="22"/>
                  </a:cubicBezTo>
                  <a:cubicBezTo>
                    <a:pt x="16" y="23"/>
                    <a:pt x="16" y="23"/>
                    <a:pt x="17" y="24"/>
                  </a:cubicBezTo>
                  <a:cubicBezTo>
                    <a:pt x="21" y="26"/>
                    <a:pt x="25" y="28"/>
                    <a:pt x="28" y="31"/>
                  </a:cubicBezTo>
                  <a:cubicBezTo>
                    <a:pt x="30" y="34"/>
                    <a:pt x="32" y="37"/>
                    <a:pt x="34" y="42"/>
                  </a:cubicBezTo>
                  <a:cubicBezTo>
                    <a:pt x="34" y="42"/>
                    <a:pt x="34" y="43"/>
                    <a:pt x="34" y="44"/>
                  </a:cubicBezTo>
                  <a:cubicBezTo>
                    <a:pt x="33" y="45"/>
                    <a:pt x="33" y="46"/>
                    <a:pt x="32" y="46"/>
                  </a:cubicBezTo>
                  <a:cubicBezTo>
                    <a:pt x="31" y="48"/>
                    <a:pt x="30" y="49"/>
                    <a:pt x="30" y="51"/>
                  </a:cubicBezTo>
                  <a:cubicBezTo>
                    <a:pt x="30" y="52"/>
                    <a:pt x="30" y="52"/>
                    <a:pt x="30" y="53"/>
                  </a:cubicBezTo>
                  <a:cubicBezTo>
                    <a:pt x="30" y="54"/>
                    <a:pt x="31" y="56"/>
                    <a:pt x="32" y="57"/>
                  </a:cubicBezTo>
                  <a:cubicBezTo>
                    <a:pt x="31" y="58"/>
                    <a:pt x="31" y="59"/>
                    <a:pt x="31" y="59"/>
                  </a:cubicBezTo>
                  <a:cubicBezTo>
                    <a:pt x="31" y="61"/>
                    <a:pt x="31" y="62"/>
                    <a:pt x="32" y="63"/>
                  </a:cubicBezTo>
                  <a:cubicBezTo>
                    <a:pt x="32" y="63"/>
                    <a:pt x="33" y="64"/>
                    <a:pt x="34" y="65"/>
                  </a:cubicBezTo>
                  <a:cubicBezTo>
                    <a:pt x="32" y="70"/>
                    <a:pt x="29" y="73"/>
                    <a:pt x="25" y="77"/>
                  </a:cubicBezTo>
                  <a:cubicBezTo>
                    <a:pt x="21" y="80"/>
                    <a:pt x="16" y="84"/>
                    <a:pt x="12" y="89"/>
                  </a:cubicBezTo>
                  <a:cubicBezTo>
                    <a:pt x="4" y="101"/>
                    <a:pt x="0" y="116"/>
                    <a:pt x="0" y="130"/>
                  </a:cubicBezTo>
                  <a:cubicBezTo>
                    <a:pt x="0" y="131"/>
                    <a:pt x="0" y="132"/>
                    <a:pt x="0" y="133"/>
                  </a:cubicBezTo>
                  <a:cubicBezTo>
                    <a:pt x="0" y="141"/>
                    <a:pt x="2" y="147"/>
                    <a:pt x="4" y="153"/>
                  </a:cubicBezTo>
                  <a:cubicBezTo>
                    <a:pt x="6" y="159"/>
                    <a:pt x="8" y="164"/>
                    <a:pt x="11" y="171"/>
                  </a:cubicBezTo>
                  <a:cubicBezTo>
                    <a:pt x="11" y="171"/>
                    <a:pt x="11" y="172"/>
                    <a:pt x="11" y="173"/>
                  </a:cubicBezTo>
                  <a:cubicBezTo>
                    <a:pt x="11" y="174"/>
                    <a:pt x="11" y="176"/>
                    <a:pt x="11" y="177"/>
                  </a:cubicBezTo>
                  <a:cubicBezTo>
                    <a:pt x="11" y="178"/>
                    <a:pt x="11" y="178"/>
                    <a:pt x="11" y="179"/>
                  </a:cubicBezTo>
                  <a:cubicBezTo>
                    <a:pt x="11" y="179"/>
                    <a:pt x="12" y="180"/>
                    <a:pt x="12" y="180"/>
                  </a:cubicBezTo>
                  <a:cubicBezTo>
                    <a:pt x="12" y="180"/>
                    <a:pt x="12" y="181"/>
                    <a:pt x="13" y="182"/>
                  </a:cubicBezTo>
                  <a:cubicBezTo>
                    <a:pt x="14" y="183"/>
                    <a:pt x="15" y="183"/>
                    <a:pt x="16" y="183"/>
                  </a:cubicBezTo>
                  <a:cubicBezTo>
                    <a:pt x="17" y="183"/>
                    <a:pt x="17" y="183"/>
                    <a:pt x="17" y="183"/>
                  </a:cubicBezTo>
                  <a:cubicBezTo>
                    <a:pt x="18" y="183"/>
                    <a:pt x="20" y="182"/>
                    <a:pt x="21" y="182"/>
                  </a:cubicBezTo>
                  <a:cubicBezTo>
                    <a:pt x="22" y="181"/>
                    <a:pt x="23" y="180"/>
                    <a:pt x="24" y="180"/>
                  </a:cubicBezTo>
                  <a:cubicBezTo>
                    <a:pt x="27" y="178"/>
                    <a:pt x="31" y="177"/>
                    <a:pt x="35" y="177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9" y="177"/>
                    <a:pt x="42" y="178"/>
                    <a:pt x="46" y="178"/>
                  </a:cubicBezTo>
                  <a:cubicBezTo>
                    <a:pt x="51" y="178"/>
                    <a:pt x="56" y="179"/>
                    <a:pt x="61" y="179"/>
                  </a:cubicBezTo>
                  <a:cubicBezTo>
                    <a:pt x="64" y="179"/>
                    <a:pt x="67" y="179"/>
                    <a:pt x="71" y="178"/>
                  </a:cubicBezTo>
                  <a:cubicBezTo>
                    <a:pt x="79" y="178"/>
                    <a:pt x="87" y="177"/>
                    <a:pt x="95" y="176"/>
                  </a:cubicBezTo>
                  <a:cubicBezTo>
                    <a:pt x="100" y="175"/>
                    <a:pt x="103" y="175"/>
                    <a:pt x="106" y="174"/>
                  </a:cubicBezTo>
                  <a:cubicBezTo>
                    <a:pt x="109" y="173"/>
                    <a:pt x="112" y="173"/>
                    <a:pt x="116" y="172"/>
                  </a:cubicBezTo>
                  <a:cubicBezTo>
                    <a:pt x="116" y="172"/>
                    <a:pt x="116" y="173"/>
                    <a:pt x="117" y="173"/>
                  </a:cubicBezTo>
                  <a:cubicBezTo>
                    <a:pt x="118" y="173"/>
                    <a:pt x="119" y="174"/>
                    <a:pt x="121" y="174"/>
                  </a:cubicBezTo>
                  <a:cubicBezTo>
                    <a:pt x="122" y="175"/>
                    <a:pt x="124" y="175"/>
                    <a:pt x="126" y="175"/>
                  </a:cubicBezTo>
                  <a:cubicBezTo>
                    <a:pt x="127" y="175"/>
                    <a:pt x="128" y="175"/>
                    <a:pt x="129" y="175"/>
                  </a:cubicBezTo>
                  <a:cubicBezTo>
                    <a:pt x="130" y="175"/>
                    <a:pt x="131" y="174"/>
                    <a:pt x="131" y="173"/>
                  </a:cubicBezTo>
                  <a:cubicBezTo>
                    <a:pt x="133" y="172"/>
                    <a:pt x="133" y="170"/>
                    <a:pt x="133" y="169"/>
                  </a:cubicBezTo>
                  <a:cubicBezTo>
                    <a:pt x="133" y="167"/>
                    <a:pt x="132" y="164"/>
                    <a:pt x="131" y="162"/>
                  </a:cubicBezTo>
                  <a:cubicBezTo>
                    <a:pt x="131" y="161"/>
                    <a:pt x="131" y="160"/>
                    <a:pt x="131" y="159"/>
                  </a:cubicBezTo>
                  <a:cubicBezTo>
                    <a:pt x="130" y="158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3"/>
                    <a:pt x="131" y="151"/>
                    <a:pt x="132" y="148"/>
                  </a:cubicBezTo>
                  <a:cubicBezTo>
                    <a:pt x="133" y="145"/>
                    <a:pt x="134" y="142"/>
                    <a:pt x="135" y="138"/>
                  </a:cubicBezTo>
                  <a:cubicBezTo>
                    <a:pt x="136" y="135"/>
                    <a:pt x="136" y="131"/>
                    <a:pt x="136" y="128"/>
                  </a:cubicBezTo>
                  <a:cubicBezTo>
                    <a:pt x="136" y="116"/>
                    <a:pt x="133" y="105"/>
                    <a:pt x="126" y="95"/>
                  </a:cubicBezTo>
                  <a:cubicBezTo>
                    <a:pt x="120" y="86"/>
                    <a:pt x="110" y="79"/>
                    <a:pt x="101" y="73"/>
                  </a:cubicBezTo>
                  <a:cubicBezTo>
                    <a:pt x="96" y="69"/>
                    <a:pt x="92" y="67"/>
                    <a:pt x="89" y="64"/>
                  </a:cubicBezTo>
                  <a:cubicBezTo>
                    <a:pt x="88" y="63"/>
                    <a:pt x="86" y="62"/>
                    <a:pt x="86" y="61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91" y="63"/>
                    <a:pt x="98" y="65"/>
                    <a:pt x="106" y="67"/>
                  </a:cubicBezTo>
                  <a:cubicBezTo>
                    <a:pt x="106" y="67"/>
                    <a:pt x="106" y="67"/>
                    <a:pt x="106" y="67"/>
                  </a:cubicBezTo>
                  <a:cubicBezTo>
                    <a:pt x="112" y="68"/>
                    <a:pt x="119" y="69"/>
                    <a:pt x="124" y="69"/>
                  </a:cubicBezTo>
                  <a:cubicBezTo>
                    <a:pt x="128" y="69"/>
                    <a:pt x="131" y="69"/>
                    <a:pt x="133" y="68"/>
                  </a:cubicBezTo>
                  <a:cubicBezTo>
                    <a:pt x="134" y="68"/>
                    <a:pt x="135" y="67"/>
                    <a:pt x="135" y="66"/>
                  </a:cubicBezTo>
                  <a:cubicBezTo>
                    <a:pt x="135" y="65"/>
                    <a:pt x="135" y="65"/>
                    <a:pt x="135" y="64"/>
                  </a:cubicBezTo>
                  <a:cubicBezTo>
                    <a:pt x="135" y="62"/>
                    <a:pt x="135" y="59"/>
                    <a:pt x="136" y="57"/>
                  </a:cubicBezTo>
                  <a:cubicBezTo>
                    <a:pt x="137" y="56"/>
                    <a:pt x="137" y="56"/>
                    <a:pt x="136" y="55"/>
                  </a:cubicBezTo>
                  <a:cubicBezTo>
                    <a:pt x="136" y="54"/>
                    <a:pt x="135" y="54"/>
                    <a:pt x="134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33" y="54"/>
                    <a:pt x="131" y="54"/>
                    <a:pt x="130" y="54"/>
                  </a:cubicBezTo>
                  <a:cubicBezTo>
                    <a:pt x="121" y="54"/>
                    <a:pt x="112" y="53"/>
                    <a:pt x="103" y="51"/>
                  </a:cubicBezTo>
                  <a:cubicBezTo>
                    <a:pt x="104" y="50"/>
                    <a:pt x="104" y="50"/>
                    <a:pt x="104" y="50"/>
                  </a:cubicBezTo>
                  <a:cubicBezTo>
                    <a:pt x="108" y="48"/>
                    <a:pt x="111" y="46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6" y="42"/>
                    <a:pt x="116" y="42"/>
                    <a:pt x="116" y="41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15" y="37"/>
                    <a:pt x="114" y="35"/>
                    <a:pt x="113" y="33"/>
                  </a:cubicBezTo>
                  <a:cubicBezTo>
                    <a:pt x="113" y="33"/>
                    <a:pt x="112" y="32"/>
                    <a:pt x="112" y="32"/>
                  </a:cubicBezTo>
                  <a:cubicBezTo>
                    <a:pt x="112" y="32"/>
                    <a:pt x="111" y="32"/>
                    <a:pt x="111" y="32"/>
                  </a:cubicBezTo>
                  <a:cubicBezTo>
                    <a:pt x="111" y="32"/>
                    <a:pt x="110" y="32"/>
                    <a:pt x="110" y="32"/>
                  </a:cubicBezTo>
                  <a:cubicBezTo>
                    <a:pt x="103" y="37"/>
                    <a:pt x="96" y="42"/>
                    <a:pt x="88" y="42"/>
                  </a:cubicBezTo>
                  <a:cubicBezTo>
                    <a:pt x="88" y="41"/>
                    <a:pt x="88" y="41"/>
                    <a:pt x="87" y="41"/>
                  </a:cubicBezTo>
                  <a:cubicBezTo>
                    <a:pt x="87" y="40"/>
                    <a:pt x="85" y="39"/>
                    <a:pt x="84" y="39"/>
                  </a:cubicBezTo>
                  <a:cubicBezTo>
                    <a:pt x="85" y="30"/>
                    <a:pt x="92" y="21"/>
                    <a:pt x="100" y="15"/>
                  </a:cubicBezTo>
                  <a:cubicBezTo>
                    <a:pt x="101" y="15"/>
                    <a:pt x="101" y="14"/>
                    <a:pt x="101" y="13"/>
                  </a:cubicBezTo>
                  <a:cubicBezTo>
                    <a:pt x="101" y="12"/>
                    <a:pt x="101" y="11"/>
                    <a:pt x="100" y="11"/>
                  </a:cubicBezTo>
                  <a:cubicBezTo>
                    <a:pt x="95" y="8"/>
                    <a:pt x="90" y="6"/>
                    <a:pt x="84" y="5"/>
                  </a:cubicBezTo>
                  <a:cubicBezTo>
                    <a:pt x="84" y="4"/>
                    <a:pt x="83" y="4"/>
                    <a:pt x="83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1" y="3"/>
                    <a:pt x="81" y="3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79" y="3"/>
                    <a:pt x="79" y="3"/>
                  </a:cubicBezTo>
                  <a:cubicBezTo>
                    <a:pt x="76" y="3"/>
                    <a:pt x="73" y="4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4"/>
                    <a:pt x="70" y="3"/>
                    <a:pt x="69" y="2"/>
                  </a:cubicBezTo>
                  <a:cubicBezTo>
                    <a:pt x="68" y="1"/>
                    <a:pt x="67" y="0"/>
                    <a:pt x="6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Freeform 770"/>
            <p:cNvSpPr>
              <a:spLocks noEditPoints="1"/>
            </p:cNvSpPr>
            <p:nvPr/>
          </p:nvSpPr>
          <p:spPr bwMode="auto">
            <a:xfrm>
              <a:off x="2010966" y="2897978"/>
              <a:ext cx="112909" cy="169363"/>
            </a:xfrm>
            <a:custGeom>
              <a:avLst/>
              <a:gdLst>
                <a:gd name="T0" fmla="*/ 26 w 53"/>
                <a:gd name="T1" fmla="*/ 65 h 80"/>
                <a:gd name="T2" fmla="*/ 24 w 53"/>
                <a:gd name="T3" fmla="*/ 43 h 80"/>
                <a:gd name="T4" fmla="*/ 10 w 53"/>
                <a:gd name="T5" fmla="*/ 34 h 80"/>
                <a:gd name="T6" fmla="*/ 8 w 53"/>
                <a:gd name="T7" fmla="*/ 22 h 80"/>
                <a:gd name="T8" fmla="*/ 20 w 53"/>
                <a:gd name="T9" fmla="*/ 13 h 80"/>
                <a:gd name="T10" fmla="*/ 21 w 53"/>
                <a:gd name="T11" fmla="*/ 5 h 80"/>
                <a:gd name="T12" fmla="*/ 25 w 53"/>
                <a:gd name="T13" fmla="*/ 9 h 80"/>
                <a:gd name="T14" fmla="*/ 28 w 53"/>
                <a:gd name="T15" fmla="*/ 11 h 80"/>
                <a:gd name="T16" fmla="*/ 28 w 53"/>
                <a:gd name="T17" fmla="*/ 11 h 80"/>
                <a:gd name="T18" fmla="*/ 31 w 53"/>
                <a:gd name="T19" fmla="*/ 12 h 80"/>
                <a:gd name="T20" fmla="*/ 45 w 53"/>
                <a:gd name="T21" fmla="*/ 17 h 80"/>
                <a:gd name="T22" fmla="*/ 41 w 53"/>
                <a:gd name="T23" fmla="*/ 23 h 80"/>
                <a:gd name="T24" fmla="*/ 35 w 53"/>
                <a:gd name="T25" fmla="*/ 19 h 80"/>
                <a:gd name="T26" fmla="*/ 29 w 53"/>
                <a:gd name="T27" fmla="*/ 16 h 80"/>
                <a:gd name="T28" fmla="*/ 27 w 53"/>
                <a:gd name="T29" fmla="*/ 17 h 80"/>
                <a:gd name="T30" fmla="*/ 27 w 53"/>
                <a:gd name="T31" fmla="*/ 37 h 80"/>
                <a:gd name="T32" fmla="*/ 30 w 53"/>
                <a:gd name="T33" fmla="*/ 39 h 80"/>
                <a:gd name="T34" fmla="*/ 48 w 53"/>
                <a:gd name="T35" fmla="*/ 52 h 80"/>
                <a:gd name="T36" fmla="*/ 46 w 53"/>
                <a:gd name="T37" fmla="*/ 63 h 80"/>
                <a:gd name="T38" fmla="*/ 33 w 53"/>
                <a:gd name="T39" fmla="*/ 69 h 80"/>
                <a:gd name="T40" fmla="*/ 31 w 53"/>
                <a:gd name="T41" fmla="*/ 75 h 80"/>
                <a:gd name="T42" fmla="*/ 28 w 53"/>
                <a:gd name="T43" fmla="*/ 71 h 80"/>
                <a:gd name="T44" fmla="*/ 23 w 53"/>
                <a:gd name="T45" fmla="*/ 69 h 80"/>
                <a:gd name="T46" fmla="*/ 9 w 53"/>
                <a:gd name="T47" fmla="*/ 60 h 80"/>
                <a:gd name="T48" fmla="*/ 24 w 53"/>
                <a:gd name="T49" fmla="*/ 66 h 80"/>
                <a:gd name="T50" fmla="*/ 27 w 53"/>
                <a:gd name="T51" fmla="*/ 0 h 80"/>
                <a:gd name="T52" fmla="*/ 17 w 53"/>
                <a:gd name="T53" fmla="*/ 3 h 80"/>
                <a:gd name="T54" fmla="*/ 7 w 53"/>
                <a:gd name="T55" fmla="*/ 16 h 80"/>
                <a:gd name="T56" fmla="*/ 2 w 53"/>
                <a:gd name="T57" fmla="*/ 27 h 80"/>
                <a:gd name="T58" fmla="*/ 20 w 53"/>
                <a:gd name="T59" fmla="*/ 45 h 80"/>
                <a:gd name="T60" fmla="*/ 9 w 53"/>
                <a:gd name="T61" fmla="*/ 56 h 80"/>
                <a:gd name="T62" fmla="*/ 7 w 53"/>
                <a:gd name="T63" fmla="*/ 55 h 80"/>
                <a:gd name="T64" fmla="*/ 0 w 53"/>
                <a:gd name="T65" fmla="*/ 65 h 80"/>
                <a:gd name="T66" fmla="*/ 1 w 53"/>
                <a:gd name="T67" fmla="*/ 68 h 80"/>
                <a:gd name="T68" fmla="*/ 22 w 53"/>
                <a:gd name="T69" fmla="*/ 73 h 80"/>
                <a:gd name="T70" fmla="*/ 25 w 53"/>
                <a:gd name="T71" fmla="*/ 78 h 80"/>
                <a:gd name="T72" fmla="*/ 27 w 53"/>
                <a:gd name="T73" fmla="*/ 80 h 80"/>
                <a:gd name="T74" fmla="*/ 36 w 53"/>
                <a:gd name="T75" fmla="*/ 77 h 80"/>
                <a:gd name="T76" fmla="*/ 36 w 53"/>
                <a:gd name="T77" fmla="*/ 73 h 80"/>
                <a:gd name="T78" fmla="*/ 53 w 53"/>
                <a:gd name="T79" fmla="*/ 55 h 80"/>
                <a:gd name="T80" fmla="*/ 45 w 53"/>
                <a:gd name="T81" fmla="*/ 42 h 80"/>
                <a:gd name="T82" fmla="*/ 31 w 53"/>
                <a:gd name="T83" fmla="*/ 22 h 80"/>
                <a:gd name="T84" fmla="*/ 41 w 53"/>
                <a:gd name="T85" fmla="*/ 27 h 80"/>
                <a:gd name="T86" fmla="*/ 41 w 53"/>
                <a:gd name="T87" fmla="*/ 27 h 80"/>
                <a:gd name="T88" fmla="*/ 44 w 53"/>
                <a:gd name="T89" fmla="*/ 25 h 80"/>
                <a:gd name="T90" fmla="*/ 49 w 53"/>
                <a:gd name="T91" fmla="*/ 19 h 80"/>
                <a:gd name="T92" fmla="*/ 48 w 53"/>
                <a:gd name="T93" fmla="*/ 14 h 80"/>
                <a:gd name="T94" fmla="*/ 32 w 53"/>
                <a:gd name="T95" fmla="*/ 8 h 80"/>
                <a:gd name="T96" fmla="*/ 29 w 53"/>
                <a:gd name="T97" fmla="*/ 2 h 80"/>
                <a:gd name="T98" fmla="*/ 27 w 53"/>
                <a:gd name="T9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3" h="80">
                  <a:moveTo>
                    <a:pt x="24" y="66"/>
                  </a:moveTo>
                  <a:cubicBezTo>
                    <a:pt x="25" y="66"/>
                    <a:pt x="25" y="66"/>
                    <a:pt x="26" y="65"/>
                  </a:cubicBezTo>
                  <a:cubicBezTo>
                    <a:pt x="26" y="65"/>
                    <a:pt x="27" y="64"/>
                    <a:pt x="27" y="63"/>
                  </a:cubicBezTo>
                  <a:cubicBezTo>
                    <a:pt x="26" y="57"/>
                    <a:pt x="25" y="50"/>
                    <a:pt x="24" y="43"/>
                  </a:cubicBezTo>
                  <a:cubicBezTo>
                    <a:pt x="24" y="42"/>
                    <a:pt x="23" y="41"/>
                    <a:pt x="22" y="41"/>
                  </a:cubicBezTo>
                  <a:cubicBezTo>
                    <a:pt x="16" y="39"/>
                    <a:pt x="12" y="37"/>
                    <a:pt x="10" y="34"/>
                  </a:cubicBezTo>
                  <a:cubicBezTo>
                    <a:pt x="7" y="32"/>
                    <a:pt x="7" y="29"/>
                    <a:pt x="7" y="27"/>
                  </a:cubicBezTo>
                  <a:cubicBezTo>
                    <a:pt x="7" y="25"/>
                    <a:pt x="7" y="24"/>
                    <a:pt x="8" y="22"/>
                  </a:cubicBezTo>
                  <a:cubicBezTo>
                    <a:pt x="8" y="21"/>
                    <a:pt x="9" y="20"/>
                    <a:pt x="10" y="19"/>
                  </a:cubicBezTo>
                  <a:cubicBezTo>
                    <a:pt x="12" y="16"/>
                    <a:pt x="16" y="15"/>
                    <a:pt x="20" y="13"/>
                  </a:cubicBezTo>
                  <a:cubicBezTo>
                    <a:pt x="21" y="13"/>
                    <a:pt x="22" y="12"/>
                    <a:pt x="22" y="11"/>
                  </a:cubicBezTo>
                  <a:cubicBezTo>
                    <a:pt x="22" y="9"/>
                    <a:pt x="21" y="7"/>
                    <a:pt x="21" y="5"/>
                  </a:cubicBezTo>
                  <a:cubicBezTo>
                    <a:pt x="23" y="4"/>
                    <a:pt x="24" y="4"/>
                    <a:pt x="25" y="4"/>
                  </a:cubicBezTo>
                  <a:cubicBezTo>
                    <a:pt x="25" y="6"/>
                    <a:pt x="25" y="8"/>
                    <a:pt x="25" y="9"/>
                  </a:cubicBezTo>
                  <a:cubicBezTo>
                    <a:pt x="25" y="10"/>
                    <a:pt x="26" y="11"/>
                    <a:pt x="26" y="11"/>
                  </a:cubicBezTo>
                  <a:cubicBezTo>
                    <a:pt x="27" y="11"/>
                    <a:pt x="27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30" y="12"/>
                    <a:pt x="31" y="12"/>
                  </a:cubicBezTo>
                  <a:cubicBezTo>
                    <a:pt x="33" y="13"/>
                    <a:pt x="36" y="13"/>
                    <a:pt x="39" y="14"/>
                  </a:cubicBezTo>
                  <a:cubicBezTo>
                    <a:pt x="41" y="15"/>
                    <a:pt x="43" y="16"/>
                    <a:pt x="45" y="17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9"/>
                    <a:pt x="42" y="21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39" y="22"/>
                    <a:pt x="37" y="20"/>
                    <a:pt x="35" y="19"/>
                  </a:cubicBezTo>
                  <a:cubicBezTo>
                    <a:pt x="34" y="18"/>
                    <a:pt x="32" y="18"/>
                    <a:pt x="31" y="17"/>
                  </a:cubicBezTo>
                  <a:cubicBezTo>
                    <a:pt x="30" y="17"/>
                    <a:pt x="29" y="16"/>
                    <a:pt x="29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7" y="16"/>
                    <a:pt x="27" y="17"/>
                  </a:cubicBezTo>
                  <a:cubicBezTo>
                    <a:pt x="26" y="17"/>
                    <a:pt x="26" y="18"/>
                    <a:pt x="26" y="18"/>
                  </a:cubicBezTo>
                  <a:cubicBezTo>
                    <a:pt x="26" y="25"/>
                    <a:pt x="27" y="31"/>
                    <a:pt x="27" y="37"/>
                  </a:cubicBezTo>
                  <a:cubicBezTo>
                    <a:pt x="27" y="38"/>
                    <a:pt x="28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4" y="41"/>
                    <a:pt x="38" y="43"/>
                    <a:pt x="42" y="46"/>
                  </a:cubicBezTo>
                  <a:cubicBezTo>
                    <a:pt x="45" y="48"/>
                    <a:pt x="47" y="50"/>
                    <a:pt x="48" y="52"/>
                  </a:cubicBezTo>
                  <a:cubicBezTo>
                    <a:pt x="48" y="53"/>
                    <a:pt x="49" y="54"/>
                    <a:pt x="49" y="55"/>
                  </a:cubicBezTo>
                  <a:cubicBezTo>
                    <a:pt x="49" y="58"/>
                    <a:pt x="48" y="61"/>
                    <a:pt x="46" y="63"/>
                  </a:cubicBezTo>
                  <a:cubicBezTo>
                    <a:pt x="43" y="66"/>
                    <a:pt x="40" y="68"/>
                    <a:pt x="35" y="69"/>
                  </a:cubicBezTo>
                  <a:cubicBezTo>
                    <a:pt x="35" y="69"/>
                    <a:pt x="34" y="69"/>
                    <a:pt x="33" y="69"/>
                  </a:cubicBezTo>
                  <a:cubicBezTo>
                    <a:pt x="32" y="69"/>
                    <a:pt x="31" y="71"/>
                    <a:pt x="31" y="72"/>
                  </a:cubicBezTo>
                  <a:cubicBezTo>
                    <a:pt x="31" y="73"/>
                    <a:pt x="31" y="74"/>
                    <a:pt x="31" y="75"/>
                  </a:cubicBezTo>
                  <a:cubicBezTo>
                    <a:pt x="30" y="75"/>
                    <a:pt x="29" y="76"/>
                    <a:pt x="28" y="76"/>
                  </a:cubicBezTo>
                  <a:cubicBezTo>
                    <a:pt x="28" y="74"/>
                    <a:pt x="28" y="73"/>
                    <a:pt x="28" y="71"/>
                  </a:cubicBezTo>
                  <a:cubicBezTo>
                    <a:pt x="28" y="70"/>
                    <a:pt x="27" y="69"/>
                    <a:pt x="26" y="69"/>
                  </a:cubicBezTo>
                  <a:cubicBezTo>
                    <a:pt x="25" y="69"/>
                    <a:pt x="24" y="69"/>
                    <a:pt x="23" y="69"/>
                  </a:cubicBezTo>
                  <a:cubicBezTo>
                    <a:pt x="19" y="69"/>
                    <a:pt x="12" y="68"/>
                    <a:pt x="6" y="66"/>
                  </a:cubicBezTo>
                  <a:cubicBezTo>
                    <a:pt x="7" y="64"/>
                    <a:pt x="8" y="62"/>
                    <a:pt x="9" y="60"/>
                  </a:cubicBezTo>
                  <a:cubicBezTo>
                    <a:pt x="14" y="63"/>
                    <a:pt x="19" y="65"/>
                    <a:pt x="24" y="66"/>
                  </a:cubicBezTo>
                  <a:cubicBezTo>
                    <a:pt x="24" y="66"/>
                    <a:pt x="24" y="66"/>
                    <a:pt x="24" y="66"/>
                  </a:cubicBezTo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2" y="0"/>
                    <a:pt x="19" y="1"/>
                  </a:cubicBezTo>
                  <a:cubicBezTo>
                    <a:pt x="18" y="1"/>
                    <a:pt x="17" y="2"/>
                    <a:pt x="17" y="3"/>
                  </a:cubicBezTo>
                  <a:cubicBezTo>
                    <a:pt x="17" y="5"/>
                    <a:pt x="17" y="7"/>
                    <a:pt x="17" y="10"/>
                  </a:cubicBezTo>
                  <a:cubicBezTo>
                    <a:pt x="13" y="11"/>
                    <a:pt x="10" y="13"/>
                    <a:pt x="7" y="16"/>
                  </a:cubicBezTo>
                  <a:cubicBezTo>
                    <a:pt x="6" y="17"/>
                    <a:pt x="5" y="19"/>
                    <a:pt x="4" y="20"/>
                  </a:cubicBezTo>
                  <a:cubicBezTo>
                    <a:pt x="3" y="22"/>
                    <a:pt x="2" y="25"/>
                    <a:pt x="2" y="27"/>
                  </a:cubicBezTo>
                  <a:cubicBezTo>
                    <a:pt x="2" y="30"/>
                    <a:pt x="3" y="34"/>
                    <a:pt x="6" y="37"/>
                  </a:cubicBezTo>
                  <a:cubicBezTo>
                    <a:pt x="9" y="40"/>
                    <a:pt x="14" y="43"/>
                    <a:pt x="20" y="45"/>
                  </a:cubicBezTo>
                  <a:cubicBezTo>
                    <a:pt x="20" y="50"/>
                    <a:pt x="21" y="56"/>
                    <a:pt x="22" y="61"/>
                  </a:cubicBezTo>
                  <a:cubicBezTo>
                    <a:pt x="17" y="60"/>
                    <a:pt x="13" y="58"/>
                    <a:pt x="9" y="56"/>
                  </a:cubicBezTo>
                  <a:cubicBezTo>
                    <a:pt x="9" y="55"/>
                    <a:pt x="8" y="55"/>
                    <a:pt x="8" y="55"/>
                  </a:cubicBezTo>
                  <a:cubicBezTo>
                    <a:pt x="8" y="55"/>
                    <a:pt x="8" y="55"/>
                    <a:pt x="7" y="55"/>
                  </a:cubicBezTo>
                  <a:cubicBezTo>
                    <a:pt x="7" y="56"/>
                    <a:pt x="6" y="56"/>
                    <a:pt x="6" y="57"/>
                  </a:cubicBezTo>
                  <a:cubicBezTo>
                    <a:pt x="5" y="60"/>
                    <a:pt x="3" y="62"/>
                    <a:pt x="0" y="65"/>
                  </a:cubicBezTo>
                  <a:cubicBezTo>
                    <a:pt x="0" y="65"/>
                    <a:pt x="0" y="66"/>
                    <a:pt x="0" y="67"/>
                  </a:cubicBezTo>
                  <a:cubicBezTo>
                    <a:pt x="0" y="67"/>
                    <a:pt x="0" y="68"/>
                    <a:pt x="1" y="68"/>
                  </a:cubicBezTo>
                  <a:cubicBezTo>
                    <a:pt x="7" y="71"/>
                    <a:pt x="12" y="72"/>
                    <a:pt x="17" y="73"/>
                  </a:cubicBezTo>
                  <a:cubicBezTo>
                    <a:pt x="19" y="73"/>
                    <a:pt x="21" y="73"/>
                    <a:pt x="22" y="73"/>
                  </a:cubicBezTo>
                  <a:cubicBezTo>
                    <a:pt x="23" y="73"/>
                    <a:pt x="23" y="73"/>
                    <a:pt x="24" y="74"/>
                  </a:cubicBezTo>
                  <a:cubicBezTo>
                    <a:pt x="24" y="75"/>
                    <a:pt x="24" y="77"/>
                    <a:pt x="25" y="78"/>
                  </a:cubicBezTo>
                  <a:cubicBezTo>
                    <a:pt x="25" y="80"/>
                    <a:pt x="26" y="80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9" y="80"/>
                    <a:pt x="32" y="80"/>
                    <a:pt x="34" y="79"/>
                  </a:cubicBezTo>
                  <a:cubicBezTo>
                    <a:pt x="35" y="79"/>
                    <a:pt x="36" y="78"/>
                    <a:pt x="36" y="77"/>
                  </a:cubicBezTo>
                  <a:cubicBezTo>
                    <a:pt x="36" y="76"/>
                    <a:pt x="36" y="74"/>
                    <a:pt x="35" y="73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41" y="72"/>
                    <a:pt x="46" y="69"/>
                    <a:pt x="49" y="65"/>
                  </a:cubicBezTo>
                  <a:cubicBezTo>
                    <a:pt x="52" y="63"/>
                    <a:pt x="53" y="59"/>
                    <a:pt x="53" y="55"/>
                  </a:cubicBezTo>
                  <a:cubicBezTo>
                    <a:pt x="53" y="54"/>
                    <a:pt x="53" y="52"/>
                    <a:pt x="52" y="50"/>
                  </a:cubicBezTo>
                  <a:cubicBezTo>
                    <a:pt x="50" y="47"/>
                    <a:pt x="47" y="44"/>
                    <a:pt x="45" y="42"/>
                  </a:cubicBezTo>
                  <a:cubicBezTo>
                    <a:pt x="41" y="39"/>
                    <a:pt x="36" y="37"/>
                    <a:pt x="32" y="35"/>
                  </a:cubicBezTo>
                  <a:cubicBezTo>
                    <a:pt x="31" y="31"/>
                    <a:pt x="31" y="26"/>
                    <a:pt x="31" y="22"/>
                  </a:cubicBezTo>
                  <a:cubicBezTo>
                    <a:pt x="33" y="23"/>
                    <a:pt x="37" y="25"/>
                    <a:pt x="38" y="26"/>
                  </a:cubicBezTo>
                  <a:cubicBezTo>
                    <a:pt x="39" y="27"/>
                    <a:pt x="39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2" y="27"/>
                    <a:pt x="43" y="27"/>
                    <a:pt x="43" y="26"/>
                  </a:cubicBezTo>
                  <a:cubicBezTo>
                    <a:pt x="44" y="26"/>
                    <a:pt x="44" y="26"/>
                    <a:pt x="44" y="25"/>
                  </a:cubicBezTo>
                  <a:cubicBezTo>
                    <a:pt x="45" y="24"/>
                    <a:pt x="47" y="22"/>
                    <a:pt x="48" y="20"/>
                  </a:cubicBezTo>
                  <a:cubicBezTo>
                    <a:pt x="48" y="20"/>
                    <a:pt x="48" y="20"/>
                    <a:pt x="49" y="19"/>
                  </a:cubicBezTo>
                  <a:cubicBezTo>
                    <a:pt x="49" y="18"/>
                    <a:pt x="49" y="18"/>
                    <a:pt x="49" y="17"/>
                  </a:cubicBezTo>
                  <a:cubicBezTo>
                    <a:pt x="49" y="16"/>
                    <a:pt x="49" y="15"/>
                    <a:pt x="48" y="14"/>
                  </a:cubicBezTo>
                  <a:cubicBezTo>
                    <a:pt x="46" y="12"/>
                    <a:pt x="42" y="11"/>
                    <a:pt x="38" y="9"/>
                  </a:cubicBezTo>
                  <a:cubicBezTo>
                    <a:pt x="36" y="9"/>
                    <a:pt x="34" y="8"/>
                    <a:pt x="32" y="8"/>
                  </a:cubicBezTo>
                  <a:cubicBezTo>
                    <a:pt x="31" y="8"/>
                    <a:pt x="30" y="7"/>
                    <a:pt x="30" y="7"/>
                  </a:cubicBezTo>
                  <a:cubicBezTo>
                    <a:pt x="29" y="5"/>
                    <a:pt x="29" y="3"/>
                    <a:pt x="29" y="2"/>
                  </a:cubicBezTo>
                  <a:cubicBezTo>
                    <a:pt x="29" y="1"/>
                    <a:pt x="29" y="0"/>
                    <a:pt x="28" y="0"/>
                  </a:cubicBezTo>
                  <a:cubicBezTo>
                    <a:pt x="28" y="0"/>
                    <a:pt x="28" y="0"/>
                    <a:pt x="2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Freeform 771"/>
            <p:cNvSpPr>
              <a:spLocks noEditPoints="1"/>
            </p:cNvSpPr>
            <p:nvPr/>
          </p:nvSpPr>
          <p:spPr bwMode="auto">
            <a:xfrm>
              <a:off x="2035161" y="2932030"/>
              <a:ext cx="25091" cy="42117"/>
            </a:xfrm>
            <a:custGeom>
              <a:avLst/>
              <a:gdLst>
                <a:gd name="T0" fmla="*/ 7 w 12"/>
                <a:gd name="T1" fmla="*/ 14 h 20"/>
                <a:gd name="T2" fmla="*/ 6 w 12"/>
                <a:gd name="T3" fmla="*/ 13 h 20"/>
                <a:gd name="T4" fmla="*/ 5 w 12"/>
                <a:gd name="T5" fmla="*/ 9 h 20"/>
                <a:gd name="T6" fmla="*/ 5 w 12"/>
                <a:gd name="T7" fmla="*/ 9 h 20"/>
                <a:gd name="T8" fmla="*/ 5 w 12"/>
                <a:gd name="T9" fmla="*/ 8 h 20"/>
                <a:gd name="T10" fmla="*/ 7 w 12"/>
                <a:gd name="T11" fmla="*/ 6 h 20"/>
                <a:gd name="T12" fmla="*/ 7 w 12"/>
                <a:gd name="T13" fmla="*/ 14 h 20"/>
                <a:gd name="T14" fmla="*/ 9 w 12"/>
                <a:gd name="T15" fmla="*/ 0 h 20"/>
                <a:gd name="T16" fmla="*/ 8 w 12"/>
                <a:gd name="T17" fmla="*/ 0 h 20"/>
                <a:gd name="T18" fmla="*/ 6 w 12"/>
                <a:gd name="T19" fmla="*/ 1 h 20"/>
                <a:gd name="T20" fmla="*/ 2 w 12"/>
                <a:gd name="T21" fmla="*/ 4 h 20"/>
                <a:gd name="T22" fmla="*/ 0 w 12"/>
                <a:gd name="T23" fmla="*/ 9 h 20"/>
                <a:gd name="T24" fmla="*/ 0 w 12"/>
                <a:gd name="T25" fmla="*/ 10 h 20"/>
                <a:gd name="T26" fmla="*/ 3 w 12"/>
                <a:gd name="T27" fmla="*/ 15 h 20"/>
                <a:gd name="T28" fmla="*/ 7 w 12"/>
                <a:gd name="T29" fmla="*/ 19 h 20"/>
                <a:gd name="T30" fmla="*/ 9 w 12"/>
                <a:gd name="T31" fmla="*/ 20 h 20"/>
                <a:gd name="T32" fmla="*/ 10 w 12"/>
                <a:gd name="T33" fmla="*/ 20 h 20"/>
                <a:gd name="T34" fmla="*/ 11 w 12"/>
                <a:gd name="T35" fmla="*/ 20 h 20"/>
                <a:gd name="T36" fmla="*/ 12 w 12"/>
                <a:gd name="T37" fmla="*/ 18 h 20"/>
                <a:gd name="T38" fmla="*/ 11 w 12"/>
                <a:gd name="T39" fmla="*/ 2 h 20"/>
                <a:gd name="T40" fmla="*/ 10 w 12"/>
                <a:gd name="T41" fmla="*/ 0 h 20"/>
                <a:gd name="T42" fmla="*/ 9 w 12"/>
                <a:gd name="T4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" h="20">
                  <a:moveTo>
                    <a:pt x="7" y="14"/>
                  </a:moveTo>
                  <a:cubicBezTo>
                    <a:pt x="7" y="13"/>
                    <a:pt x="6" y="13"/>
                    <a:pt x="6" y="13"/>
                  </a:cubicBezTo>
                  <a:cubicBezTo>
                    <a:pt x="5" y="12"/>
                    <a:pt x="5" y="11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7" y="8"/>
                    <a:pt x="7" y="11"/>
                    <a:pt x="7" y="14"/>
                  </a:cubicBezTo>
                  <a:moveTo>
                    <a:pt x="9" y="0"/>
                  </a:moveTo>
                  <a:cubicBezTo>
                    <a:pt x="9" y="0"/>
                    <a:pt x="8" y="0"/>
                    <a:pt x="8" y="0"/>
                  </a:cubicBezTo>
                  <a:cubicBezTo>
                    <a:pt x="7" y="0"/>
                    <a:pt x="7" y="1"/>
                    <a:pt x="6" y="1"/>
                  </a:cubicBezTo>
                  <a:cubicBezTo>
                    <a:pt x="5" y="2"/>
                    <a:pt x="3" y="3"/>
                    <a:pt x="2" y="4"/>
                  </a:cubicBezTo>
                  <a:cubicBezTo>
                    <a:pt x="1" y="6"/>
                    <a:pt x="0" y="7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2"/>
                    <a:pt x="1" y="14"/>
                    <a:pt x="3" y="15"/>
                  </a:cubicBezTo>
                  <a:cubicBezTo>
                    <a:pt x="4" y="17"/>
                    <a:pt x="6" y="18"/>
                    <a:pt x="7" y="19"/>
                  </a:cubicBezTo>
                  <a:cubicBezTo>
                    <a:pt x="8" y="19"/>
                    <a:pt x="9" y="20"/>
                    <a:pt x="9" y="20"/>
                  </a:cubicBezTo>
                  <a:cubicBezTo>
                    <a:pt x="9" y="20"/>
                    <a:pt x="10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2" y="19"/>
                    <a:pt x="12" y="18"/>
                    <a:pt x="12" y="18"/>
                  </a:cubicBezTo>
                  <a:cubicBezTo>
                    <a:pt x="12" y="12"/>
                    <a:pt x="11" y="7"/>
                    <a:pt x="11" y="2"/>
                  </a:cubicBezTo>
                  <a:cubicBezTo>
                    <a:pt x="11" y="1"/>
                    <a:pt x="11" y="1"/>
                    <a:pt x="10" y="0"/>
                  </a:cubicBezTo>
                  <a:cubicBezTo>
                    <a:pt x="10" y="0"/>
                    <a:pt x="9" y="0"/>
                    <a:pt x="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Freeform 772"/>
            <p:cNvSpPr>
              <a:spLocks noEditPoints="1"/>
            </p:cNvSpPr>
            <p:nvPr/>
          </p:nvSpPr>
          <p:spPr bwMode="auto">
            <a:xfrm>
              <a:off x="2071005" y="2991173"/>
              <a:ext cx="29571" cy="46597"/>
            </a:xfrm>
            <a:custGeom>
              <a:avLst/>
              <a:gdLst>
                <a:gd name="T0" fmla="*/ 6 w 14"/>
                <a:gd name="T1" fmla="*/ 18 h 22"/>
                <a:gd name="T2" fmla="*/ 5 w 14"/>
                <a:gd name="T3" fmla="*/ 7 h 22"/>
                <a:gd name="T4" fmla="*/ 7 w 14"/>
                <a:gd name="T5" fmla="*/ 9 h 22"/>
                <a:gd name="T6" fmla="*/ 10 w 14"/>
                <a:gd name="T7" fmla="*/ 14 h 22"/>
                <a:gd name="T8" fmla="*/ 10 w 14"/>
                <a:gd name="T9" fmla="*/ 14 h 22"/>
                <a:gd name="T10" fmla="*/ 8 w 14"/>
                <a:gd name="T11" fmla="*/ 16 h 22"/>
                <a:gd name="T12" fmla="*/ 6 w 14"/>
                <a:gd name="T13" fmla="*/ 18 h 22"/>
                <a:gd name="T14" fmla="*/ 2 w 14"/>
                <a:gd name="T15" fmla="*/ 0 h 22"/>
                <a:gd name="T16" fmla="*/ 1 w 14"/>
                <a:gd name="T17" fmla="*/ 1 h 22"/>
                <a:gd name="T18" fmla="*/ 0 w 14"/>
                <a:gd name="T19" fmla="*/ 3 h 22"/>
                <a:gd name="T20" fmla="*/ 2 w 14"/>
                <a:gd name="T21" fmla="*/ 21 h 22"/>
                <a:gd name="T22" fmla="*/ 3 w 14"/>
                <a:gd name="T23" fmla="*/ 22 h 22"/>
                <a:gd name="T24" fmla="*/ 4 w 14"/>
                <a:gd name="T25" fmla="*/ 22 h 22"/>
                <a:gd name="T26" fmla="*/ 5 w 14"/>
                <a:gd name="T27" fmla="*/ 22 h 22"/>
                <a:gd name="T28" fmla="*/ 7 w 14"/>
                <a:gd name="T29" fmla="*/ 22 h 22"/>
                <a:gd name="T30" fmla="*/ 11 w 14"/>
                <a:gd name="T31" fmla="*/ 19 h 22"/>
                <a:gd name="T32" fmla="*/ 14 w 14"/>
                <a:gd name="T33" fmla="*/ 15 h 22"/>
                <a:gd name="T34" fmla="*/ 12 w 14"/>
                <a:gd name="T35" fmla="*/ 15 h 22"/>
                <a:gd name="T36" fmla="*/ 14 w 14"/>
                <a:gd name="T37" fmla="*/ 15 h 22"/>
                <a:gd name="T38" fmla="*/ 14 w 14"/>
                <a:gd name="T39" fmla="*/ 14 h 22"/>
                <a:gd name="T40" fmla="*/ 10 w 14"/>
                <a:gd name="T41" fmla="*/ 6 h 22"/>
                <a:gd name="T42" fmla="*/ 3 w 14"/>
                <a:gd name="T43" fmla="*/ 1 h 22"/>
                <a:gd name="T44" fmla="*/ 2 w 14"/>
                <a:gd name="T4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" h="22">
                  <a:moveTo>
                    <a:pt x="6" y="18"/>
                  </a:moveTo>
                  <a:cubicBezTo>
                    <a:pt x="6" y="14"/>
                    <a:pt x="5" y="10"/>
                    <a:pt x="5" y="7"/>
                  </a:cubicBezTo>
                  <a:cubicBezTo>
                    <a:pt x="6" y="7"/>
                    <a:pt x="7" y="8"/>
                    <a:pt x="7" y="9"/>
                  </a:cubicBezTo>
                  <a:cubicBezTo>
                    <a:pt x="9" y="10"/>
                    <a:pt x="10" y="12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15"/>
                    <a:pt x="9" y="16"/>
                    <a:pt x="8" y="16"/>
                  </a:cubicBezTo>
                  <a:cubicBezTo>
                    <a:pt x="8" y="17"/>
                    <a:pt x="7" y="17"/>
                    <a:pt x="6" y="18"/>
                  </a:cubicBezTo>
                  <a:moveTo>
                    <a:pt x="2" y="0"/>
                  </a:moveTo>
                  <a:cubicBezTo>
                    <a:pt x="2" y="0"/>
                    <a:pt x="2" y="1"/>
                    <a:pt x="1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1" y="9"/>
                    <a:pt x="1" y="15"/>
                    <a:pt x="2" y="21"/>
                  </a:cubicBezTo>
                  <a:cubicBezTo>
                    <a:pt x="2" y="21"/>
                    <a:pt x="2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5" y="22"/>
                    <a:pt x="6" y="22"/>
                    <a:pt x="7" y="22"/>
                  </a:cubicBezTo>
                  <a:cubicBezTo>
                    <a:pt x="9" y="21"/>
                    <a:pt x="10" y="21"/>
                    <a:pt x="11" y="19"/>
                  </a:cubicBezTo>
                  <a:cubicBezTo>
                    <a:pt x="13" y="18"/>
                    <a:pt x="13" y="17"/>
                    <a:pt x="14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4"/>
                    <a:pt x="14" y="14"/>
                  </a:cubicBezTo>
                  <a:cubicBezTo>
                    <a:pt x="14" y="10"/>
                    <a:pt x="12" y="8"/>
                    <a:pt x="10" y="6"/>
                  </a:cubicBezTo>
                  <a:cubicBezTo>
                    <a:pt x="8" y="3"/>
                    <a:pt x="6" y="2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4381034" y="2797742"/>
            <a:ext cx="103317" cy="158732"/>
            <a:chOff x="825425" y="4488558"/>
            <a:chExt cx="197142" cy="302882"/>
          </a:xfrm>
        </p:grpSpPr>
        <p:sp>
          <p:nvSpPr>
            <p:cNvPr id="120" name="Freeform 783"/>
            <p:cNvSpPr>
              <a:spLocks noEditPoints="1"/>
            </p:cNvSpPr>
            <p:nvPr/>
          </p:nvSpPr>
          <p:spPr bwMode="auto">
            <a:xfrm>
              <a:off x="848724" y="4499311"/>
              <a:ext cx="153233" cy="60935"/>
            </a:xfrm>
            <a:custGeom>
              <a:avLst/>
              <a:gdLst>
                <a:gd name="T0" fmla="*/ 35 w 72"/>
                <a:gd name="T1" fmla="*/ 25 h 29"/>
                <a:gd name="T2" fmla="*/ 51 w 72"/>
                <a:gd name="T3" fmla="*/ 16 h 29"/>
                <a:gd name="T4" fmla="*/ 56 w 72"/>
                <a:gd name="T5" fmla="*/ 13 h 29"/>
                <a:gd name="T6" fmla="*/ 63 w 72"/>
                <a:gd name="T7" fmla="*/ 16 h 29"/>
                <a:gd name="T8" fmla="*/ 47 w 72"/>
                <a:gd name="T9" fmla="*/ 24 h 29"/>
                <a:gd name="T10" fmla="*/ 48 w 72"/>
                <a:gd name="T11" fmla="*/ 21 h 29"/>
                <a:gd name="T12" fmla="*/ 45 w 72"/>
                <a:gd name="T13" fmla="*/ 17 h 29"/>
                <a:gd name="T14" fmla="*/ 39 w 72"/>
                <a:gd name="T15" fmla="*/ 13 h 29"/>
                <a:gd name="T16" fmla="*/ 41 w 72"/>
                <a:gd name="T17" fmla="*/ 13 h 29"/>
                <a:gd name="T18" fmla="*/ 49 w 72"/>
                <a:gd name="T19" fmla="*/ 16 h 29"/>
                <a:gd name="T20" fmla="*/ 9 w 72"/>
                <a:gd name="T21" fmla="*/ 16 h 29"/>
                <a:gd name="T22" fmla="*/ 26 w 72"/>
                <a:gd name="T23" fmla="*/ 12 h 29"/>
                <a:gd name="T24" fmla="*/ 27 w 72"/>
                <a:gd name="T25" fmla="*/ 14 h 29"/>
                <a:gd name="T26" fmla="*/ 25 w 72"/>
                <a:gd name="T27" fmla="*/ 15 h 29"/>
                <a:gd name="T28" fmla="*/ 17 w 72"/>
                <a:gd name="T29" fmla="*/ 17 h 29"/>
                <a:gd name="T30" fmla="*/ 16 w 72"/>
                <a:gd name="T31" fmla="*/ 19 h 29"/>
                <a:gd name="T32" fmla="*/ 21 w 72"/>
                <a:gd name="T33" fmla="*/ 22 h 29"/>
                <a:gd name="T34" fmla="*/ 23 w 72"/>
                <a:gd name="T35" fmla="*/ 25 h 29"/>
                <a:gd name="T36" fmla="*/ 6 w 72"/>
                <a:gd name="T37" fmla="*/ 19 h 29"/>
                <a:gd name="T38" fmla="*/ 9 w 72"/>
                <a:gd name="T39" fmla="*/ 16 h 29"/>
                <a:gd name="T40" fmla="*/ 41 w 72"/>
                <a:gd name="T41" fmla="*/ 9 h 29"/>
                <a:gd name="T42" fmla="*/ 45 w 72"/>
                <a:gd name="T43" fmla="*/ 8 h 29"/>
                <a:gd name="T44" fmla="*/ 51 w 72"/>
                <a:gd name="T45" fmla="*/ 12 h 29"/>
                <a:gd name="T46" fmla="*/ 50 w 72"/>
                <a:gd name="T47" fmla="*/ 13 h 29"/>
                <a:gd name="T48" fmla="*/ 45 w 72"/>
                <a:gd name="T49" fmla="*/ 12 h 29"/>
                <a:gd name="T50" fmla="*/ 37 w 72"/>
                <a:gd name="T51" fmla="*/ 11 h 29"/>
                <a:gd name="T52" fmla="*/ 36 w 72"/>
                <a:gd name="T53" fmla="*/ 12 h 29"/>
                <a:gd name="T54" fmla="*/ 38 w 72"/>
                <a:gd name="T55" fmla="*/ 16 h 29"/>
                <a:gd name="T56" fmla="*/ 45 w 72"/>
                <a:gd name="T57" fmla="*/ 21 h 29"/>
                <a:gd name="T58" fmla="*/ 38 w 72"/>
                <a:gd name="T59" fmla="*/ 23 h 29"/>
                <a:gd name="T60" fmla="*/ 34 w 72"/>
                <a:gd name="T61" fmla="*/ 23 h 29"/>
                <a:gd name="T62" fmla="*/ 30 w 72"/>
                <a:gd name="T63" fmla="*/ 25 h 29"/>
                <a:gd name="T64" fmla="*/ 29 w 72"/>
                <a:gd name="T65" fmla="*/ 25 h 29"/>
                <a:gd name="T66" fmla="*/ 27 w 72"/>
                <a:gd name="T67" fmla="*/ 23 h 29"/>
                <a:gd name="T68" fmla="*/ 27 w 72"/>
                <a:gd name="T69" fmla="*/ 21 h 29"/>
                <a:gd name="T70" fmla="*/ 24 w 72"/>
                <a:gd name="T71" fmla="*/ 18 h 29"/>
                <a:gd name="T72" fmla="*/ 36 w 72"/>
                <a:gd name="T73" fmla="*/ 20 h 29"/>
                <a:gd name="T74" fmla="*/ 37 w 72"/>
                <a:gd name="T75" fmla="*/ 17 h 29"/>
                <a:gd name="T76" fmla="*/ 30 w 72"/>
                <a:gd name="T77" fmla="*/ 14 h 29"/>
                <a:gd name="T78" fmla="*/ 29 w 72"/>
                <a:gd name="T79" fmla="*/ 13 h 29"/>
                <a:gd name="T80" fmla="*/ 31 w 72"/>
                <a:gd name="T81" fmla="*/ 10 h 29"/>
                <a:gd name="T82" fmla="*/ 37 w 72"/>
                <a:gd name="T83" fmla="*/ 9 h 29"/>
                <a:gd name="T84" fmla="*/ 40 w 72"/>
                <a:gd name="T85" fmla="*/ 9 h 29"/>
                <a:gd name="T86" fmla="*/ 4 w 72"/>
                <a:gd name="T87" fmla="*/ 15 h 29"/>
                <a:gd name="T88" fmla="*/ 61 w 72"/>
                <a:gd name="T89" fmla="*/ 7 h 29"/>
                <a:gd name="T90" fmla="*/ 68 w 72"/>
                <a:gd name="T91" fmla="*/ 15 h 29"/>
                <a:gd name="T92" fmla="*/ 58 w 72"/>
                <a:gd name="T93" fmla="*/ 10 h 29"/>
                <a:gd name="T94" fmla="*/ 49 w 72"/>
                <a:gd name="T95" fmla="*/ 8 h 29"/>
                <a:gd name="T96" fmla="*/ 42 w 72"/>
                <a:gd name="T97" fmla="*/ 5 h 29"/>
                <a:gd name="T98" fmla="*/ 40 w 72"/>
                <a:gd name="T99" fmla="*/ 7 h 29"/>
                <a:gd name="T100" fmla="*/ 31 w 72"/>
                <a:gd name="T101" fmla="*/ 7 h 29"/>
                <a:gd name="T102" fmla="*/ 8 w 72"/>
                <a:gd name="T103" fmla="*/ 12 h 29"/>
                <a:gd name="T104" fmla="*/ 8 w 72"/>
                <a:gd name="T105" fmla="*/ 13 h 29"/>
                <a:gd name="T106" fmla="*/ 4 w 72"/>
                <a:gd name="T107" fmla="*/ 16 h 29"/>
                <a:gd name="T108" fmla="*/ 0 w 72"/>
                <a:gd name="T109" fmla="*/ 14 h 29"/>
                <a:gd name="T110" fmla="*/ 32 w 72"/>
                <a:gd name="T111" fmla="*/ 29 h 29"/>
                <a:gd name="T112" fmla="*/ 71 w 72"/>
                <a:gd name="T113" fmla="*/ 16 h 29"/>
                <a:gd name="T114" fmla="*/ 62 w 72"/>
                <a:gd name="T11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2" h="29">
                  <a:moveTo>
                    <a:pt x="35" y="25"/>
                  </a:moveTo>
                  <a:cubicBezTo>
                    <a:pt x="35" y="25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moveTo>
                    <a:pt x="50" y="16"/>
                  </a:moveTo>
                  <a:cubicBezTo>
                    <a:pt x="50" y="16"/>
                    <a:pt x="51" y="16"/>
                    <a:pt x="51" y="16"/>
                  </a:cubicBezTo>
                  <a:cubicBezTo>
                    <a:pt x="52" y="15"/>
                    <a:pt x="54" y="15"/>
                    <a:pt x="54" y="14"/>
                  </a:cubicBezTo>
                  <a:cubicBezTo>
                    <a:pt x="55" y="14"/>
                    <a:pt x="55" y="14"/>
                    <a:pt x="56" y="14"/>
                  </a:cubicBezTo>
                  <a:cubicBezTo>
                    <a:pt x="56" y="13"/>
                    <a:pt x="56" y="13"/>
                    <a:pt x="56" y="13"/>
                  </a:cubicBezTo>
                  <a:cubicBezTo>
                    <a:pt x="56" y="13"/>
                    <a:pt x="56" y="13"/>
                    <a:pt x="56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9" y="14"/>
                    <a:pt x="61" y="15"/>
                    <a:pt x="63" y="16"/>
                  </a:cubicBezTo>
                  <a:cubicBezTo>
                    <a:pt x="64" y="17"/>
                    <a:pt x="64" y="18"/>
                    <a:pt x="64" y="19"/>
                  </a:cubicBezTo>
                  <a:cubicBezTo>
                    <a:pt x="64" y="19"/>
                    <a:pt x="64" y="19"/>
                    <a:pt x="63" y="19"/>
                  </a:cubicBezTo>
                  <a:cubicBezTo>
                    <a:pt x="59" y="22"/>
                    <a:pt x="53" y="23"/>
                    <a:pt x="47" y="24"/>
                  </a:cubicBezTo>
                  <a:cubicBezTo>
                    <a:pt x="47" y="24"/>
                    <a:pt x="46" y="24"/>
                    <a:pt x="45" y="24"/>
                  </a:cubicBezTo>
                  <a:cubicBezTo>
                    <a:pt x="46" y="24"/>
                    <a:pt x="46" y="24"/>
                    <a:pt x="47" y="24"/>
                  </a:cubicBezTo>
                  <a:cubicBezTo>
                    <a:pt x="47" y="23"/>
                    <a:pt x="48" y="22"/>
                    <a:pt x="48" y="21"/>
                  </a:cubicBezTo>
                  <a:cubicBezTo>
                    <a:pt x="48" y="20"/>
                    <a:pt x="47" y="19"/>
                    <a:pt x="47" y="18"/>
                  </a:cubicBezTo>
                  <a:cubicBezTo>
                    <a:pt x="46" y="18"/>
                    <a:pt x="46" y="18"/>
                    <a:pt x="46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3" y="16"/>
                    <a:pt x="41" y="15"/>
                    <a:pt x="40" y="14"/>
                  </a:cubicBezTo>
                  <a:cubicBezTo>
                    <a:pt x="40" y="14"/>
                    <a:pt x="39" y="14"/>
                    <a:pt x="39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2" y="13"/>
                    <a:pt x="44" y="14"/>
                    <a:pt x="45" y="15"/>
                  </a:cubicBezTo>
                  <a:cubicBezTo>
                    <a:pt x="46" y="15"/>
                    <a:pt x="47" y="15"/>
                    <a:pt x="48" y="16"/>
                  </a:cubicBezTo>
                  <a:cubicBezTo>
                    <a:pt x="48" y="16"/>
                    <a:pt x="49" y="16"/>
                    <a:pt x="49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6"/>
                    <a:pt x="50" y="16"/>
                    <a:pt x="50" y="16"/>
                  </a:cubicBezTo>
                  <a:moveTo>
                    <a:pt x="9" y="16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5" y="13"/>
                    <a:pt x="20" y="11"/>
                    <a:pt x="26" y="11"/>
                  </a:cubicBezTo>
                  <a:cubicBezTo>
                    <a:pt x="26" y="11"/>
                    <a:pt x="26" y="12"/>
                    <a:pt x="26" y="12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4"/>
                    <a:pt x="26" y="14"/>
                    <a:pt x="27" y="14"/>
                  </a:cubicBezTo>
                  <a:cubicBezTo>
                    <a:pt x="27" y="15"/>
                    <a:pt x="28" y="16"/>
                    <a:pt x="29" y="16"/>
                  </a:cubicBezTo>
                  <a:cubicBezTo>
                    <a:pt x="28" y="16"/>
                    <a:pt x="26" y="16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3" y="15"/>
                    <a:pt x="21" y="15"/>
                    <a:pt x="20" y="16"/>
                  </a:cubicBezTo>
                  <a:cubicBezTo>
                    <a:pt x="19" y="16"/>
                    <a:pt x="18" y="16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21"/>
                    <a:pt x="19" y="21"/>
                    <a:pt x="21" y="22"/>
                  </a:cubicBezTo>
                  <a:cubicBezTo>
                    <a:pt x="22" y="22"/>
                    <a:pt x="23" y="23"/>
                    <a:pt x="24" y="23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15" y="24"/>
                    <a:pt x="9" y="22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8"/>
                    <a:pt x="7" y="18"/>
                    <a:pt x="7" y="17"/>
                  </a:cubicBezTo>
                  <a:cubicBezTo>
                    <a:pt x="8" y="17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moveTo>
                    <a:pt x="40" y="9"/>
                  </a:moveTo>
                  <a:cubicBezTo>
                    <a:pt x="40" y="9"/>
                    <a:pt x="41" y="9"/>
                    <a:pt x="41" y="9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4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4" y="8"/>
                    <a:pt x="44" y="9"/>
                    <a:pt x="44" y="9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0"/>
                    <a:pt x="49" y="11"/>
                    <a:pt x="51" y="12"/>
                  </a:cubicBezTo>
                  <a:cubicBezTo>
                    <a:pt x="51" y="12"/>
                    <a:pt x="52" y="12"/>
                    <a:pt x="53" y="13"/>
                  </a:cubicBezTo>
                  <a:cubicBezTo>
                    <a:pt x="52" y="13"/>
                    <a:pt x="52" y="13"/>
                    <a:pt x="51" y="13"/>
                  </a:cubicBezTo>
                  <a:cubicBezTo>
                    <a:pt x="51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49" y="13"/>
                    <a:pt x="48" y="13"/>
                  </a:cubicBezTo>
                  <a:cubicBezTo>
                    <a:pt x="47" y="13"/>
                    <a:pt x="46" y="12"/>
                    <a:pt x="45" y="12"/>
                  </a:cubicBezTo>
                  <a:cubicBezTo>
                    <a:pt x="43" y="11"/>
                    <a:pt x="42" y="11"/>
                    <a:pt x="41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39" y="11"/>
                    <a:pt x="38" y="11"/>
                    <a:pt x="37" y="11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4"/>
                    <a:pt x="36" y="14"/>
                    <a:pt x="36" y="15"/>
                  </a:cubicBezTo>
                  <a:cubicBezTo>
                    <a:pt x="37" y="15"/>
                    <a:pt x="37" y="15"/>
                    <a:pt x="38" y="16"/>
                  </a:cubicBezTo>
                  <a:cubicBezTo>
                    <a:pt x="39" y="17"/>
                    <a:pt x="42" y="18"/>
                    <a:pt x="44" y="19"/>
                  </a:cubicBezTo>
                  <a:cubicBezTo>
                    <a:pt x="44" y="19"/>
                    <a:pt x="44" y="19"/>
                    <a:pt x="45" y="20"/>
                  </a:cubicBezTo>
                  <a:cubicBezTo>
                    <a:pt x="45" y="20"/>
                    <a:pt x="45" y="21"/>
                    <a:pt x="45" y="21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5" y="22"/>
                    <a:pt x="43" y="22"/>
                    <a:pt x="42" y="23"/>
                  </a:cubicBezTo>
                  <a:cubicBezTo>
                    <a:pt x="41" y="23"/>
                    <a:pt x="40" y="23"/>
                    <a:pt x="38" y="23"/>
                  </a:cubicBezTo>
                  <a:cubicBezTo>
                    <a:pt x="37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2" y="24"/>
                    <a:pt x="32" y="24"/>
                  </a:cubicBezTo>
                  <a:cubicBezTo>
                    <a:pt x="31" y="25"/>
                    <a:pt x="31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7" y="25"/>
                    <a:pt x="26" y="25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3"/>
                    <a:pt x="28" y="23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1"/>
                    <a:pt x="27" y="21"/>
                    <a:pt x="27" y="21"/>
                  </a:cubicBezTo>
                  <a:cubicBezTo>
                    <a:pt x="25" y="21"/>
                    <a:pt x="23" y="20"/>
                    <a:pt x="22" y="20"/>
                  </a:cubicBezTo>
                  <a:cubicBezTo>
                    <a:pt x="21" y="19"/>
                    <a:pt x="20" y="19"/>
                    <a:pt x="19" y="19"/>
                  </a:cubicBezTo>
                  <a:cubicBezTo>
                    <a:pt x="21" y="18"/>
                    <a:pt x="23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30" y="19"/>
                    <a:pt x="33" y="20"/>
                    <a:pt x="35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9"/>
                    <a:pt x="38" y="19"/>
                    <a:pt x="38" y="18"/>
                  </a:cubicBezTo>
                  <a:cubicBezTo>
                    <a:pt x="38" y="18"/>
                    <a:pt x="37" y="18"/>
                    <a:pt x="37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6"/>
                    <a:pt x="33" y="15"/>
                    <a:pt x="31" y="15"/>
                  </a:cubicBezTo>
                  <a:cubicBezTo>
                    <a:pt x="31" y="15"/>
                    <a:pt x="30" y="14"/>
                    <a:pt x="30" y="14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8" y="12"/>
                    <a:pt x="29" y="11"/>
                    <a:pt x="30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1" y="10"/>
                    <a:pt x="31" y="10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4" y="9"/>
                    <a:pt x="35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9"/>
                    <a:pt x="39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moveTo>
                    <a:pt x="4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3"/>
                    <a:pt x="5" y="11"/>
                    <a:pt x="7" y="11"/>
                  </a:cubicBezTo>
                  <a:cubicBezTo>
                    <a:pt x="16" y="5"/>
                    <a:pt x="27" y="3"/>
                    <a:pt x="37" y="3"/>
                  </a:cubicBezTo>
                  <a:cubicBezTo>
                    <a:pt x="45" y="3"/>
                    <a:pt x="53" y="4"/>
                    <a:pt x="61" y="7"/>
                  </a:cubicBezTo>
                  <a:cubicBezTo>
                    <a:pt x="63" y="8"/>
                    <a:pt x="65" y="9"/>
                    <a:pt x="66" y="10"/>
                  </a:cubicBezTo>
                  <a:cubicBezTo>
                    <a:pt x="68" y="11"/>
                    <a:pt x="68" y="13"/>
                    <a:pt x="68" y="14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5"/>
                    <a:pt x="68" y="16"/>
                    <a:pt x="67" y="16"/>
                  </a:cubicBezTo>
                  <a:cubicBezTo>
                    <a:pt x="67" y="15"/>
                    <a:pt x="66" y="14"/>
                    <a:pt x="65" y="14"/>
                  </a:cubicBezTo>
                  <a:cubicBezTo>
                    <a:pt x="63" y="12"/>
                    <a:pt x="61" y="11"/>
                    <a:pt x="58" y="10"/>
                  </a:cubicBezTo>
                  <a:cubicBezTo>
                    <a:pt x="58" y="10"/>
                    <a:pt x="56" y="10"/>
                    <a:pt x="54" y="9"/>
                  </a:cubicBezTo>
                  <a:cubicBezTo>
                    <a:pt x="52" y="9"/>
                    <a:pt x="50" y="8"/>
                    <a:pt x="50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49" y="6"/>
                    <a:pt x="49" y="6"/>
                  </a:cubicBezTo>
                  <a:cubicBezTo>
                    <a:pt x="47" y="5"/>
                    <a:pt x="44" y="5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9" y="6"/>
                    <a:pt x="38" y="6"/>
                    <a:pt x="37" y="6"/>
                  </a:cubicBezTo>
                  <a:cubicBezTo>
                    <a:pt x="35" y="6"/>
                    <a:pt x="34" y="6"/>
                    <a:pt x="32" y="7"/>
                  </a:cubicBezTo>
                  <a:cubicBezTo>
                    <a:pt x="32" y="7"/>
                    <a:pt x="32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2" y="7"/>
                    <a:pt x="15" y="9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7" y="13"/>
                    <a:pt x="6" y="14"/>
                    <a:pt x="5" y="14"/>
                  </a:cubicBezTo>
                  <a:cubicBezTo>
                    <a:pt x="5" y="15"/>
                    <a:pt x="4" y="15"/>
                    <a:pt x="4" y="16"/>
                  </a:cubicBezTo>
                  <a:moveTo>
                    <a:pt x="37" y="0"/>
                  </a:moveTo>
                  <a:cubicBezTo>
                    <a:pt x="26" y="0"/>
                    <a:pt x="15" y="2"/>
                    <a:pt x="5" y="8"/>
                  </a:cubicBezTo>
                  <a:cubicBezTo>
                    <a:pt x="3" y="9"/>
                    <a:pt x="1" y="12"/>
                    <a:pt x="0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8"/>
                    <a:pt x="2" y="20"/>
                    <a:pt x="4" y="21"/>
                  </a:cubicBezTo>
                  <a:cubicBezTo>
                    <a:pt x="8" y="25"/>
                    <a:pt x="17" y="29"/>
                    <a:pt x="32" y="29"/>
                  </a:cubicBezTo>
                  <a:cubicBezTo>
                    <a:pt x="37" y="29"/>
                    <a:pt x="46" y="28"/>
                    <a:pt x="54" y="26"/>
                  </a:cubicBezTo>
                  <a:cubicBezTo>
                    <a:pt x="58" y="25"/>
                    <a:pt x="62" y="24"/>
                    <a:pt x="65" y="22"/>
                  </a:cubicBezTo>
                  <a:cubicBezTo>
                    <a:pt x="68" y="21"/>
                    <a:pt x="70" y="19"/>
                    <a:pt x="71" y="16"/>
                  </a:cubicBezTo>
                  <a:cubicBezTo>
                    <a:pt x="72" y="15"/>
                    <a:pt x="72" y="15"/>
                    <a:pt x="72" y="14"/>
                  </a:cubicBezTo>
                  <a:cubicBezTo>
                    <a:pt x="72" y="11"/>
                    <a:pt x="70" y="9"/>
                    <a:pt x="69" y="8"/>
                  </a:cubicBezTo>
                  <a:cubicBezTo>
                    <a:pt x="67" y="6"/>
                    <a:pt x="64" y="5"/>
                    <a:pt x="62" y="4"/>
                  </a:cubicBezTo>
                  <a:cubicBezTo>
                    <a:pt x="54" y="1"/>
                    <a:pt x="46" y="0"/>
                    <a:pt x="3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Freeform 784"/>
            <p:cNvSpPr>
              <a:spLocks noEditPoints="1"/>
            </p:cNvSpPr>
            <p:nvPr/>
          </p:nvSpPr>
          <p:spPr bwMode="auto">
            <a:xfrm>
              <a:off x="825425" y="4488558"/>
              <a:ext cx="197142" cy="114701"/>
            </a:xfrm>
            <a:custGeom>
              <a:avLst/>
              <a:gdLst>
                <a:gd name="T0" fmla="*/ 43 w 93"/>
                <a:gd name="T1" fmla="*/ 41 h 54"/>
                <a:gd name="T2" fmla="*/ 42 w 93"/>
                <a:gd name="T3" fmla="*/ 51 h 54"/>
                <a:gd name="T4" fmla="*/ 35 w 93"/>
                <a:gd name="T5" fmla="*/ 50 h 54"/>
                <a:gd name="T6" fmla="*/ 41 w 93"/>
                <a:gd name="T7" fmla="*/ 47 h 54"/>
                <a:gd name="T8" fmla="*/ 48 w 93"/>
                <a:gd name="T9" fmla="*/ 41 h 54"/>
                <a:gd name="T10" fmla="*/ 52 w 93"/>
                <a:gd name="T11" fmla="*/ 47 h 54"/>
                <a:gd name="T12" fmla="*/ 54 w 93"/>
                <a:gd name="T13" fmla="*/ 50 h 54"/>
                <a:gd name="T14" fmla="*/ 54 w 93"/>
                <a:gd name="T15" fmla="*/ 47 h 54"/>
                <a:gd name="T16" fmla="*/ 55 w 93"/>
                <a:gd name="T17" fmla="*/ 50 h 54"/>
                <a:gd name="T18" fmla="*/ 28 w 93"/>
                <a:gd name="T19" fmla="*/ 50 h 54"/>
                <a:gd name="T20" fmla="*/ 33 w 93"/>
                <a:gd name="T21" fmla="*/ 41 h 54"/>
                <a:gd name="T22" fmla="*/ 57 w 93"/>
                <a:gd name="T23" fmla="*/ 49 h 54"/>
                <a:gd name="T24" fmla="*/ 58 w 93"/>
                <a:gd name="T25" fmla="*/ 49 h 54"/>
                <a:gd name="T26" fmla="*/ 60 w 93"/>
                <a:gd name="T27" fmla="*/ 39 h 54"/>
                <a:gd name="T28" fmla="*/ 63 w 93"/>
                <a:gd name="T29" fmla="*/ 48 h 54"/>
                <a:gd name="T30" fmla="*/ 26 w 93"/>
                <a:gd name="T31" fmla="*/ 49 h 54"/>
                <a:gd name="T32" fmla="*/ 21 w 93"/>
                <a:gd name="T33" fmla="*/ 38 h 54"/>
                <a:gd name="T34" fmla="*/ 26 w 93"/>
                <a:gd name="T35" fmla="*/ 49 h 54"/>
                <a:gd name="T36" fmla="*/ 64 w 93"/>
                <a:gd name="T37" fmla="*/ 47 h 54"/>
                <a:gd name="T38" fmla="*/ 67 w 93"/>
                <a:gd name="T39" fmla="*/ 43 h 54"/>
                <a:gd name="T40" fmla="*/ 69 w 93"/>
                <a:gd name="T41" fmla="*/ 47 h 54"/>
                <a:gd name="T42" fmla="*/ 70 w 93"/>
                <a:gd name="T43" fmla="*/ 37 h 54"/>
                <a:gd name="T44" fmla="*/ 73 w 93"/>
                <a:gd name="T45" fmla="*/ 46 h 54"/>
                <a:gd name="T46" fmla="*/ 13 w 93"/>
                <a:gd name="T47" fmla="*/ 44 h 54"/>
                <a:gd name="T48" fmla="*/ 19 w 93"/>
                <a:gd name="T49" fmla="*/ 44 h 54"/>
                <a:gd name="T50" fmla="*/ 75 w 93"/>
                <a:gd name="T51" fmla="*/ 45 h 54"/>
                <a:gd name="T52" fmla="*/ 78 w 93"/>
                <a:gd name="T53" fmla="*/ 44 h 54"/>
                <a:gd name="T54" fmla="*/ 9 w 93"/>
                <a:gd name="T55" fmla="*/ 42 h 54"/>
                <a:gd name="T56" fmla="*/ 11 w 93"/>
                <a:gd name="T57" fmla="*/ 35 h 54"/>
                <a:gd name="T58" fmla="*/ 79 w 93"/>
                <a:gd name="T59" fmla="*/ 34 h 54"/>
                <a:gd name="T60" fmla="*/ 84 w 93"/>
                <a:gd name="T61" fmla="*/ 40 h 54"/>
                <a:gd name="T62" fmla="*/ 7 w 93"/>
                <a:gd name="T63" fmla="*/ 40 h 54"/>
                <a:gd name="T64" fmla="*/ 6 w 93"/>
                <a:gd name="T65" fmla="*/ 31 h 54"/>
                <a:gd name="T66" fmla="*/ 4 w 93"/>
                <a:gd name="T67" fmla="*/ 32 h 54"/>
                <a:gd name="T68" fmla="*/ 4 w 93"/>
                <a:gd name="T69" fmla="*/ 29 h 54"/>
                <a:gd name="T70" fmla="*/ 86 w 93"/>
                <a:gd name="T71" fmla="*/ 30 h 54"/>
                <a:gd name="T72" fmla="*/ 89 w 93"/>
                <a:gd name="T73" fmla="*/ 35 h 54"/>
                <a:gd name="T74" fmla="*/ 8 w 93"/>
                <a:gd name="T75" fmla="*/ 28 h 54"/>
                <a:gd name="T76" fmla="*/ 7 w 93"/>
                <a:gd name="T77" fmla="*/ 17 h 54"/>
                <a:gd name="T78" fmla="*/ 79 w 93"/>
                <a:gd name="T79" fmla="*/ 9 h 54"/>
                <a:gd name="T80" fmla="*/ 89 w 93"/>
                <a:gd name="T81" fmla="*/ 21 h 54"/>
                <a:gd name="T82" fmla="*/ 41 w 93"/>
                <a:gd name="T83" fmla="*/ 38 h 54"/>
                <a:gd name="T84" fmla="*/ 10 w 93"/>
                <a:gd name="T85" fmla="*/ 9 h 54"/>
                <a:gd name="T86" fmla="*/ 2 w 93"/>
                <a:gd name="T87" fmla="*/ 21 h 54"/>
                <a:gd name="T88" fmla="*/ 1 w 93"/>
                <a:gd name="T89" fmla="*/ 36 h 54"/>
                <a:gd name="T90" fmla="*/ 41 w 93"/>
                <a:gd name="T91" fmla="*/ 54 h 54"/>
                <a:gd name="T92" fmla="*/ 79 w 93"/>
                <a:gd name="T93" fmla="*/ 47 h 54"/>
                <a:gd name="T94" fmla="*/ 84 w 93"/>
                <a:gd name="T95" fmla="*/ 45 h 54"/>
                <a:gd name="T96" fmla="*/ 86 w 93"/>
                <a:gd name="T97" fmla="*/ 43 h 54"/>
                <a:gd name="T98" fmla="*/ 92 w 93"/>
                <a:gd name="T99" fmla="*/ 32 h 54"/>
                <a:gd name="T100" fmla="*/ 89 w 93"/>
                <a:gd name="T101" fmla="*/ 1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3" h="54">
                  <a:moveTo>
                    <a:pt x="42" y="51"/>
                  </a:moveTo>
                  <a:cubicBezTo>
                    <a:pt x="42" y="50"/>
                    <a:pt x="42" y="48"/>
                    <a:pt x="42" y="47"/>
                  </a:cubicBezTo>
                  <a:cubicBezTo>
                    <a:pt x="42" y="45"/>
                    <a:pt x="42" y="43"/>
                    <a:pt x="43" y="41"/>
                  </a:cubicBezTo>
                  <a:cubicBezTo>
                    <a:pt x="44" y="41"/>
                    <a:pt x="45" y="41"/>
                    <a:pt x="47" y="41"/>
                  </a:cubicBezTo>
                  <a:cubicBezTo>
                    <a:pt x="47" y="44"/>
                    <a:pt x="47" y="47"/>
                    <a:pt x="48" y="50"/>
                  </a:cubicBezTo>
                  <a:cubicBezTo>
                    <a:pt x="46" y="51"/>
                    <a:pt x="44" y="51"/>
                    <a:pt x="42" y="51"/>
                  </a:cubicBezTo>
                  <a:moveTo>
                    <a:pt x="41" y="51"/>
                  </a:moveTo>
                  <a:cubicBezTo>
                    <a:pt x="39" y="51"/>
                    <a:pt x="37" y="51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47"/>
                    <a:pt x="35" y="44"/>
                    <a:pt x="35" y="41"/>
                  </a:cubicBezTo>
                  <a:cubicBezTo>
                    <a:pt x="37" y="41"/>
                    <a:pt x="39" y="41"/>
                    <a:pt x="41" y="41"/>
                  </a:cubicBezTo>
                  <a:cubicBezTo>
                    <a:pt x="41" y="43"/>
                    <a:pt x="41" y="45"/>
                    <a:pt x="41" y="47"/>
                  </a:cubicBezTo>
                  <a:cubicBezTo>
                    <a:pt x="41" y="48"/>
                    <a:pt x="41" y="50"/>
                    <a:pt x="41" y="51"/>
                  </a:cubicBezTo>
                  <a:moveTo>
                    <a:pt x="49" y="50"/>
                  </a:moveTo>
                  <a:cubicBezTo>
                    <a:pt x="49" y="47"/>
                    <a:pt x="49" y="44"/>
                    <a:pt x="48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1" y="41"/>
                    <a:pt x="52" y="40"/>
                  </a:cubicBezTo>
                  <a:cubicBezTo>
                    <a:pt x="52" y="42"/>
                    <a:pt x="52" y="45"/>
                    <a:pt x="52" y="47"/>
                  </a:cubicBezTo>
                  <a:cubicBezTo>
                    <a:pt x="52" y="48"/>
                    <a:pt x="52" y="49"/>
                    <a:pt x="52" y="50"/>
                  </a:cubicBezTo>
                  <a:cubicBezTo>
                    <a:pt x="51" y="50"/>
                    <a:pt x="50" y="50"/>
                    <a:pt x="49" y="50"/>
                  </a:cubicBezTo>
                  <a:moveTo>
                    <a:pt x="54" y="50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4"/>
                    <a:pt x="54" y="42"/>
                    <a:pt x="54" y="40"/>
                  </a:cubicBezTo>
                  <a:cubicBezTo>
                    <a:pt x="54" y="40"/>
                    <a:pt x="55" y="40"/>
                    <a:pt x="55" y="40"/>
                  </a:cubicBezTo>
                  <a:cubicBezTo>
                    <a:pt x="55" y="43"/>
                    <a:pt x="55" y="46"/>
                    <a:pt x="55" y="50"/>
                  </a:cubicBezTo>
                  <a:cubicBezTo>
                    <a:pt x="54" y="50"/>
                    <a:pt x="54" y="50"/>
                    <a:pt x="54" y="50"/>
                  </a:cubicBezTo>
                  <a:moveTo>
                    <a:pt x="34" y="50"/>
                  </a:moveTo>
                  <a:cubicBezTo>
                    <a:pt x="32" y="50"/>
                    <a:pt x="30" y="50"/>
                    <a:pt x="28" y="50"/>
                  </a:cubicBezTo>
                  <a:cubicBezTo>
                    <a:pt x="28" y="48"/>
                    <a:pt x="28" y="47"/>
                    <a:pt x="28" y="46"/>
                  </a:cubicBezTo>
                  <a:cubicBezTo>
                    <a:pt x="28" y="44"/>
                    <a:pt x="28" y="42"/>
                    <a:pt x="28" y="40"/>
                  </a:cubicBezTo>
                  <a:cubicBezTo>
                    <a:pt x="30" y="40"/>
                    <a:pt x="32" y="41"/>
                    <a:pt x="33" y="41"/>
                  </a:cubicBezTo>
                  <a:cubicBezTo>
                    <a:pt x="34" y="44"/>
                    <a:pt x="34" y="47"/>
                    <a:pt x="34" y="50"/>
                  </a:cubicBezTo>
                  <a:cubicBezTo>
                    <a:pt x="34" y="50"/>
                    <a:pt x="34" y="50"/>
                    <a:pt x="34" y="50"/>
                  </a:cubicBezTo>
                  <a:moveTo>
                    <a:pt x="57" y="49"/>
                  </a:moveTo>
                  <a:cubicBezTo>
                    <a:pt x="57" y="46"/>
                    <a:pt x="57" y="43"/>
                    <a:pt x="57" y="40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8" y="43"/>
                    <a:pt x="58" y="46"/>
                    <a:pt x="58" y="49"/>
                  </a:cubicBezTo>
                  <a:cubicBezTo>
                    <a:pt x="58" y="49"/>
                    <a:pt x="57" y="49"/>
                    <a:pt x="57" y="49"/>
                  </a:cubicBezTo>
                  <a:moveTo>
                    <a:pt x="60" y="49"/>
                  </a:moveTo>
                  <a:cubicBezTo>
                    <a:pt x="60" y="46"/>
                    <a:pt x="60" y="43"/>
                    <a:pt x="60" y="39"/>
                  </a:cubicBezTo>
                  <a:cubicBezTo>
                    <a:pt x="61" y="39"/>
                    <a:pt x="62" y="39"/>
                    <a:pt x="63" y="39"/>
                  </a:cubicBezTo>
                  <a:cubicBezTo>
                    <a:pt x="63" y="42"/>
                    <a:pt x="63" y="45"/>
                    <a:pt x="63" y="48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2" y="49"/>
                    <a:pt x="61" y="49"/>
                    <a:pt x="60" y="49"/>
                  </a:cubicBezTo>
                  <a:moveTo>
                    <a:pt x="26" y="49"/>
                  </a:moveTo>
                  <a:cubicBezTo>
                    <a:pt x="24" y="49"/>
                    <a:pt x="22" y="48"/>
                    <a:pt x="20" y="48"/>
                  </a:cubicBezTo>
                  <a:cubicBezTo>
                    <a:pt x="20" y="46"/>
                    <a:pt x="20" y="45"/>
                    <a:pt x="20" y="44"/>
                  </a:cubicBezTo>
                  <a:cubicBezTo>
                    <a:pt x="20" y="42"/>
                    <a:pt x="20" y="40"/>
                    <a:pt x="21" y="38"/>
                  </a:cubicBezTo>
                  <a:cubicBezTo>
                    <a:pt x="22" y="39"/>
                    <a:pt x="24" y="39"/>
                    <a:pt x="26" y="40"/>
                  </a:cubicBezTo>
                  <a:cubicBezTo>
                    <a:pt x="26" y="42"/>
                    <a:pt x="26" y="44"/>
                    <a:pt x="26" y="46"/>
                  </a:cubicBezTo>
                  <a:cubicBezTo>
                    <a:pt x="26" y="47"/>
                    <a:pt x="26" y="48"/>
                    <a:pt x="26" y="49"/>
                  </a:cubicBezTo>
                  <a:moveTo>
                    <a:pt x="65" y="48"/>
                  </a:moveTo>
                  <a:cubicBezTo>
                    <a:pt x="65" y="47"/>
                    <a:pt x="65" y="47"/>
                    <a:pt x="65" y="47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44"/>
                    <a:pt x="64" y="42"/>
                    <a:pt x="64" y="39"/>
                  </a:cubicBezTo>
                  <a:cubicBezTo>
                    <a:pt x="65" y="38"/>
                    <a:pt x="66" y="38"/>
                    <a:pt x="67" y="38"/>
                  </a:cubicBezTo>
                  <a:cubicBezTo>
                    <a:pt x="67" y="40"/>
                    <a:pt x="67" y="41"/>
                    <a:pt x="67" y="43"/>
                  </a:cubicBezTo>
                  <a:cubicBezTo>
                    <a:pt x="67" y="44"/>
                    <a:pt x="67" y="46"/>
                    <a:pt x="67" y="47"/>
                  </a:cubicBezTo>
                  <a:cubicBezTo>
                    <a:pt x="66" y="48"/>
                    <a:pt x="66" y="48"/>
                    <a:pt x="65" y="48"/>
                  </a:cubicBezTo>
                  <a:moveTo>
                    <a:pt x="69" y="47"/>
                  </a:moveTo>
                  <a:cubicBezTo>
                    <a:pt x="69" y="46"/>
                    <a:pt x="69" y="44"/>
                    <a:pt x="69" y="43"/>
                  </a:cubicBezTo>
                  <a:cubicBezTo>
                    <a:pt x="69" y="41"/>
                    <a:pt x="69" y="39"/>
                    <a:pt x="69" y="38"/>
                  </a:cubicBezTo>
                  <a:cubicBezTo>
                    <a:pt x="70" y="37"/>
                    <a:pt x="70" y="37"/>
                    <a:pt x="70" y="37"/>
                  </a:cubicBezTo>
                  <a:cubicBezTo>
                    <a:pt x="71" y="37"/>
                    <a:pt x="72" y="37"/>
                    <a:pt x="73" y="36"/>
                  </a:cubicBezTo>
                  <a:cubicBezTo>
                    <a:pt x="73" y="39"/>
                    <a:pt x="73" y="42"/>
                    <a:pt x="73" y="45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2" y="46"/>
                    <a:pt x="70" y="47"/>
                    <a:pt x="69" y="47"/>
                  </a:cubicBezTo>
                  <a:moveTo>
                    <a:pt x="19" y="47"/>
                  </a:moveTo>
                  <a:cubicBezTo>
                    <a:pt x="17" y="46"/>
                    <a:pt x="15" y="45"/>
                    <a:pt x="13" y="44"/>
                  </a:cubicBezTo>
                  <a:cubicBezTo>
                    <a:pt x="13" y="41"/>
                    <a:pt x="13" y="38"/>
                    <a:pt x="13" y="35"/>
                  </a:cubicBezTo>
                  <a:cubicBezTo>
                    <a:pt x="15" y="36"/>
                    <a:pt x="17" y="37"/>
                    <a:pt x="19" y="38"/>
                  </a:cubicBezTo>
                  <a:cubicBezTo>
                    <a:pt x="19" y="40"/>
                    <a:pt x="19" y="42"/>
                    <a:pt x="19" y="44"/>
                  </a:cubicBezTo>
                  <a:cubicBezTo>
                    <a:pt x="19" y="45"/>
                    <a:pt x="19" y="46"/>
                    <a:pt x="19" y="47"/>
                  </a:cubicBezTo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5" y="42"/>
                    <a:pt x="75" y="39"/>
                    <a:pt x="74" y="36"/>
                  </a:cubicBezTo>
                  <a:cubicBezTo>
                    <a:pt x="75" y="36"/>
                    <a:pt x="76" y="35"/>
                    <a:pt x="77" y="35"/>
                  </a:cubicBezTo>
                  <a:cubicBezTo>
                    <a:pt x="78" y="38"/>
                    <a:pt x="78" y="41"/>
                    <a:pt x="78" y="44"/>
                  </a:cubicBezTo>
                  <a:cubicBezTo>
                    <a:pt x="77" y="44"/>
                    <a:pt x="76" y="45"/>
                    <a:pt x="75" y="45"/>
                  </a:cubicBezTo>
                  <a:moveTo>
                    <a:pt x="11" y="43"/>
                  </a:moveTo>
                  <a:cubicBezTo>
                    <a:pt x="10" y="43"/>
                    <a:pt x="10" y="42"/>
                    <a:pt x="9" y="42"/>
                  </a:cubicBezTo>
                  <a:cubicBezTo>
                    <a:pt x="9" y="39"/>
                    <a:pt x="9" y="36"/>
                    <a:pt x="9" y="33"/>
                  </a:cubicBezTo>
                  <a:cubicBezTo>
                    <a:pt x="10" y="33"/>
                    <a:pt x="10" y="34"/>
                    <a:pt x="11" y="34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8"/>
                    <a:pt x="11" y="40"/>
                    <a:pt x="11" y="43"/>
                  </a:cubicBezTo>
                  <a:moveTo>
                    <a:pt x="79" y="43"/>
                  </a:moveTo>
                  <a:cubicBezTo>
                    <a:pt x="79" y="40"/>
                    <a:pt x="79" y="37"/>
                    <a:pt x="79" y="34"/>
                  </a:cubicBezTo>
                  <a:cubicBezTo>
                    <a:pt x="81" y="33"/>
                    <a:pt x="82" y="33"/>
                    <a:pt x="84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4"/>
                    <a:pt x="84" y="37"/>
                    <a:pt x="84" y="40"/>
                  </a:cubicBezTo>
                  <a:cubicBezTo>
                    <a:pt x="84" y="41"/>
                    <a:pt x="83" y="41"/>
                    <a:pt x="82" y="42"/>
                  </a:cubicBezTo>
                  <a:cubicBezTo>
                    <a:pt x="81" y="42"/>
                    <a:pt x="80" y="43"/>
                    <a:pt x="79" y="43"/>
                  </a:cubicBezTo>
                  <a:moveTo>
                    <a:pt x="7" y="40"/>
                  </a:moveTo>
                  <a:cubicBezTo>
                    <a:pt x="7" y="40"/>
                    <a:pt x="6" y="39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6"/>
                    <a:pt x="6" y="33"/>
                    <a:pt x="6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34"/>
                    <a:pt x="7" y="37"/>
                    <a:pt x="7" y="40"/>
                  </a:cubicBezTo>
                  <a:moveTo>
                    <a:pt x="4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4" y="31"/>
                    <a:pt x="4" y="30"/>
                    <a:pt x="4" y="28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1"/>
                    <a:pt x="4" y="32"/>
                  </a:cubicBezTo>
                  <a:moveTo>
                    <a:pt x="86" y="39"/>
                  </a:moveTo>
                  <a:cubicBezTo>
                    <a:pt x="86" y="36"/>
                    <a:pt x="86" y="33"/>
                    <a:pt x="86" y="30"/>
                  </a:cubicBezTo>
                  <a:cubicBezTo>
                    <a:pt x="87" y="30"/>
                    <a:pt x="88" y="29"/>
                    <a:pt x="89" y="28"/>
                  </a:cubicBezTo>
                  <a:cubicBezTo>
                    <a:pt x="89" y="30"/>
                    <a:pt x="89" y="32"/>
                    <a:pt x="89" y="35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88" y="36"/>
                    <a:pt x="87" y="38"/>
                    <a:pt x="86" y="39"/>
                  </a:cubicBezTo>
                  <a:moveTo>
                    <a:pt x="41" y="38"/>
                  </a:moveTo>
                  <a:cubicBezTo>
                    <a:pt x="23" y="38"/>
                    <a:pt x="12" y="32"/>
                    <a:pt x="8" y="28"/>
                  </a:cubicBezTo>
                  <a:cubicBezTo>
                    <a:pt x="6" y="26"/>
                    <a:pt x="5" y="24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6" y="18"/>
                    <a:pt x="7" y="17"/>
                  </a:cubicBezTo>
                  <a:cubicBezTo>
                    <a:pt x="8" y="15"/>
                    <a:pt x="10" y="13"/>
                    <a:pt x="12" y="12"/>
                  </a:cubicBezTo>
                  <a:cubicBezTo>
                    <a:pt x="23" y="6"/>
                    <a:pt x="35" y="3"/>
                    <a:pt x="48" y="3"/>
                  </a:cubicBezTo>
                  <a:cubicBezTo>
                    <a:pt x="58" y="3"/>
                    <a:pt x="69" y="5"/>
                    <a:pt x="79" y="9"/>
                  </a:cubicBezTo>
                  <a:cubicBezTo>
                    <a:pt x="82" y="10"/>
                    <a:pt x="85" y="12"/>
                    <a:pt x="86" y="14"/>
                  </a:cubicBezTo>
                  <a:cubicBezTo>
                    <a:pt x="88" y="16"/>
                    <a:pt x="89" y="18"/>
                    <a:pt x="89" y="20"/>
                  </a:cubicBezTo>
                  <a:cubicBezTo>
                    <a:pt x="89" y="20"/>
                    <a:pt x="89" y="21"/>
                    <a:pt x="89" y="21"/>
                  </a:cubicBezTo>
                  <a:cubicBezTo>
                    <a:pt x="88" y="24"/>
                    <a:pt x="86" y="27"/>
                    <a:pt x="82" y="29"/>
                  </a:cubicBezTo>
                  <a:cubicBezTo>
                    <a:pt x="71" y="35"/>
                    <a:pt x="52" y="38"/>
                    <a:pt x="42" y="38"/>
                  </a:cubicBezTo>
                  <a:cubicBezTo>
                    <a:pt x="42" y="38"/>
                    <a:pt x="41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moveTo>
                    <a:pt x="48" y="0"/>
                  </a:moveTo>
                  <a:cubicBezTo>
                    <a:pt x="35" y="0"/>
                    <a:pt x="22" y="3"/>
                    <a:pt x="10" y="9"/>
                  </a:cubicBezTo>
                  <a:cubicBezTo>
                    <a:pt x="8" y="11"/>
                    <a:pt x="6" y="13"/>
                    <a:pt x="4" y="15"/>
                  </a:cubicBezTo>
                  <a:cubicBezTo>
                    <a:pt x="3" y="17"/>
                    <a:pt x="2" y="19"/>
                    <a:pt x="2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1"/>
                    <a:pt x="1" y="22"/>
                    <a:pt x="1" y="22"/>
                  </a:cubicBezTo>
                  <a:cubicBezTo>
                    <a:pt x="1" y="24"/>
                    <a:pt x="0" y="26"/>
                    <a:pt x="0" y="28"/>
                  </a:cubicBezTo>
                  <a:cubicBezTo>
                    <a:pt x="0" y="30"/>
                    <a:pt x="1" y="33"/>
                    <a:pt x="1" y="36"/>
                  </a:cubicBezTo>
                  <a:cubicBezTo>
                    <a:pt x="1" y="37"/>
                    <a:pt x="1" y="37"/>
                    <a:pt x="2" y="37"/>
                  </a:cubicBezTo>
                  <a:cubicBezTo>
                    <a:pt x="2" y="39"/>
                    <a:pt x="4" y="42"/>
                    <a:pt x="5" y="43"/>
                  </a:cubicBezTo>
                  <a:cubicBezTo>
                    <a:pt x="11" y="49"/>
                    <a:pt x="23" y="54"/>
                    <a:pt x="41" y="54"/>
                  </a:cubicBezTo>
                  <a:cubicBezTo>
                    <a:pt x="49" y="54"/>
                    <a:pt x="60" y="53"/>
                    <a:pt x="70" y="50"/>
                  </a:cubicBezTo>
                  <a:cubicBezTo>
                    <a:pt x="73" y="49"/>
                    <a:pt x="76" y="48"/>
                    <a:pt x="79" y="47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1" y="46"/>
                    <a:pt x="83" y="45"/>
                    <a:pt x="84" y="45"/>
                  </a:cubicBezTo>
                  <a:cubicBezTo>
                    <a:pt x="84" y="44"/>
                    <a:pt x="85" y="44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9" y="41"/>
                    <a:pt x="91" y="39"/>
                    <a:pt x="92" y="35"/>
                  </a:cubicBezTo>
                  <a:cubicBezTo>
                    <a:pt x="92" y="35"/>
                    <a:pt x="93" y="34"/>
                    <a:pt x="93" y="34"/>
                  </a:cubicBezTo>
                  <a:cubicBezTo>
                    <a:pt x="93" y="33"/>
                    <a:pt x="92" y="33"/>
                    <a:pt x="92" y="32"/>
                  </a:cubicBezTo>
                  <a:cubicBezTo>
                    <a:pt x="92" y="28"/>
                    <a:pt x="93" y="24"/>
                    <a:pt x="93" y="19"/>
                  </a:cubicBezTo>
                  <a:cubicBezTo>
                    <a:pt x="93" y="19"/>
                    <a:pt x="93" y="18"/>
                    <a:pt x="92" y="18"/>
                  </a:cubicBezTo>
                  <a:cubicBezTo>
                    <a:pt x="92" y="16"/>
                    <a:pt x="91" y="13"/>
                    <a:pt x="89" y="12"/>
                  </a:cubicBezTo>
                  <a:cubicBezTo>
                    <a:pt x="86" y="9"/>
                    <a:pt x="83" y="7"/>
                    <a:pt x="80" y="6"/>
                  </a:cubicBezTo>
                  <a:cubicBezTo>
                    <a:pt x="70" y="2"/>
                    <a:pt x="59" y="0"/>
                    <a:pt x="4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Freeform 785"/>
            <p:cNvSpPr>
              <a:spLocks noEditPoints="1"/>
            </p:cNvSpPr>
            <p:nvPr/>
          </p:nvSpPr>
          <p:spPr bwMode="auto">
            <a:xfrm>
              <a:off x="825425" y="4573688"/>
              <a:ext cx="197142" cy="77961"/>
            </a:xfrm>
            <a:custGeom>
              <a:avLst/>
              <a:gdLst>
                <a:gd name="T0" fmla="*/ 47 w 93"/>
                <a:gd name="T1" fmla="*/ 23 h 37"/>
                <a:gd name="T2" fmla="*/ 42 w 93"/>
                <a:gd name="T3" fmla="*/ 33 h 37"/>
                <a:gd name="T4" fmla="*/ 44 w 93"/>
                <a:gd name="T5" fmla="*/ 23 h 37"/>
                <a:gd name="T6" fmla="*/ 35 w 93"/>
                <a:gd name="T7" fmla="*/ 33 h 37"/>
                <a:gd name="T8" fmla="*/ 41 w 93"/>
                <a:gd name="T9" fmla="*/ 30 h 37"/>
                <a:gd name="T10" fmla="*/ 48 w 93"/>
                <a:gd name="T11" fmla="*/ 24 h 37"/>
                <a:gd name="T12" fmla="*/ 52 w 93"/>
                <a:gd name="T13" fmla="*/ 23 h 37"/>
                <a:gd name="T14" fmla="*/ 49 w 93"/>
                <a:gd name="T15" fmla="*/ 33 h 37"/>
                <a:gd name="T16" fmla="*/ 54 w 93"/>
                <a:gd name="T17" fmla="*/ 31 h 37"/>
                <a:gd name="T18" fmla="*/ 55 w 93"/>
                <a:gd name="T19" fmla="*/ 23 h 37"/>
                <a:gd name="T20" fmla="*/ 57 w 93"/>
                <a:gd name="T21" fmla="*/ 32 h 37"/>
                <a:gd name="T22" fmla="*/ 58 w 93"/>
                <a:gd name="T23" fmla="*/ 32 h 37"/>
                <a:gd name="T24" fmla="*/ 28 w 93"/>
                <a:gd name="T25" fmla="*/ 32 h 37"/>
                <a:gd name="T26" fmla="*/ 32 w 93"/>
                <a:gd name="T27" fmla="*/ 23 h 37"/>
                <a:gd name="T28" fmla="*/ 34 w 93"/>
                <a:gd name="T29" fmla="*/ 33 h 37"/>
                <a:gd name="T30" fmla="*/ 63 w 93"/>
                <a:gd name="T31" fmla="*/ 22 h 37"/>
                <a:gd name="T32" fmla="*/ 63 w 93"/>
                <a:gd name="T33" fmla="*/ 31 h 37"/>
                <a:gd name="T34" fmla="*/ 20 w 93"/>
                <a:gd name="T35" fmla="*/ 31 h 37"/>
                <a:gd name="T36" fmla="*/ 26 w 93"/>
                <a:gd name="T37" fmla="*/ 22 h 37"/>
                <a:gd name="T38" fmla="*/ 65 w 93"/>
                <a:gd name="T39" fmla="*/ 31 h 37"/>
                <a:gd name="T40" fmla="*/ 64 w 93"/>
                <a:gd name="T41" fmla="*/ 21 h 37"/>
                <a:gd name="T42" fmla="*/ 67 w 93"/>
                <a:gd name="T43" fmla="*/ 26 h 37"/>
                <a:gd name="T44" fmla="*/ 69 w 93"/>
                <a:gd name="T45" fmla="*/ 30 h 37"/>
                <a:gd name="T46" fmla="*/ 73 w 93"/>
                <a:gd name="T47" fmla="*/ 19 h 37"/>
                <a:gd name="T48" fmla="*/ 69 w 93"/>
                <a:gd name="T49" fmla="*/ 30 h 37"/>
                <a:gd name="T50" fmla="*/ 13 w 93"/>
                <a:gd name="T51" fmla="*/ 18 h 37"/>
                <a:gd name="T52" fmla="*/ 19 w 93"/>
                <a:gd name="T53" fmla="*/ 30 h 37"/>
                <a:gd name="T54" fmla="*/ 74 w 93"/>
                <a:gd name="T55" fmla="*/ 18 h 37"/>
                <a:gd name="T56" fmla="*/ 75 w 93"/>
                <a:gd name="T57" fmla="*/ 28 h 37"/>
                <a:gd name="T58" fmla="*/ 9 w 93"/>
                <a:gd name="T59" fmla="*/ 16 h 37"/>
                <a:gd name="T60" fmla="*/ 7 w 93"/>
                <a:gd name="T61" fmla="*/ 23 h 37"/>
                <a:gd name="T62" fmla="*/ 6 w 93"/>
                <a:gd name="T63" fmla="*/ 14 h 37"/>
                <a:gd name="T64" fmla="*/ 79 w 93"/>
                <a:gd name="T65" fmla="*/ 26 h 37"/>
                <a:gd name="T66" fmla="*/ 84 w 93"/>
                <a:gd name="T67" fmla="*/ 23 h 37"/>
                <a:gd name="T68" fmla="*/ 4 w 93"/>
                <a:gd name="T69" fmla="*/ 15 h 37"/>
                <a:gd name="T70" fmla="*/ 4 w 93"/>
                <a:gd name="T71" fmla="*/ 13 h 37"/>
                <a:gd name="T72" fmla="*/ 86 w 93"/>
                <a:gd name="T73" fmla="*/ 13 h 37"/>
                <a:gd name="T74" fmla="*/ 89 w 93"/>
                <a:gd name="T75" fmla="*/ 18 h 37"/>
                <a:gd name="T76" fmla="*/ 89 w 93"/>
                <a:gd name="T77" fmla="*/ 2 h 37"/>
                <a:gd name="T78" fmla="*/ 44 w 93"/>
                <a:gd name="T79" fmla="*/ 20 h 37"/>
                <a:gd name="T80" fmla="*/ 6 w 93"/>
                <a:gd name="T81" fmla="*/ 10 h 37"/>
                <a:gd name="T82" fmla="*/ 4 w 93"/>
                <a:gd name="T83" fmla="*/ 4 h 37"/>
                <a:gd name="T84" fmla="*/ 1 w 93"/>
                <a:gd name="T85" fmla="*/ 4 h 37"/>
                <a:gd name="T86" fmla="*/ 0 w 93"/>
                <a:gd name="T87" fmla="*/ 10 h 37"/>
                <a:gd name="T88" fmla="*/ 5 w 93"/>
                <a:gd name="T89" fmla="*/ 26 h 37"/>
                <a:gd name="T90" fmla="*/ 79 w 93"/>
                <a:gd name="T91" fmla="*/ 30 h 37"/>
                <a:gd name="T92" fmla="*/ 80 w 93"/>
                <a:gd name="T93" fmla="*/ 30 h 37"/>
                <a:gd name="T94" fmla="*/ 86 w 93"/>
                <a:gd name="T95" fmla="*/ 26 h 37"/>
                <a:gd name="T96" fmla="*/ 93 w 93"/>
                <a:gd name="T97" fmla="*/ 17 h 37"/>
                <a:gd name="T98" fmla="*/ 91 w 93"/>
                <a:gd name="T9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37">
                  <a:moveTo>
                    <a:pt x="44" y="23"/>
                  </a:moveTo>
                  <a:cubicBezTo>
                    <a:pt x="45" y="23"/>
                    <a:pt x="46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7"/>
                    <a:pt x="47" y="30"/>
                    <a:pt x="48" y="33"/>
                  </a:cubicBezTo>
                  <a:cubicBezTo>
                    <a:pt x="46" y="33"/>
                    <a:pt x="44" y="33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8"/>
                    <a:pt x="42" y="26"/>
                    <a:pt x="43" y="23"/>
                  </a:cubicBezTo>
                  <a:cubicBezTo>
                    <a:pt x="44" y="23"/>
                    <a:pt x="44" y="23"/>
                    <a:pt x="44" y="23"/>
                  </a:cubicBezTo>
                  <a:moveTo>
                    <a:pt x="41" y="33"/>
                  </a:moveTo>
                  <a:cubicBezTo>
                    <a:pt x="39" y="33"/>
                    <a:pt x="37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0"/>
                    <a:pt x="35" y="26"/>
                    <a:pt x="35" y="23"/>
                  </a:cubicBezTo>
                  <a:cubicBezTo>
                    <a:pt x="37" y="23"/>
                    <a:pt x="39" y="23"/>
                    <a:pt x="41" y="23"/>
                  </a:cubicBezTo>
                  <a:cubicBezTo>
                    <a:pt x="41" y="26"/>
                    <a:pt x="41" y="28"/>
                    <a:pt x="41" y="30"/>
                  </a:cubicBezTo>
                  <a:cubicBezTo>
                    <a:pt x="41" y="31"/>
                    <a:pt x="41" y="32"/>
                    <a:pt x="41" y="33"/>
                  </a:cubicBezTo>
                  <a:moveTo>
                    <a:pt x="49" y="33"/>
                  </a:moveTo>
                  <a:cubicBezTo>
                    <a:pt x="49" y="30"/>
                    <a:pt x="49" y="27"/>
                    <a:pt x="48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50" y="23"/>
                    <a:pt x="51" y="23"/>
                    <a:pt x="52" y="23"/>
                  </a:cubicBezTo>
                  <a:cubicBezTo>
                    <a:pt x="52" y="25"/>
                    <a:pt x="52" y="27"/>
                    <a:pt x="52" y="29"/>
                  </a:cubicBezTo>
                  <a:cubicBezTo>
                    <a:pt x="52" y="31"/>
                    <a:pt x="52" y="32"/>
                    <a:pt x="52" y="33"/>
                  </a:cubicBezTo>
                  <a:cubicBezTo>
                    <a:pt x="51" y="33"/>
                    <a:pt x="50" y="33"/>
                    <a:pt x="49" y="33"/>
                  </a:cubicBezTo>
                  <a:moveTo>
                    <a:pt x="54" y="33"/>
                  </a:moveTo>
                  <a:cubicBezTo>
                    <a:pt x="54" y="32"/>
                    <a:pt x="54" y="32"/>
                    <a:pt x="54" y="32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4" y="27"/>
                    <a:pt x="54" y="25"/>
                    <a:pt x="54" y="23"/>
                  </a:cubicBezTo>
                  <a:cubicBezTo>
                    <a:pt x="54" y="23"/>
                    <a:pt x="55" y="23"/>
                    <a:pt x="55" y="23"/>
                  </a:cubicBezTo>
                  <a:cubicBezTo>
                    <a:pt x="55" y="26"/>
                    <a:pt x="55" y="29"/>
                    <a:pt x="55" y="32"/>
                  </a:cubicBezTo>
                  <a:cubicBezTo>
                    <a:pt x="54" y="33"/>
                    <a:pt x="54" y="33"/>
                    <a:pt x="54" y="33"/>
                  </a:cubicBezTo>
                  <a:moveTo>
                    <a:pt x="57" y="32"/>
                  </a:moveTo>
                  <a:cubicBezTo>
                    <a:pt x="57" y="29"/>
                    <a:pt x="57" y="26"/>
                    <a:pt x="57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6"/>
                    <a:pt x="58" y="29"/>
                    <a:pt x="58" y="32"/>
                  </a:cubicBezTo>
                  <a:cubicBezTo>
                    <a:pt x="58" y="32"/>
                    <a:pt x="57" y="32"/>
                    <a:pt x="57" y="32"/>
                  </a:cubicBezTo>
                  <a:moveTo>
                    <a:pt x="34" y="33"/>
                  </a:moveTo>
                  <a:cubicBezTo>
                    <a:pt x="32" y="33"/>
                    <a:pt x="30" y="33"/>
                    <a:pt x="28" y="32"/>
                  </a:cubicBezTo>
                  <a:cubicBezTo>
                    <a:pt x="28" y="31"/>
                    <a:pt x="28" y="30"/>
                    <a:pt x="28" y="29"/>
                  </a:cubicBezTo>
                  <a:cubicBezTo>
                    <a:pt x="28" y="27"/>
                    <a:pt x="28" y="25"/>
                    <a:pt x="28" y="22"/>
                  </a:cubicBezTo>
                  <a:cubicBezTo>
                    <a:pt x="29" y="22"/>
                    <a:pt x="31" y="23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6"/>
                    <a:pt x="34" y="30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moveTo>
                    <a:pt x="60" y="32"/>
                  </a:moveTo>
                  <a:cubicBezTo>
                    <a:pt x="60" y="29"/>
                    <a:pt x="60" y="25"/>
                    <a:pt x="59" y="22"/>
                  </a:cubicBezTo>
                  <a:cubicBezTo>
                    <a:pt x="61" y="22"/>
                    <a:pt x="62" y="22"/>
                    <a:pt x="63" y="22"/>
                  </a:cubicBezTo>
                  <a:cubicBezTo>
                    <a:pt x="63" y="24"/>
                    <a:pt x="63" y="27"/>
                    <a:pt x="63" y="30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2" y="31"/>
                    <a:pt x="61" y="32"/>
                    <a:pt x="60" y="32"/>
                  </a:cubicBezTo>
                  <a:moveTo>
                    <a:pt x="26" y="32"/>
                  </a:moveTo>
                  <a:cubicBezTo>
                    <a:pt x="24" y="32"/>
                    <a:pt x="22" y="31"/>
                    <a:pt x="20" y="31"/>
                  </a:cubicBezTo>
                  <a:cubicBezTo>
                    <a:pt x="20" y="29"/>
                    <a:pt x="20" y="28"/>
                    <a:pt x="20" y="26"/>
                  </a:cubicBezTo>
                  <a:cubicBezTo>
                    <a:pt x="20" y="25"/>
                    <a:pt x="20" y="23"/>
                    <a:pt x="21" y="21"/>
                  </a:cubicBezTo>
                  <a:cubicBezTo>
                    <a:pt x="23" y="21"/>
                    <a:pt x="24" y="22"/>
                    <a:pt x="26" y="22"/>
                  </a:cubicBezTo>
                  <a:cubicBezTo>
                    <a:pt x="26" y="24"/>
                    <a:pt x="26" y="27"/>
                    <a:pt x="26" y="29"/>
                  </a:cubicBezTo>
                  <a:cubicBezTo>
                    <a:pt x="26" y="30"/>
                    <a:pt x="26" y="31"/>
                    <a:pt x="26" y="32"/>
                  </a:cubicBezTo>
                  <a:moveTo>
                    <a:pt x="65" y="31"/>
                  </a:moveTo>
                  <a:cubicBezTo>
                    <a:pt x="65" y="30"/>
                    <a:pt x="65" y="30"/>
                    <a:pt x="65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7"/>
                    <a:pt x="64" y="24"/>
                    <a:pt x="64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1"/>
                    <a:pt x="66" y="21"/>
                    <a:pt x="67" y="20"/>
                  </a:cubicBezTo>
                  <a:cubicBezTo>
                    <a:pt x="67" y="22"/>
                    <a:pt x="67" y="24"/>
                    <a:pt x="67" y="26"/>
                  </a:cubicBezTo>
                  <a:cubicBezTo>
                    <a:pt x="67" y="27"/>
                    <a:pt x="67" y="29"/>
                    <a:pt x="67" y="30"/>
                  </a:cubicBezTo>
                  <a:cubicBezTo>
                    <a:pt x="66" y="30"/>
                    <a:pt x="66" y="31"/>
                    <a:pt x="65" y="31"/>
                  </a:cubicBezTo>
                  <a:moveTo>
                    <a:pt x="69" y="30"/>
                  </a:moveTo>
                  <a:cubicBezTo>
                    <a:pt x="69" y="28"/>
                    <a:pt x="69" y="27"/>
                    <a:pt x="69" y="26"/>
                  </a:cubicBezTo>
                  <a:cubicBezTo>
                    <a:pt x="69" y="24"/>
                    <a:pt x="69" y="22"/>
                    <a:pt x="69" y="20"/>
                  </a:cubicBezTo>
                  <a:cubicBezTo>
                    <a:pt x="70" y="20"/>
                    <a:pt x="71" y="19"/>
                    <a:pt x="73" y="19"/>
                  </a:cubicBezTo>
                  <a:cubicBezTo>
                    <a:pt x="73" y="22"/>
                    <a:pt x="73" y="25"/>
                    <a:pt x="73" y="28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2" y="29"/>
                    <a:pt x="70" y="29"/>
                    <a:pt x="69" y="30"/>
                  </a:cubicBezTo>
                  <a:moveTo>
                    <a:pt x="19" y="30"/>
                  </a:moveTo>
                  <a:cubicBezTo>
                    <a:pt x="17" y="29"/>
                    <a:pt x="15" y="28"/>
                    <a:pt x="13" y="27"/>
                  </a:cubicBezTo>
                  <a:cubicBezTo>
                    <a:pt x="13" y="24"/>
                    <a:pt x="13" y="21"/>
                    <a:pt x="13" y="18"/>
                  </a:cubicBezTo>
                  <a:cubicBezTo>
                    <a:pt x="15" y="19"/>
                    <a:pt x="17" y="20"/>
                    <a:pt x="19" y="20"/>
                  </a:cubicBezTo>
                  <a:cubicBezTo>
                    <a:pt x="19" y="22"/>
                    <a:pt x="19" y="24"/>
                    <a:pt x="19" y="26"/>
                  </a:cubicBezTo>
                  <a:cubicBezTo>
                    <a:pt x="19" y="28"/>
                    <a:pt x="19" y="29"/>
                    <a:pt x="19" y="30"/>
                  </a:cubicBezTo>
                  <a:moveTo>
                    <a:pt x="75" y="28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4"/>
                    <a:pt x="75" y="21"/>
                    <a:pt x="74" y="18"/>
                  </a:cubicBezTo>
                  <a:cubicBezTo>
                    <a:pt x="75" y="18"/>
                    <a:pt x="76" y="17"/>
                    <a:pt x="77" y="17"/>
                  </a:cubicBezTo>
                  <a:cubicBezTo>
                    <a:pt x="78" y="20"/>
                    <a:pt x="78" y="23"/>
                    <a:pt x="78" y="27"/>
                  </a:cubicBezTo>
                  <a:cubicBezTo>
                    <a:pt x="77" y="27"/>
                    <a:pt x="76" y="28"/>
                    <a:pt x="75" y="28"/>
                  </a:cubicBezTo>
                  <a:moveTo>
                    <a:pt x="11" y="26"/>
                  </a:moveTo>
                  <a:cubicBezTo>
                    <a:pt x="10" y="26"/>
                    <a:pt x="10" y="25"/>
                    <a:pt x="9" y="25"/>
                  </a:cubicBezTo>
                  <a:cubicBezTo>
                    <a:pt x="9" y="22"/>
                    <a:pt x="9" y="19"/>
                    <a:pt x="9" y="16"/>
                  </a:cubicBezTo>
                  <a:cubicBezTo>
                    <a:pt x="10" y="17"/>
                    <a:pt x="10" y="17"/>
                    <a:pt x="11" y="18"/>
                  </a:cubicBezTo>
                  <a:cubicBezTo>
                    <a:pt x="11" y="20"/>
                    <a:pt x="11" y="23"/>
                    <a:pt x="11" y="26"/>
                  </a:cubicBezTo>
                  <a:moveTo>
                    <a:pt x="7" y="23"/>
                  </a:moveTo>
                  <a:cubicBezTo>
                    <a:pt x="7" y="23"/>
                    <a:pt x="6" y="22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9"/>
                    <a:pt x="6" y="17"/>
                    <a:pt x="6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7" y="20"/>
                    <a:pt x="7" y="23"/>
                  </a:cubicBezTo>
                  <a:moveTo>
                    <a:pt x="79" y="26"/>
                  </a:moveTo>
                  <a:cubicBezTo>
                    <a:pt x="79" y="23"/>
                    <a:pt x="79" y="19"/>
                    <a:pt x="79" y="16"/>
                  </a:cubicBezTo>
                  <a:cubicBezTo>
                    <a:pt x="81" y="15"/>
                    <a:pt x="82" y="14"/>
                    <a:pt x="84" y="14"/>
                  </a:cubicBezTo>
                  <a:cubicBezTo>
                    <a:pt x="84" y="17"/>
                    <a:pt x="84" y="20"/>
                    <a:pt x="84" y="23"/>
                  </a:cubicBezTo>
                  <a:cubicBezTo>
                    <a:pt x="84" y="24"/>
                    <a:pt x="83" y="24"/>
                    <a:pt x="82" y="25"/>
                  </a:cubicBezTo>
                  <a:cubicBezTo>
                    <a:pt x="81" y="25"/>
                    <a:pt x="80" y="25"/>
                    <a:pt x="79" y="26"/>
                  </a:cubicBezTo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5"/>
                    <a:pt x="4" y="15"/>
                  </a:cubicBezTo>
                  <a:moveTo>
                    <a:pt x="86" y="22"/>
                  </a:moveTo>
                  <a:cubicBezTo>
                    <a:pt x="86" y="19"/>
                    <a:pt x="86" y="16"/>
                    <a:pt x="86" y="13"/>
                  </a:cubicBezTo>
                  <a:cubicBezTo>
                    <a:pt x="87" y="12"/>
                    <a:pt x="88" y="11"/>
                    <a:pt x="89" y="10"/>
                  </a:cubicBezTo>
                  <a:cubicBezTo>
                    <a:pt x="89" y="13"/>
                    <a:pt x="89" y="15"/>
                    <a:pt x="89" y="17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8" y="19"/>
                    <a:pt x="87" y="20"/>
                    <a:pt x="86" y="22"/>
                  </a:cubicBezTo>
                  <a:moveTo>
                    <a:pt x="91" y="0"/>
                  </a:moveTo>
                  <a:cubicBezTo>
                    <a:pt x="90" y="0"/>
                    <a:pt x="89" y="1"/>
                    <a:pt x="89" y="2"/>
                  </a:cubicBezTo>
                  <a:cubicBezTo>
                    <a:pt x="89" y="3"/>
                    <a:pt x="89" y="5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76" y="16"/>
                    <a:pt x="60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0" y="20"/>
                    <a:pt x="36" y="20"/>
                    <a:pt x="32" y="19"/>
                  </a:cubicBezTo>
                  <a:cubicBezTo>
                    <a:pt x="22" y="18"/>
                    <a:pt x="12" y="16"/>
                    <a:pt x="6" y="10"/>
                  </a:cubicBezTo>
                  <a:cubicBezTo>
                    <a:pt x="5" y="9"/>
                    <a:pt x="4" y="8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3"/>
                    <a:pt x="1" y="16"/>
                    <a:pt x="1" y="19"/>
                  </a:cubicBezTo>
                  <a:cubicBezTo>
                    <a:pt x="1" y="19"/>
                    <a:pt x="1" y="20"/>
                    <a:pt x="2" y="20"/>
                  </a:cubicBezTo>
                  <a:cubicBezTo>
                    <a:pt x="2" y="22"/>
                    <a:pt x="4" y="24"/>
                    <a:pt x="5" y="26"/>
                  </a:cubicBezTo>
                  <a:cubicBezTo>
                    <a:pt x="11" y="31"/>
                    <a:pt x="23" y="37"/>
                    <a:pt x="41" y="37"/>
                  </a:cubicBezTo>
                  <a:cubicBezTo>
                    <a:pt x="49" y="37"/>
                    <a:pt x="60" y="36"/>
                    <a:pt x="70" y="33"/>
                  </a:cubicBezTo>
                  <a:cubicBezTo>
                    <a:pt x="73" y="32"/>
                    <a:pt x="76" y="31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9"/>
                    <a:pt x="83" y="28"/>
                    <a:pt x="84" y="28"/>
                  </a:cubicBezTo>
                  <a:cubicBezTo>
                    <a:pt x="84" y="27"/>
                    <a:pt x="85" y="27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9" y="24"/>
                    <a:pt x="91" y="21"/>
                    <a:pt x="92" y="18"/>
                  </a:cubicBezTo>
                  <a:cubicBezTo>
                    <a:pt x="92" y="18"/>
                    <a:pt x="93" y="17"/>
                    <a:pt x="93" y="17"/>
                  </a:cubicBezTo>
                  <a:cubicBezTo>
                    <a:pt x="93" y="16"/>
                    <a:pt x="92" y="16"/>
                    <a:pt x="92" y="15"/>
                  </a:cubicBezTo>
                  <a:cubicBezTo>
                    <a:pt x="92" y="11"/>
                    <a:pt x="93" y="6"/>
                    <a:pt x="93" y="2"/>
                  </a:cubicBezTo>
                  <a:cubicBezTo>
                    <a:pt x="93" y="1"/>
                    <a:pt x="92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Freeform 786"/>
            <p:cNvSpPr>
              <a:spLocks noEditPoints="1"/>
            </p:cNvSpPr>
            <p:nvPr/>
          </p:nvSpPr>
          <p:spPr bwMode="auto">
            <a:xfrm>
              <a:off x="825425" y="4620285"/>
              <a:ext cx="197142" cy="77961"/>
            </a:xfrm>
            <a:custGeom>
              <a:avLst/>
              <a:gdLst>
                <a:gd name="T0" fmla="*/ 47 w 93"/>
                <a:gd name="T1" fmla="*/ 23 h 37"/>
                <a:gd name="T2" fmla="*/ 42 w 93"/>
                <a:gd name="T3" fmla="*/ 33 h 37"/>
                <a:gd name="T4" fmla="*/ 44 w 93"/>
                <a:gd name="T5" fmla="*/ 23 h 37"/>
                <a:gd name="T6" fmla="*/ 35 w 93"/>
                <a:gd name="T7" fmla="*/ 33 h 37"/>
                <a:gd name="T8" fmla="*/ 41 w 93"/>
                <a:gd name="T9" fmla="*/ 30 h 37"/>
                <a:gd name="T10" fmla="*/ 48 w 93"/>
                <a:gd name="T11" fmla="*/ 24 h 37"/>
                <a:gd name="T12" fmla="*/ 52 w 93"/>
                <a:gd name="T13" fmla="*/ 23 h 37"/>
                <a:gd name="T14" fmla="*/ 49 w 93"/>
                <a:gd name="T15" fmla="*/ 33 h 37"/>
                <a:gd name="T16" fmla="*/ 54 w 93"/>
                <a:gd name="T17" fmla="*/ 31 h 37"/>
                <a:gd name="T18" fmla="*/ 55 w 93"/>
                <a:gd name="T19" fmla="*/ 23 h 37"/>
                <a:gd name="T20" fmla="*/ 57 w 93"/>
                <a:gd name="T21" fmla="*/ 32 h 37"/>
                <a:gd name="T22" fmla="*/ 58 w 93"/>
                <a:gd name="T23" fmla="*/ 32 h 37"/>
                <a:gd name="T24" fmla="*/ 28 w 93"/>
                <a:gd name="T25" fmla="*/ 32 h 37"/>
                <a:gd name="T26" fmla="*/ 32 w 93"/>
                <a:gd name="T27" fmla="*/ 23 h 37"/>
                <a:gd name="T28" fmla="*/ 34 w 93"/>
                <a:gd name="T29" fmla="*/ 33 h 37"/>
                <a:gd name="T30" fmla="*/ 63 w 93"/>
                <a:gd name="T31" fmla="*/ 21 h 37"/>
                <a:gd name="T32" fmla="*/ 63 w 93"/>
                <a:gd name="T33" fmla="*/ 31 h 37"/>
                <a:gd name="T34" fmla="*/ 20 w 93"/>
                <a:gd name="T35" fmla="*/ 30 h 37"/>
                <a:gd name="T36" fmla="*/ 26 w 93"/>
                <a:gd name="T37" fmla="*/ 22 h 37"/>
                <a:gd name="T38" fmla="*/ 65 w 93"/>
                <a:gd name="T39" fmla="*/ 31 h 37"/>
                <a:gd name="T40" fmla="*/ 64 w 93"/>
                <a:gd name="T41" fmla="*/ 21 h 37"/>
                <a:gd name="T42" fmla="*/ 67 w 93"/>
                <a:gd name="T43" fmla="*/ 26 h 37"/>
                <a:gd name="T44" fmla="*/ 69 w 93"/>
                <a:gd name="T45" fmla="*/ 30 h 37"/>
                <a:gd name="T46" fmla="*/ 73 w 93"/>
                <a:gd name="T47" fmla="*/ 19 h 37"/>
                <a:gd name="T48" fmla="*/ 69 w 93"/>
                <a:gd name="T49" fmla="*/ 30 h 37"/>
                <a:gd name="T50" fmla="*/ 13 w 93"/>
                <a:gd name="T51" fmla="*/ 18 h 37"/>
                <a:gd name="T52" fmla="*/ 19 w 93"/>
                <a:gd name="T53" fmla="*/ 30 h 37"/>
                <a:gd name="T54" fmla="*/ 74 w 93"/>
                <a:gd name="T55" fmla="*/ 18 h 37"/>
                <a:gd name="T56" fmla="*/ 75 w 93"/>
                <a:gd name="T57" fmla="*/ 28 h 37"/>
                <a:gd name="T58" fmla="*/ 9 w 93"/>
                <a:gd name="T59" fmla="*/ 16 h 37"/>
                <a:gd name="T60" fmla="*/ 7 w 93"/>
                <a:gd name="T61" fmla="*/ 23 h 37"/>
                <a:gd name="T62" fmla="*/ 6 w 93"/>
                <a:gd name="T63" fmla="*/ 14 h 37"/>
                <a:gd name="T64" fmla="*/ 79 w 93"/>
                <a:gd name="T65" fmla="*/ 26 h 37"/>
                <a:gd name="T66" fmla="*/ 84 w 93"/>
                <a:gd name="T67" fmla="*/ 23 h 37"/>
                <a:gd name="T68" fmla="*/ 4 w 93"/>
                <a:gd name="T69" fmla="*/ 15 h 37"/>
                <a:gd name="T70" fmla="*/ 4 w 93"/>
                <a:gd name="T71" fmla="*/ 13 h 37"/>
                <a:gd name="T72" fmla="*/ 86 w 93"/>
                <a:gd name="T73" fmla="*/ 13 h 37"/>
                <a:gd name="T74" fmla="*/ 89 w 93"/>
                <a:gd name="T75" fmla="*/ 18 h 37"/>
                <a:gd name="T76" fmla="*/ 89 w 93"/>
                <a:gd name="T77" fmla="*/ 2 h 37"/>
                <a:gd name="T78" fmla="*/ 44 w 93"/>
                <a:gd name="T79" fmla="*/ 20 h 37"/>
                <a:gd name="T80" fmla="*/ 4 w 93"/>
                <a:gd name="T81" fmla="*/ 7 h 37"/>
                <a:gd name="T82" fmla="*/ 3 w 93"/>
                <a:gd name="T83" fmla="*/ 3 h 37"/>
                <a:gd name="T84" fmla="*/ 0 w 93"/>
                <a:gd name="T85" fmla="*/ 6 h 37"/>
                <a:gd name="T86" fmla="*/ 1 w 93"/>
                <a:gd name="T87" fmla="*/ 19 h 37"/>
                <a:gd name="T88" fmla="*/ 41 w 93"/>
                <a:gd name="T89" fmla="*/ 37 h 37"/>
                <a:gd name="T90" fmla="*/ 79 w 93"/>
                <a:gd name="T91" fmla="*/ 30 h 37"/>
                <a:gd name="T92" fmla="*/ 84 w 93"/>
                <a:gd name="T93" fmla="*/ 27 h 37"/>
                <a:gd name="T94" fmla="*/ 86 w 93"/>
                <a:gd name="T95" fmla="*/ 26 h 37"/>
                <a:gd name="T96" fmla="*/ 92 w 93"/>
                <a:gd name="T97" fmla="*/ 15 h 37"/>
                <a:gd name="T98" fmla="*/ 91 w 93"/>
                <a:gd name="T9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37">
                  <a:moveTo>
                    <a:pt x="44" y="23"/>
                  </a:moveTo>
                  <a:cubicBezTo>
                    <a:pt x="45" y="23"/>
                    <a:pt x="46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7"/>
                    <a:pt x="47" y="30"/>
                    <a:pt x="48" y="33"/>
                  </a:cubicBezTo>
                  <a:cubicBezTo>
                    <a:pt x="46" y="33"/>
                    <a:pt x="44" y="33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8"/>
                    <a:pt x="42" y="26"/>
                    <a:pt x="43" y="23"/>
                  </a:cubicBezTo>
                  <a:cubicBezTo>
                    <a:pt x="44" y="23"/>
                    <a:pt x="44" y="23"/>
                    <a:pt x="44" y="23"/>
                  </a:cubicBezTo>
                  <a:moveTo>
                    <a:pt x="41" y="33"/>
                  </a:moveTo>
                  <a:cubicBezTo>
                    <a:pt x="39" y="33"/>
                    <a:pt x="37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0"/>
                    <a:pt x="35" y="26"/>
                    <a:pt x="35" y="23"/>
                  </a:cubicBezTo>
                  <a:cubicBezTo>
                    <a:pt x="37" y="23"/>
                    <a:pt x="39" y="23"/>
                    <a:pt x="41" y="23"/>
                  </a:cubicBezTo>
                  <a:cubicBezTo>
                    <a:pt x="41" y="26"/>
                    <a:pt x="41" y="28"/>
                    <a:pt x="41" y="30"/>
                  </a:cubicBezTo>
                  <a:cubicBezTo>
                    <a:pt x="41" y="31"/>
                    <a:pt x="41" y="32"/>
                    <a:pt x="41" y="33"/>
                  </a:cubicBezTo>
                  <a:moveTo>
                    <a:pt x="49" y="33"/>
                  </a:moveTo>
                  <a:cubicBezTo>
                    <a:pt x="49" y="30"/>
                    <a:pt x="49" y="27"/>
                    <a:pt x="48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50" y="23"/>
                    <a:pt x="51" y="23"/>
                    <a:pt x="52" y="23"/>
                  </a:cubicBezTo>
                  <a:cubicBezTo>
                    <a:pt x="52" y="25"/>
                    <a:pt x="52" y="27"/>
                    <a:pt x="52" y="29"/>
                  </a:cubicBezTo>
                  <a:cubicBezTo>
                    <a:pt x="52" y="30"/>
                    <a:pt x="52" y="32"/>
                    <a:pt x="52" y="33"/>
                  </a:cubicBezTo>
                  <a:cubicBezTo>
                    <a:pt x="51" y="33"/>
                    <a:pt x="50" y="33"/>
                    <a:pt x="49" y="33"/>
                  </a:cubicBezTo>
                  <a:moveTo>
                    <a:pt x="54" y="33"/>
                  </a:moveTo>
                  <a:cubicBezTo>
                    <a:pt x="54" y="32"/>
                    <a:pt x="54" y="32"/>
                    <a:pt x="54" y="31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4" y="27"/>
                    <a:pt x="54" y="25"/>
                    <a:pt x="54" y="23"/>
                  </a:cubicBezTo>
                  <a:cubicBezTo>
                    <a:pt x="54" y="23"/>
                    <a:pt x="55" y="23"/>
                    <a:pt x="55" y="23"/>
                  </a:cubicBezTo>
                  <a:cubicBezTo>
                    <a:pt x="55" y="26"/>
                    <a:pt x="55" y="29"/>
                    <a:pt x="55" y="32"/>
                  </a:cubicBezTo>
                  <a:cubicBezTo>
                    <a:pt x="54" y="33"/>
                    <a:pt x="54" y="33"/>
                    <a:pt x="54" y="33"/>
                  </a:cubicBezTo>
                  <a:moveTo>
                    <a:pt x="57" y="32"/>
                  </a:moveTo>
                  <a:cubicBezTo>
                    <a:pt x="57" y="29"/>
                    <a:pt x="57" y="26"/>
                    <a:pt x="57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6"/>
                    <a:pt x="58" y="29"/>
                    <a:pt x="58" y="32"/>
                  </a:cubicBezTo>
                  <a:cubicBezTo>
                    <a:pt x="58" y="32"/>
                    <a:pt x="57" y="32"/>
                    <a:pt x="57" y="32"/>
                  </a:cubicBezTo>
                  <a:moveTo>
                    <a:pt x="34" y="33"/>
                  </a:moveTo>
                  <a:cubicBezTo>
                    <a:pt x="32" y="33"/>
                    <a:pt x="30" y="33"/>
                    <a:pt x="28" y="32"/>
                  </a:cubicBezTo>
                  <a:cubicBezTo>
                    <a:pt x="28" y="31"/>
                    <a:pt x="28" y="30"/>
                    <a:pt x="28" y="29"/>
                  </a:cubicBezTo>
                  <a:cubicBezTo>
                    <a:pt x="28" y="27"/>
                    <a:pt x="28" y="25"/>
                    <a:pt x="28" y="22"/>
                  </a:cubicBezTo>
                  <a:cubicBezTo>
                    <a:pt x="29" y="22"/>
                    <a:pt x="31" y="23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6"/>
                    <a:pt x="34" y="30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moveTo>
                    <a:pt x="60" y="32"/>
                  </a:moveTo>
                  <a:cubicBezTo>
                    <a:pt x="60" y="28"/>
                    <a:pt x="60" y="25"/>
                    <a:pt x="59" y="22"/>
                  </a:cubicBezTo>
                  <a:cubicBezTo>
                    <a:pt x="61" y="22"/>
                    <a:pt x="62" y="22"/>
                    <a:pt x="63" y="21"/>
                  </a:cubicBezTo>
                  <a:cubicBezTo>
                    <a:pt x="63" y="24"/>
                    <a:pt x="63" y="27"/>
                    <a:pt x="63" y="30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2" y="31"/>
                    <a:pt x="61" y="32"/>
                    <a:pt x="60" y="32"/>
                  </a:cubicBezTo>
                  <a:moveTo>
                    <a:pt x="26" y="32"/>
                  </a:moveTo>
                  <a:cubicBezTo>
                    <a:pt x="24" y="32"/>
                    <a:pt x="22" y="31"/>
                    <a:pt x="20" y="30"/>
                  </a:cubicBezTo>
                  <a:cubicBezTo>
                    <a:pt x="20" y="29"/>
                    <a:pt x="20" y="28"/>
                    <a:pt x="20" y="26"/>
                  </a:cubicBezTo>
                  <a:cubicBezTo>
                    <a:pt x="20" y="25"/>
                    <a:pt x="20" y="23"/>
                    <a:pt x="21" y="21"/>
                  </a:cubicBezTo>
                  <a:cubicBezTo>
                    <a:pt x="23" y="21"/>
                    <a:pt x="24" y="22"/>
                    <a:pt x="26" y="22"/>
                  </a:cubicBezTo>
                  <a:cubicBezTo>
                    <a:pt x="26" y="24"/>
                    <a:pt x="26" y="27"/>
                    <a:pt x="26" y="29"/>
                  </a:cubicBezTo>
                  <a:cubicBezTo>
                    <a:pt x="26" y="30"/>
                    <a:pt x="26" y="31"/>
                    <a:pt x="26" y="32"/>
                  </a:cubicBezTo>
                  <a:moveTo>
                    <a:pt x="65" y="31"/>
                  </a:moveTo>
                  <a:cubicBezTo>
                    <a:pt x="65" y="30"/>
                    <a:pt x="65" y="30"/>
                    <a:pt x="65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7"/>
                    <a:pt x="64" y="24"/>
                    <a:pt x="64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1"/>
                    <a:pt x="66" y="21"/>
                    <a:pt x="67" y="20"/>
                  </a:cubicBezTo>
                  <a:cubicBezTo>
                    <a:pt x="67" y="22"/>
                    <a:pt x="67" y="24"/>
                    <a:pt x="67" y="26"/>
                  </a:cubicBezTo>
                  <a:cubicBezTo>
                    <a:pt x="67" y="27"/>
                    <a:pt x="67" y="29"/>
                    <a:pt x="67" y="30"/>
                  </a:cubicBezTo>
                  <a:cubicBezTo>
                    <a:pt x="66" y="30"/>
                    <a:pt x="66" y="31"/>
                    <a:pt x="65" y="31"/>
                  </a:cubicBezTo>
                  <a:moveTo>
                    <a:pt x="69" y="30"/>
                  </a:moveTo>
                  <a:cubicBezTo>
                    <a:pt x="69" y="28"/>
                    <a:pt x="69" y="27"/>
                    <a:pt x="69" y="26"/>
                  </a:cubicBezTo>
                  <a:cubicBezTo>
                    <a:pt x="69" y="24"/>
                    <a:pt x="69" y="22"/>
                    <a:pt x="69" y="20"/>
                  </a:cubicBezTo>
                  <a:cubicBezTo>
                    <a:pt x="70" y="20"/>
                    <a:pt x="71" y="19"/>
                    <a:pt x="73" y="19"/>
                  </a:cubicBezTo>
                  <a:cubicBezTo>
                    <a:pt x="73" y="22"/>
                    <a:pt x="73" y="25"/>
                    <a:pt x="73" y="28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2" y="29"/>
                    <a:pt x="70" y="29"/>
                    <a:pt x="69" y="30"/>
                  </a:cubicBezTo>
                  <a:moveTo>
                    <a:pt x="19" y="30"/>
                  </a:moveTo>
                  <a:cubicBezTo>
                    <a:pt x="17" y="29"/>
                    <a:pt x="15" y="28"/>
                    <a:pt x="13" y="27"/>
                  </a:cubicBezTo>
                  <a:cubicBezTo>
                    <a:pt x="13" y="24"/>
                    <a:pt x="13" y="21"/>
                    <a:pt x="13" y="18"/>
                  </a:cubicBezTo>
                  <a:cubicBezTo>
                    <a:pt x="15" y="19"/>
                    <a:pt x="17" y="20"/>
                    <a:pt x="19" y="20"/>
                  </a:cubicBezTo>
                  <a:cubicBezTo>
                    <a:pt x="19" y="22"/>
                    <a:pt x="19" y="24"/>
                    <a:pt x="19" y="26"/>
                  </a:cubicBezTo>
                  <a:cubicBezTo>
                    <a:pt x="19" y="28"/>
                    <a:pt x="19" y="29"/>
                    <a:pt x="19" y="30"/>
                  </a:cubicBezTo>
                  <a:moveTo>
                    <a:pt x="75" y="28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4"/>
                    <a:pt x="75" y="21"/>
                    <a:pt x="74" y="18"/>
                  </a:cubicBezTo>
                  <a:cubicBezTo>
                    <a:pt x="75" y="18"/>
                    <a:pt x="76" y="17"/>
                    <a:pt x="77" y="17"/>
                  </a:cubicBezTo>
                  <a:cubicBezTo>
                    <a:pt x="78" y="20"/>
                    <a:pt x="78" y="23"/>
                    <a:pt x="78" y="27"/>
                  </a:cubicBezTo>
                  <a:cubicBezTo>
                    <a:pt x="77" y="27"/>
                    <a:pt x="76" y="28"/>
                    <a:pt x="75" y="28"/>
                  </a:cubicBezTo>
                  <a:moveTo>
                    <a:pt x="11" y="26"/>
                  </a:moveTo>
                  <a:cubicBezTo>
                    <a:pt x="10" y="26"/>
                    <a:pt x="10" y="25"/>
                    <a:pt x="9" y="25"/>
                  </a:cubicBezTo>
                  <a:cubicBezTo>
                    <a:pt x="9" y="22"/>
                    <a:pt x="9" y="19"/>
                    <a:pt x="9" y="16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1" y="20"/>
                    <a:pt x="11" y="23"/>
                    <a:pt x="11" y="26"/>
                  </a:cubicBezTo>
                  <a:moveTo>
                    <a:pt x="7" y="23"/>
                  </a:moveTo>
                  <a:cubicBezTo>
                    <a:pt x="7" y="23"/>
                    <a:pt x="6" y="22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9"/>
                    <a:pt x="6" y="17"/>
                    <a:pt x="6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7" y="20"/>
                    <a:pt x="7" y="23"/>
                  </a:cubicBezTo>
                  <a:moveTo>
                    <a:pt x="79" y="26"/>
                  </a:moveTo>
                  <a:cubicBezTo>
                    <a:pt x="79" y="23"/>
                    <a:pt x="79" y="19"/>
                    <a:pt x="79" y="16"/>
                  </a:cubicBezTo>
                  <a:cubicBezTo>
                    <a:pt x="81" y="15"/>
                    <a:pt x="82" y="14"/>
                    <a:pt x="84" y="14"/>
                  </a:cubicBezTo>
                  <a:cubicBezTo>
                    <a:pt x="84" y="17"/>
                    <a:pt x="84" y="20"/>
                    <a:pt x="84" y="23"/>
                  </a:cubicBezTo>
                  <a:cubicBezTo>
                    <a:pt x="84" y="24"/>
                    <a:pt x="83" y="24"/>
                    <a:pt x="82" y="25"/>
                  </a:cubicBezTo>
                  <a:cubicBezTo>
                    <a:pt x="81" y="25"/>
                    <a:pt x="80" y="25"/>
                    <a:pt x="79" y="26"/>
                  </a:cubicBezTo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4"/>
                    <a:pt x="4" y="15"/>
                  </a:cubicBezTo>
                  <a:moveTo>
                    <a:pt x="86" y="22"/>
                  </a:moveTo>
                  <a:cubicBezTo>
                    <a:pt x="86" y="19"/>
                    <a:pt x="86" y="16"/>
                    <a:pt x="86" y="13"/>
                  </a:cubicBezTo>
                  <a:cubicBezTo>
                    <a:pt x="87" y="12"/>
                    <a:pt x="88" y="11"/>
                    <a:pt x="89" y="10"/>
                  </a:cubicBezTo>
                  <a:cubicBezTo>
                    <a:pt x="89" y="13"/>
                    <a:pt x="89" y="15"/>
                    <a:pt x="89" y="17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8" y="19"/>
                    <a:pt x="87" y="20"/>
                    <a:pt x="86" y="22"/>
                  </a:cubicBezTo>
                  <a:moveTo>
                    <a:pt x="91" y="0"/>
                  </a:moveTo>
                  <a:cubicBezTo>
                    <a:pt x="90" y="0"/>
                    <a:pt x="89" y="1"/>
                    <a:pt x="89" y="2"/>
                  </a:cubicBezTo>
                  <a:cubicBezTo>
                    <a:pt x="89" y="3"/>
                    <a:pt x="89" y="5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76" y="16"/>
                    <a:pt x="60" y="20"/>
                    <a:pt x="44" y="20"/>
                  </a:cubicBezTo>
                  <a:cubicBezTo>
                    <a:pt x="40" y="20"/>
                    <a:pt x="36" y="20"/>
                    <a:pt x="32" y="19"/>
                  </a:cubicBezTo>
                  <a:cubicBezTo>
                    <a:pt x="22" y="18"/>
                    <a:pt x="12" y="16"/>
                    <a:pt x="6" y="10"/>
                  </a:cubicBezTo>
                  <a:cubicBezTo>
                    <a:pt x="5" y="9"/>
                    <a:pt x="4" y="8"/>
                    <a:pt x="4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3"/>
                    <a:pt x="1" y="16"/>
                    <a:pt x="1" y="19"/>
                  </a:cubicBezTo>
                  <a:cubicBezTo>
                    <a:pt x="1" y="19"/>
                    <a:pt x="1" y="20"/>
                    <a:pt x="2" y="20"/>
                  </a:cubicBezTo>
                  <a:cubicBezTo>
                    <a:pt x="2" y="22"/>
                    <a:pt x="4" y="24"/>
                    <a:pt x="5" y="26"/>
                  </a:cubicBezTo>
                  <a:cubicBezTo>
                    <a:pt x="11" y="31"/>
                    <a:pt x="23" y="37"/>
                    <a:pt x="41" y="37"/>
                  </a:cubicBezTo>
                  <a:cubicBezTo>
                    <a:pt x="49" y="37"/>
                    <a:pt x="60" y="36"/>
                    <a:pt x="70" y="33"/>
                  </a:cubicBezTo>
                  <a:cubicBezTo>
                    <a:pt x="73" y="32"/>
                    <a:pt x="76" y="31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9"/>
                    <a:pt x="83" y="28"/>
                    <a:pt x="84" y="27"/>
                  </a:cubicBezTo>
                  <a:cubicBezTo>
                    <a:pt x="84" y="27"/>
                    <a:pt x="85" y="27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9" y="24"/>
                    <a:pt x="91" y="21"/>
                    <a:pt x="92" y="18"/>
                  </a:cubicBezTo>
                  <a:cubicBezTo>
                    <a:pt x="92" y="18"/>
                    <a:pt x="93" y="17"/>
                    <a:pt x="93" y="17"/>
                  </a:cubicBezTo>
                  <a:cubicBezTo>
                    <a:pt x="93" y="16"/>
                    <a:pt x="92" y="16"/>
                    <a:pt x="92" y="15"/>
                  </a:cubicBezTo>
                  <a:cubicBezTo>
                    <a:pt x="92" y="11"/>
                    <a:pt x="93" y="6"/>
                    <a:pt x="93" y="2"/>
                  </a:cubicBezTo>
                  <a:cubicBezTo>
                    <a:pt x="93" y="1"/>
                    <a:pt x="92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Freeform 787"/>
            <p:cNvSpPr>
              <a:spLocks noEditPoints="1"/>
            </p:cNvSpPr>
            <p:nvPr/>
          </p:nvSpPr>
          <p:spPr bwMode="auto">
            <a:xfrm>
              <a:off x="825425" y="4666882"/>
              <a:ext cx="197142" cy="77961"/>
            </a:xfrm>
            <a:custGeom>
              <a:avLst/>
              <a:gdLst>
                <a:gd name="T0" fmla="*/ 47 w 93"/>
                <a:gd name="T1" fmla="*/ 23 h 37"/>
                <a:gd name="T2" fmla="*/ 42 w 93"/>
                <a:gd name="T3" fmla="*/ 33 h 37"/>
                <a:gd name="T4" fmla="*/ 44 w 93"/>
                <a:gd name="T5" fmla="*/ 23 h 37"/>
                <a:gd name="T6" fmla="*/ 35 w 93"/>
                <a:gd name="T7" fmla="*/ 33 h 37"/>
                <a:gd name="T8" fmla="*/ 41 w 93"/>
                <a:gd name="T9" fmla="*/ 30 h 37"/>
                <a:gd name="T10" fmla="*/ 48 w 93"/>
                <a:gd name="T11" fmla="*/ 24 h 37"/>
                <a:gd name="T12" fmla="*/ 52 w 93"/>
                <a:gd name="T13" fmla="*/ 23 h 37"/>
                <a:gd name="T14" fmla="*/ 49 w 93"/>
                <a:gd name="T15" fmla="*/ 33 h 37"/>
                <a:gd name="T16" fmla="*/ 54 w 93"/>
                <a:gd name="T17" fmla="*/ 31 h 37"/>
                <a:gd name="T18" fmla="*/ 55 w 93"/>
                <a:gd name="T19" fmla="*/ 23 h 37"/>
                <a:gd name="T20" fmla="*/ 57 w 93"/>
                <a:gd name="T21" fmla="*/ 32 h 37"/>
                <a:gd name="T22" fmla="*/ 58 w 93"/>
                <a:gd name="T23" fmla="*/ 32 h 37"/>
                <a:gd name="T24" fmla="*/ 28 w 93"/>
                <a:gd name="T25" fmla="*/ 32 h 37"/>
                <a:gd name="T26" fmla="*/ 32 w 93"/>
                <a:gd name="T27" fmla="*/ 23 h 37"/>
                <a:gd name="T28" fmla="*/ 34 w 93"/>
                <a:gd name="T29" fmla="*/ 33 h 37"/>
                <a:gd name="T30" fmla="*/ 63 w 93"/>
                <a:gd name="T31" fmla="*/ 21 h 37"/>
                <a:gd name="T32" fmla="*/ 63 w 93"/>
                <a:gd name="T33" fmla="*/ 31 h 37"/>
                <a:gd name="T34" fmla="*/ 20 w 93"/>
                <a:gd name="T35" fmla="*/ 30 h 37"/>
                <a:gd name="T36" fmla="*/ 26 w 93"/>
                <a:gd name="T37" fmla="*/ 22 h 37"/>
                <a:gd name="T38" fmla="*/ 65 w 93"/>
                <a:gd name="T39" fmla="*/ 31 h 37"/>
                <a:gd name="T40" fmla="*/ 64 w 93"/>
                <a:gd name="T41" fmla="*/ 21 h 37"/>
                <a:gd name="T42" fmla="*/ 67 w 93"/>
                <a:gd name="T43" fmla="*/ 26 h 37"/>
                <a:gd name="T44" fmla="*/ 69 w 93"/>
                <a:gd name="T45" fmla="*/ 30 h 37"/>
                <a:gd name="T46" fmla="*/ 73 w 93"/>
                <a:gd name="T47" fmla="*/ 19 h 37"/>
                <a:gd name="T48" fmla="*/ 69 w 93"/>
                <a:gd name="T49" fmla="*/ 30 h 37"/>
                <a:gd name="T50" fmla="*/ 13 w 93"/>
                <a:gd name="T51" fmla="*/ 18 h 37"/>
                <a:gd name="T52" fmla="*/ 19 w 93"/>
                <a:gd name="T53" fmla="*/ 30 h 37"/>
                <a:gd name="T54" fmla="*/ 74 w 93"/>
                <a:gd name="T55" fmla="*/ 18 h 37"/>
                <a:gd name="T56" fmla="*/ 75 w 93"/>
                <a:gd name="T57" fmla="*/ 28 h 37"/>
                <a:gd name="T58" fmla="*/ 9 w 93"/>
                <a:gd name="T59" fmla="*/ 16 h 37"/>
                <a:gd name="T60" fmla="*/ 7 w 93"/>
                <a:gd name="T61" fmla="*/ 23 h 37"/>
                <a:gd name="T62" fmla="*/ 6 w 93"/>
                <a:gd name="T63" fmla="*/ 14 h 37"/>
                <a:gd name="T64" fmla="*/ 79 w 93"/>
                <a:gd name="T65" fmla="*/ 26 h 37"/>
                <a:gd name="T66" fmla="*/ 84 w 93"/>
                <a:gd name="T67" fmla="*/ 23 h 37"/>
                <a:gd name="T68" fmla="*/ 4 w 93"/>
                <a:gd name="T69" fmla="*/ 15 h 37"/>
                <a:gd name="T70" fmla="*/ 4 w 93"/>
                <a:gd name="T71" fmla="*/ 13 h 37"/>
                <a:gd name="T72" fmla="*/ 86 w 93"/>
                <a:gd name="T73" fmla="*/ 13 h 37"/>
                <a:gd name="T74" fmla="*/ 89 w 93"/>
                <a:gd name="T75" fmla="*/ 18 h 37"/>
                <a:gd name="T76" fmla="*/ 89 w 93"/>
                <a:gd name="T77" fmla="*/ 2 h 37"/>
                <a:gd name="T78" fmla="*/ 44 w 93"/>
                <a:gd name="T79" fmla="*/ 20 h 37"/>
                <a:gd name="T80" fmla="*/ 4 w 93"/>
                <a:gd name="T81" fmla="*/ 7 h 37"/>
                <a:gd name="T82" fmla="*/ 3 w 93"/>
                <a:gd name="T83" fmla="*/ 3 h 37"/>
                <a:gd name="T84" fmla="*/ 0 w 93"/>
                <a:gd name="T85" fmla="*/ 6 h 37"/>
                <a:gd name="T86" fmla="*/ 1 w 93"/>
                <a:gd name="T87" fmla="*/ 19 h 37"/>
                <a:gd name="T88" fmla="*/ 41 w 93"/>
                <a:gd name="T89" fmla="*/ 37 h 37"/>
                <a:gd name="T90" fmla="*/ 79 w 93"/>
                <a:gd name="T91" fmla="*/ 30 h 37"/>
                <a:gd name="T92" fmla="*/ 84 w 93"/>
                <a:gd name="T93" fmla="*/ 27 h 37"/>
                <a:gd name="T94" fmla="*/ 86 w 93"/>
                <a:gd name="T95" fmla="*/ 26 h 37"/>
                <a:gd name="T96" fmla="*/ 92 w 93"/>
                <a:gd name="T97" fmla="*/ 15 h 37"/>
                <a:gd name="T98" fmla="*/ 91 w 93"/>
                <a:gd name="T9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37">
                  <a:moveTo>
                    <a:pt x="44" y="23"/>
                  </a:moveTo>
                  <a:cubicBezTo>
                    <a:pt x="45" y="23"/>
                    <a:pt x="46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7"/>
                    <a:pt x="47" y="30"/>
                    <a:pt x="48" y="33"/>
                  </a:cubicBezTo>
                  <a:cubicBezTo>
                    <a:pt x="46" y="33"/>
                    <a:pt x="44" y="33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8"/>
                    <a:pt x="42" y="26"/>
                    <a:pt x="43" y="23"/>
                  </a:cubicBezTo>
                  <a:cubicBezTo>
                    <a:pt x="44" y="23"/>
                    <a:pt x="44" y="23"/>
                    <a:pt x="44" y="23"/>
                  </a:cubicBezTo>
                  <a:moveTo>
                    <a:pt x="41" y="33"/>
                  </a:moveTo>
                  <a:cubicBezTo>
                    <a:pt x="39" y="33"/>
                    <a:pt x="37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0"/>
                    <a:pt x="35" y="26"/>
                    <a:pt x="35" y="23"/>
                  </a:cubicBezTo>
                  <a:cubicBezTo>
                    <a:pt x="37" y="23"/>
                    <a:pt x="39" y="23"/>
                    <a:pt x="41" y="23"/>
                  </a:cubicBezTo>
                  <a:cubicBezTo>
                    <a:pt x="41" y="25"/>
                    <a:pt x="41" y="28"/>
                    <a:pt x="41" y="30"/>
                  </a:cubicBezTo>
                  <a:cubicBezTo>
                    <a:pt x="41" y="31"/>
                    <a:pt x="41" y="32"/>
                    <a:pt x="41" y="33"/>
                  </a:cubicBezTo>
                  <a:moveTo>
                    <a:pt x="49" y="33"/>
                  </a:moveTo>
                  <a:cubicBezTo>
                    <a:pt x="49" y="30"/>
                    <a:pt x="49" y="27"/>
                    <a:pt x="48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50" y="23"/>
                    <a:pt x="51" y="23"/>
                    <a:pt x="52" y="23"/>
                  </a:cubicBezTo>
                  <a:cubicBezTo>
                    <a:pt x="52" y="25"/>
                    <a:pt x="52" y="27"/>
                    <a:pt x="52" y="29"/>
                  </a:cubicBezTo>
                  <a:cubicBezTo>
                    <a:pt x="52" y="30"/>
                    <a:pt x="52" y="32"/>
                    <a:pt x="52" y="33"/>
                  </a:cubicBezTo>
                  <a:cubicBezTo>
                    <a:pt x="51" y="33"/>
                    <a:pt x="50" y="33"/>
                    <a:pt x="49" y="33"/>
                  </a:cubicBezTo>
                  <a:moveTo>
                    <a:pt x="54" y="33"/>
                  </a:moveTo>
                  <a:cubicBezTo>
                    <a:pt x="54" y="32"/>
                    <a:pt x="54" y="32"/>
                    <a:pt x="54" y="31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4" y="27"/>
                    <a:pt x="54" y="25"/>
                    <a:pt x="54" y="23"/>
                  </a:cubicBezTo>
                  <a:cubicBezTo>
                    <a:pt x="54" y="23"/>
                    <a:pt x="55" y="23"/>
                    <a:pt x="55" y="23"/>
                  </a:cubicBezTo>
                  <a:cubicBezTo>
                    <a:pt x="55" y="26"/>
                    <a:pt x="55" y="29"/>
                    <a:pt x="55" y="32"/>
                  </a:cubicBezTo>
                  <a:cubicBezTo>
                    <a:pt x="54" y="33"/>
                    <a:pt x="54" y="33"/>
                    <a:pt x="54" y="33"/>
                  </a:cubicBezTo>
                  <a:moveTo>
                    <a:pt x="57" y="32"/>
                  </a:moveTo>
                  <a:cubicBezTo>
                    <a:pt x="57" y="29"/>
                    <a:pt x="57" y="26"/>
                    <a:pt x="57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5"/>
                    <a:pt x="58" y="29"/>
                    <a:pt x="58" y="32"/>
                  </a:cubicBezTo>
                  <a:cubicBezTo>
                    <a:pt x="58" y="32"/>
                    <a:pt x="57" y="32"/>
                    <a:pt x="57" y="32"/>
                  </a:cubicBezTo>
                  <a:moveTo>
                    <a:pt x="34" y="33"/>
                  </a:moveTo>
                  <a:cubicBezTo>
                    <a:pt x="32" y="33"/>
                    <a:pt x="30" y="33"/>
                    <a:pt x="28" y="32"/>
                  </a:cubicBezTo>
                  <a:cubicBezTo>
                    <a:pt x="28" y="31"/>
                    <a:pt x="28" y="30"/>
                    <a:pt x="28" y="29"/>
                  </a:cubicBezTo>
                  <a:cubicBezTo>
                    <a:pt x="28" y="27"/>
                    <a:pt x="28" y="24"/>
                    <a:pt x="28" y="22"/>
                  </a:cubicBezTo>
                  <a:cubicBezTo>
                    <a:pt x="29" y="22"/>
                    <a:pt x="31" y="23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6"/>
                    <a:pt x="34" y="30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moveTo>
                    <a:pt x="60" y="32"/>
                  </a:moveTo>
                  <a:cubicBezTo>
                    <a:pt x="60" y="28"/>
                    <a:pt x="60" y="25"/>
                    <a:pt x="59" y="22"/>
                  </a:cubicBezTo>
                  <a:cubicBezTo>
                    <a:pt x="61" y="22"/>
                    <a:pt x="62" y="22"/>
                    <a:pt x="63" y="21"/>
                  </a:cubicBezTo>
                  <a:cubicBezTo>
                    <a:pt x="63" y="24"/>
                    <a:pt x="63" y="27"/>
                    <a:pt x="63" y="30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2" y="31"/>
                    <a:pt x="61" y="32"/>
                    <a:pt x="60" y="32"/>
                  </a:cubicBezTo>
                  <a:moveTo>
                    <a:pt x="26" y="32"/>
                  </a:moveTo>
                  <a:cubicBezTo>
                    <a:pt x="24" y="32"/>
                    <a:pt x="22" y="31"/>
                    <a:pt x="20" y="30"/>
                  </a:cubicBezTo>
                  <a:cubicBezTo>
                    <a:pt x="20" y="29"/>
                    <a:pt x="20" y="28"/>
                    <a:pt x="20" y="26"/>
                  </a:cubicBezTo>
                  <a:cubicBezTo>
                    <a:pt x="20" y="25"/>
                    <a:pt x="20" y="23"/>
                    <a:pt x="21" y="21"/>
                  </a:cubicBezTo>
                  <a:cubicBezTo>
                    <a:pt x="23" y="21"/>
                    <a:pt x="24" y="22"/>
                    <a:pt x="26" y="22"/>
                  </a:cubicBezTo>
                  <a:cubicBezTo>
                    <a:pt x="26" y="24"/>
                    <a:pt x="26" y="27"/>
                    <a:pt x="26" y="29"/>
                  </a:cubicBezTo>
                  <a:cubicBezTo>
                    <a:pt x="26" y="30"/>
                    <a:pt x="26" y="31"/>
                    <a:pt x="26" y="32"/>
                  </a:cubicBezTo>
                  <a:moveTo>
                    <a:pt x="65" y="31"/>
                  </a:moveTo>
                  <a:cubicBezTo>
                    <a:pt x="65" y="30"/>
                    <a:pt x="65" y="30"/>
                    <a:pt x="65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7"/>
                    <a:pt x="64" y="24"/>
                    <a:pt x="64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1"/>
                    <a:pt x="66" y="21"/>
                    <a:pt x="67" y="20"/>
                  </a:cubicBezTo>
                  <a:cubicBezTo>
                    <a:pt x="67" y="22"/>
                    <a:pt x="67" y="24"/>
                    <a:pt x="67" y="26"/>
                  </a:cubicBezTo>
                  <a:cubicBezTo>
                    <a:pt x="67" y="27"/>
                    <a:pt x="67" y="29"/>
                    <a:pt x="67" y="30"/>
                  </a:cubicBezTo>
                  <a:cubicBezTo>
                    <a:pt x="66" y="30"/>
                    <a:pt x="66" y="31"/>
                    <a:pt x="65" y="31"/>
                  </a:cubicBezTo>
                  <a:moveTo>
                    <a:pt x="69" y="30"/>
                  </a:moveTo>
                  <a:cubicBezTo>
                    <a:pt x="69" y="28"/>
                    <a:pt x="69" y="27"/>
                    <a:pt x="69" y="26"/>
                  </a:cubicBezTo>
                  <a:cubicBezTo>
                    <a:pt x="69" y="24"/>
                    <a:pt x="69" y="22"/>
                    <a:pt x="69" y="20"/>
                  </a:cubicBezTo>
                  <a:cubicBezTo>
                    <a:pt x="70" y="20"/>
                    <a:pt x="71" y="19"/>
                    <a:pt x="73" y="19"/>
                  </a:cubicBezTo>
                  <a:cubicBezTo>
                    <a:pt x="73" y="22"/>
                    <a:pt x="73" y="25"/>
                    <a:pt x="73" y="28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2" y="29"/>
                    <a:pt x="70" y="29"/>
                    <a:pt x="69" y="30"/>
                  </a:cubicBezTo>
                  <a:moveTo>
                    <a:pt x="19" y="30"/>
                  </a:moveTo>
                  <a:cubicBezTo>
                    <a:pt x="17" y="29"/>
                    <a:pt x="15" y="28"/>
                    <a:pt x="13" y="27"/>
                  </a:cubicBezTo>
                  <a:cubicBezTo>
                    <a:pt x="13" y="24"/>
                    <a:pt x="13" y="21"/>
                    <a:pt x="13" y="18"/>
                  </a:cubicBezTo>
                  <a:cubicBezTo>
                    <a:pt x="15" y="19"/>
                    <a:pt x="17" y="20"/>
                    <a:pt x="19" y="20"/>
                  </a:cubicBezTo>
                  <a:cubicBezTo>
                    <a:pt x="19" y="22"/>
                    <a:pt x="19" y="24"/>
                    <a:pt x="19" y="26"/>
                  </a:cubicBezTo>
                  <a:cubicBezTo>
                    <a:pt x="19" y="28"/>
                    <a:pt x="19" y="29"/>
                    <a:pt x="19" y="30"/>
                  </a:cubicBezTo>
                  <a:moveTo>
                    <a:pt x="75" y="28"/>
                  </a:moveTo>
                  <a:cubicBezTo>
                    <a:pt x="75" y="28"/>
                    <a:pt x="75" y="28"/>
                    <a:pt x="75" y="28"/>
                  </a:cubicBezTo>
                  <a:cubicBezTo>
                    <a:pt x="75" y="24"/>
                    <a:pt x="75" y="21"/>
                    <a:pt x="74" y="18"/>
                  </a:cubicBezTo>
                  <a:cubicBezTo>
                    <a:pt x="75" y="18"/>
                    <a:pt x="76" y="17"/>
                    <a:pt x="77" y="17"/>
                  </a:cubicBezTo>
                  <a:cubicBezTo>
                    <a:pt x="78" y="20"/>
                    <a:pt x="78" y="23"/>
                    <a:pt x="78" y="27"/>
                  </a:cubicBezTo>
                  <a:cubicBezTo>
                    <a:pt x="77" y="27"/>
                    <a:pt x="76" y="27"/>
                    <a:pt x="75" y="28"/>
                  </a:cubicBezTo>
                  <a:moveTo>
                    <a:pt x="11" y="26"/>
                  </a:moveTo>
                  <a:cubicBezTo>
                    <a:pt x="10" y="26"/>
                    <a:pt x="10" y="25"/>
                    <a:pt x="9" y="25"/>
                  </a:cubicBezTo>
                  <a:cubicBezTo>
                    <a:pt x="9" y="22"/>
                    <a:pt x="9" y="19"/>
                    <a:pt x="9" y="16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1" y="20"/>
                    <a:pt x="11" y="23"/>
                    <a:pt x="11" y="26"/>
                  </a:cubicBezTo>
                  <a:moveTo>
                    <a:pt x="7" y="23"/>
                  </a:moveTo>
                  <a:cubicBezTo>
                    <a:pt x="7" y="22"/>
                    <a:pt x="6" y="22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9"/>
                    <a:pt x="6" y="17"/>
                    <a:pt x="6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7" y="20"/>
                    <a:pt x="7" y="23"/>
                  </a:cubicBezTo>
                  <a:moveTo>
                    <a:pt x="79" y="26"/>
                  </a:moveTo>
                  <a:cubicBezTo>
                    <a:pt x="79" y="23"/>
                    <a:pt x="79" y="19"/>
                    <a:pt x="79" y="16"/>
                  </a:cubicBezTo>
                  <a:cubicBezTo>
                    <a:pt x="81" y="15"/>
                    <a:pt x="82" y="14"/>
                    <a:pt x="84" y="13"/>
                  </a:cubicBezTo>
                  <a:cubicBezTo>
                    <a:pt x="84" y="17"/>
                    <a:pt x="84" y="20"/>
                    <a:pt x="84" y="23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81" y="25"/>
                    <a:pt x="80" y="25"/>
                    <a:pt x="79" y="26"/>
                  </a:cubicBezTo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4"/>
                    <a:pt x="4" y="15"/>
                  </a:cubicBezTo>
                  <a:moveTo>
                    <a:pt x="86" y="21"/>
                  </a:moveTo>
                  <a:cubicBezTo>
                    <a:pt x="86" y="19"/>
                    <a:pt x="86" y="16"/>
                    <a:pt x="86" y="13"/>
                  </a:cubicBezTo>
                  <a:cubicBezTo>
                    <a:pt x="87" y="12"/>
                    <a:pt x="88" y="11"/>
                    <a:pt x="89" y="10"/>
                  </a:cubicBezTo>
                  <a:cubicBezTo>
                    <a:pt x="89" y="13"/>
                    <a:pt x="89" y="15"/>
                    <a:pt x="89" y="17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8" y="19"/>
                    <a:pt x="87" y="20"/>
                    <a:pt x="86" y="21"/>
                  </a:cubicBezTo>
                  <a:moveTo>
                    <a:pt x="91" y="0"/>
                  </a:moveTo>
                  <a:cubicBezTo>
                    <a:pt x="90" y="0"/>
                    <a:pt x="89" y="1"/>
                    <a:pt x="89" y="2"/>
                  </a:cubicBezTo>
                  <a:cubicBezTo>
                    <a:pt x="89" y="3"/>
                    <a:pt x="89" y="5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76" y="16"/>
                    <a:pt x="60" y="20"/>
                    <a:pt x="44" y="20"/>
                  </a:cubicBezTo>
                  <a:cubicBezTo>
                    <a:pt x="40" y="20"/>
                    <a:pt x="36" y="20"/>
                    <a:pt x="32" y="19"/>
                  </a:cubicBezTo>
                  <a:cubicBezTo>
                    <a:pt x="22" y="18"/>
                    <a:pt x="12" y="16"/>
                    <a:pt x="6" y="10"/>
                  </a:cubicBezTo>
                  <a:cubicBezTo>
                    <a:pt x="5" y="9"/>
                    <a:pt x="4" y="8"/>
                    <a:pt x="4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3"/>
                    <a:pt x="1" y="16"/>
                    <a:pt x="1" y="19"/>
                  </a:cubicBezTo>
                  <a:cubicBezTo>
                    <a:pt x="1" y="19"/>
                    <a:pt x="1" y="20"/>
                    <a:pt x="2" y="20"/>
                  </a:cubicBezTo>
                  <a:cubicBezTo>
                    <a:pt x="2" y="22"/>
                    <a:pt x="4" y="24"/>
                    <a:pt x="5" y="26"/>
                  </a:cubicBezTo>
                  <a:cubicBezTo>
                    <a:pt x="11" y="31"/>
                    <a:pt x="23" y="37"/>
                    <a:pt x="41" y="37"/>
                  </a:cubicBezTo>
                  <a:cubicBezTo>
                    <a:pt x="49" y="37"/>
                    <a:pt x="60" y="36"/>
                    <a:pt x="70" y="33"/>
                  </a:cubicBezTo>
                  <a:cubicBezTo>
                    <a:pt x="73" y="32"/>
                    <a:pt x="76" y="31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3" y="28"/>
                    <a:pt x="84" y="27"/>
                  </a:cubicBezTo>
                  <a:cubicBezTo>
                    <a:pt x="84" y="27"/>
                    <a:pt x="85" y="27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9" y="24"/>
                    <a:pt x="91" y="21"/>
                    <a:pt x="92" y="18"/>
                  </a:cubicBezTo>
                  <a:cubicBezTo>
                    <a:pt x="92" y="18"/>
                    <a:pt x="93" y="17"/>
                    <a:pt x="93" y="17"/>
                  </a:cubicBezTo>
                  <a:cubicBezTo>
                    <a:pt x="93" y="16"/>
                    <a:pt x="92" y="16"/>
                    <a:pt x="92" y="15"/>
                  </a:cubicBezTo>
                  <a:cubicBezTo>
                    <a:pt x="92" y="11"/>
                    <a:pt x="93" y="6"/>
                    <a:pt x="93" y="2"/>
                  </a:cubicBezTo>
                  <a:cubicBezTo>
                    <a:pt x="93" y="1"/>
                    <a:pt x="92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Freeform 788"/>
            <p:cNvSpPr>
              <a:spLocks noEditPoints="1"/>
            </p:cNvSpPr>
            <p:nvPr/>
          </p:nvSpPr>
          <p:spPr bwMode="auto">
            <a:xfrm>
              <a:off x="825425" y="4713479"/>
              <a:ext cx="197142" cy="77961"/>
            </a:xfrm>
            <a:custGeom>
              <a:avLst/>
              <a:gdLst>
                <a:gd name="T0" fmla="*/ 47 w 93"/>
                <a:gd name="T1" fmla="*/ 23 h 37"/>
                <a:gd name="T2" fmla="*/ 42 w 93"/>
                <a:gd name="T3" fmla="*/ 33 h 37"/>
                <a:gd name="T4" fmla="*/ 44 w 93"/>
                <a:gd name="T5" fmla="*/ 23 h 37"/>
                <a:gd name="T6" fmla="*/ 35 w 93"/>
                <a:gd name="T7" fmla="*/ 33 h 37"/>
                <a:gd name="T8" fmla="*/ 41 w 93"/>
                <a:gd name="T9" fmla="*/ 30 h 37"/>
                <a:gd name="T10" fmla="*/ 48 w 93"/>
                <a:gd name="T11" fmla="*/ 24 h 37"/>
                <a:gd name="T12" fmla="*/ 52 w 93"/>
                <a:gd name="T13" fmla="*/ 23 h 37"/>
                <a:gd name="T14" fmla="*/ 49 w 93"/>
                <a:gd name="T15" fmla="*/ 33 h 37"/>
                <a:gd name="T16" fmla="*/ 54 w 93"/>
                <a:gd name="T17" fmla="*/ 31 h 37"/>
                <a:gd name="T18" fmla="*/ 55 w 93"/>
                <a:gd name="T19" fmla="*/ 23 h 37"/>
                <a:gd name="T20" fmla="*/ 57 w 93"/>
                <a:gd name="T21" fmla="*/ 32 h 37"/>
                <a:gd name="T22" fmla="*/ 58 w 93"/>
                <a:gd name="T23" fmla="*/ 32 h 37"/>
                <a:gd name="T24" fmla="*/ 28 w 93"/>
                <a:gd name="T25" fmla="*/ 32 h 37"/>
                <a:gd name="T26" fmla="*/ 32 w 93"/>
                <a:gd name="T27" fmla="*/ 23 h 37"/>
                <a:gd name="T28" fmla="*/ 34 w 93"/>
                <a:gd name="T29" fmla="*/ 33 h 37"/>
                <a:gd name="T30" fmla="*/ 63 w 93"/>
                <a:gd name="T31" fmla="*/ 21 h 37"/>
                <a:gd name="T32" fmla="*/ 63 w 93"/>
                <a:gd name="T33" fmla="*/ 31 h 37"/>
                <a:gd name="T34" fmla="*/ 20 w 93"/>
                <a:gd name="T35" fmla="*/ 30 h 37"/>
                <a:gd name="T36" fmla="*/ 26 w 93"/>
                <a:gd name="T37" fmla="*/ 22 h 37"/>
                <a:gd name="T38" fmla="*/ 65 w 93"/>
                <a:gd name="T39" fmla="*/ 31 h 37"/>
                <a:gd name="T40" fmla="*/ 64 w 93"/>
                <a:gd name="T41" fmla="*/ 21 h 37"/>
                <a:gd name="T42" fmla="*/ 67 w 93"/>
                <a:gd name="T43" fmla="*/ 26 h 37"/>
                <a:gd name="T44" fmla="*/ 69 w 93"/>
                <a:gd name="T45" fmla="*/ 30 h 37"/>
                <a:gd name="T46" fmla="*/ 73 w 93"/>
                <a:gd name="T47" fmla="*/ 19 h 37"/>
                <a:gd name="T48" fmla="*/ 69 w 93"/>
                <a:gd name="T49" fmla="*/ 30 h 37"/>
                <a:gd name="T50" fmla="*/ 13 w 93"/>
                <a:gd name="T51" fmla="*/ 18 h 37"/>
                <a:gd name="T52" fmla="*/ 19 w 93"/>
                <a:gd name="T53" fmla="*/ 30 h 37"/>
                <a:gd name="T54" fmla="*/ 74 w 93"/>
                <a:gd name="T55" fmla="*/ 18 h 37"/>
                <a:gd name="T56" fmla="*/ 75 w 93"/>
                <a:gd name="T57" fmla="*/ 28 h 37"/>
                <a:gd name="T58" fmla="*/ 9 w 93"/>
                <a:gd name="T59" fmla="*/ 16 h 37"/>
                <a:gd name="T60" fmla="*/ 7 w 93"/>
                <a:gd name="T61" fmla="*/ 23 h 37"/>
                <a:gd name="T62" fmla="*/ 6 w 93"/>
                <a:gd name="T63" fmla="*/ 14 h 37"/>
                <a:gd name="T64" fmla="*/ 79 w 93"/>
                <a:gd name="T65" fmla="*/ 26 h 37"/>
                <a:gd name="T66" fmla="*/ 84 w 93"/>
                <a:gd name="T67" fmla="*/ 23 h 37"/>
                <a:gd name="T68" fmla="*/ 4 w 93"/>
                <a:gd name="T69" fmla="*/ 15 h 37"/>
                <a:gd name="T70" fmla="*/ 4 w 93"/>
                <a:gd name="T71" fmla="*/ 13 h 37"/>
                <a:gd name="T72" fmla="*/ 86 w 93"/>
                <a:gd name="T73" fmla="*/ 13 h 37"/>
                <a:gd name="T74" fmla="*/ 89 w 93"/>
                <a:gd name="T75" fmla="*/ 18 h 37"/>
                <a:gd name="T76" fmla="*/ 89 w 93"/>
                <a:gd name="T77" fmla="*/ 2 h 37"/>
                <a:gd name="T78" fmla="*/ 89 w 93"/>
                <a:gd name="T79" fmla="*/ 6 h 37"/>
                <a:gd name="T80" fmla="*/ 32 w 93"/>
                <a:gd name="T81" fmla="*/ 19 h 37"/>
                <a:gd name="T82" fmla="*/ 4 w 93"/>
                <a:gd name="T83" fmla="*/ 5 h 37"/>
                <a:gd name="T84" fmla="*/ 2 w 93"/>
                <a:gd name="T85" fmla="*/ 3 h 37"/>
                <a:gd name="T86" fmla="*/ 1 w 93"/>
                <a:gd name="T87" fmla="*/ 8 h 37"/>
                <a:gd name="T88" fmla="*/ 2 w 93"/>
                <a:gd name="T89" fmla="*/ 20 h 37"/>
                <a:gd name="T90" fmla="*/ 70 w 93"/>
                <a:gd name="T91" fmla="*/ 33 h 37"/>
                <a:gd name="T92" fmla="*/ 80 w 93"/>
                <a:gd name="T93" fmla="*/ 29 h 37"/>
                <a:gd name="T94" fmla="*/ 86 w 93"/>
                <a:gd name="T95" fmla="*/ 26 h 37"/>
                <a:gd name="T96" fmla="*/ 92 w 93"/>
                <a:gd name="T97" fmla="*/ 18 h 37"/>
                <a:gd name="T98" fmla="*/ 93 w 93"/>
                <a:gd name="T9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37">
                  <a:moveTo>
                    <a:pt x="44" y="23"/>
                  </a:moveTo>
                  <a:cubicBezTo>
                    <a:pt x="45" y="23"/>
                    <a:pt x="46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7"/>
                    <a:pt x="47" y="30"/>
                    <a:pt x="48" y="33"/>
                  </a:cubicBezTo>
                  <a:cubicBezTo>
                    <a:pt x="46" y="33"/>
                    <a:pt x="44" y="33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8"/>
                    <a:pt x="42" y="25"/>
                    <a:pt x="43" y="23"/>
                  </a:cubicBezTo>
                  <a:cubicBezTo>
                    <a:pt x="44" y="23"/>
                    <a:pt x="44" y="23"/>
                    <a:pt x="44" y="23"/>
                  </a:cubicBezTo>
                  <a:moveTo>
                    <a:pt x="41" y="33"/>
                  </a:moveTo>
                  <a:cubicBezTo>
                    <a:pt x="39" y="33"/>
                    <a:pt x="37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0"/>
                    <a:pt x="35" y="26"/>
                    <a:pt x="35" y="23"/>
                  </a:cubicBezTo>
                  <a:cubicBezTo>
                    <a:pt x="37" y="23"/>
                    <a:pt x="39" y="23"/>
                    <a:pt x="41" y="23"/>
                  </a:cubicBezTo>
                  <a:cubicBezTo>
                    <a:pt x="41" y="25"/>
                    <a:pt x="41" y="28"/>
                    <a:pt x="41" y="30"/>
                  </a:cubicBezTo>
                  <a:cubicBezTo>
                    <a:pt x="41" y="31"/>
                    <a:pt x="41" y="32"/>
                    <a:pt x="41" y="33"/>
                  </a:cubicBezTo>
                  <a:moveTo>
                    <a:pt x="49" y="33"/>
                  </a:moveTo>
                  <a:cubicBezTo>
                    <a:pt x="49" y="30"/>
                    <a:pt x="49" y="27"/>
                    <a:pt x="48" y="24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49" y="23"/>
                    <a:pt x="49" y="23"/>
                    <a:pt x="49" y="23"/>
                  </a:cubicBezTo>
                  <a:cubicBezTo>
                    <a:pt x="50" y="23"/>
                    <a:pt x="51" y="23"/>
                    <a:pt x="52" y="23"/>
                  </a:cubicBezTo>
                  <a:cubicBezTo>
                    <a:pt x="52" y="25"/>
                    <a:pt x="52" y="27"/>
                    <a:pt x="52" y="29"/>
                  </a:cubicBezTo>
                  <a:cubicBezTo>
                    <a:pt x="52" y="30"/>
                    <a:pt x="52" y="32"/>
                    <a:pt x="52" y="33"/>
                  </a:cubicBezTo>
                  <a:cubicBezTo>
                    <a:pt x="51" y="33"/>
                    <a:pt x="50" y="33"/>
                    <a:pt x="49" y="33"/>
                  </a:cubicBezTo>
                  <a:moveTo>
                    <a:pt x="54" y="32"/>
                  </a:moveTo>
                  <a:cubicBezTo>
                    <a:pt x="54" y="32"/>
                    <a:pt x="54" y="32"/>
                    <a:pt x="54" y="31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4" y="30"/>
                    <a:pt x="54" y="30"/>
                    <a:pt x="54" y="29"/>
                  </a:cubicBezTo>
                  <a:cubicBezTo>
                    <a:pt x="54" y="27"/>
                    <a:pt x="54" y="25"/>
                    <a:pt x="54" y="23"/>
                  </a:cubicBezTo>
                  <a:cubicBezTo>
                    <a:pt x="54" y="23"/>
                    <a:pt x="55" y="23"/>
                    <a:pt x="55" y="23"/>
                  </a:cubicBezTo>
                  <a:cubicBezTo>
                    <a:pt x="55" y="26"/>
                    <a:pt x="55" y="29"/>
                    <a:pt x="55" y="32"/>
                  </a:cubicBezTo>
                  <a:cubicBezTo>
                    <a:pt x="54" y="32"/>
                    <a:pt x="54" y="32"/>
                    <a:pt x="54" y="32"/>
                  </a:cubicBezTo>
                  <a:moveTo>
                    <a:pt x="57" y="32"/>
                  </a:moveTo>
                  <a:cubicBezTo>
                    <a:pt x="57" y="29"/>
                    <a:pt x="57" y="26"/>
                    <a:pt x="57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5"/>
                    <a:pt x="58" y="29"/>
                    <a:pt x="58" y="32"/>
                  </a:cubicBezTo>
                  <a:cubicBezTo>
                    <a:pt x="58" y="32"/>
                    <a:pt x="57" y="32"/>
                    <a:pt x="57" y="32"/>
                  </a:cubicBezTo>
                  <a:moveTo>
                    <a:pt x="34" y="33"/>
                  </a:moveTo>
                  <a:cubicBezTo>
                    <a:pt x="32" y="33"/>
                    <a:pt x="30" y="33"/>
                    <a:pt x="28" y="32"/>
                  </a:cubicBezTo>
                  <a:cubicBezTo>
                    <a:pt x="28" y="31"/>
                    <a:pt x="28" y="30"/>
                    <a:pt x="28" y="29"/>
                  </a:cubicBezTo>
                  <a:cubicBezTo>
                    <a:pt x="28" y="27"/>
                    <a:pt x="28" y="24"/>
                    <a:pt x="28" y="22"/>
                  </a:cubicBezTo>
                  <a:cubicBezTo>
                    <a:pt x="29" y="22"/>
                    <a:pt x="31" y="22"/>
                    <a:pt x="32" y="23"/>
                  </a:cubicBezTo>
                  <a:cubicBezTo>
                    <a:pt x="32" y="23"/>
                    <a:pt x="33" y="23"/>
                    <a:pt x="33" y="23"/>
                  </a:cubicBezTo>
                  <a:cubicBezTo>
                    <a:pt x="34" y="26"/>
                    <a:pt x="34" y="30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moveTo>
                    <a:pt x="60" y="32"/>
                  </a:moveTo>
                  <a:cubicBezTo>
                    <a:pt x="60" y="28"/>
                    <a:pt x="60" y="25"/>
                    <a:pt x="59" y="22"/>
                  </a:cubicBezTo>
                  <a:cubicBezTo>
                    <a:pt x="61" y="22"/>
                    <a:pt x="62" y="22"/>
                    <a:pt x="63" y="21"/>
                  </a:cubicBezTo>
                  <a:cubicBezTo>
                    <a:pt x="63" y="24"/>
                    <a:pt x="63" y="27"/>
                    <a:pt x="63" y="30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2" y="31"/>
                    <a:pt x="61" y="31"/>
                    <a:pt x="60" y="32"/>
                  </a:cubicBezTo>
                  <a:moveTo>
                    <a:pt x="26" y="32"/>
                  </a:moveTo>
                  <a:cubicBezTo>
                    <a:pt x="24" y="31"/>
                    <a:pt x="22" y="31"/>
                    <a:pt x="20" y="30"/>
                  </a:cubicBezTo>
                  <a:cubicBezTo>
                    <a:pt x="20" y="29"/>
                    <a:pt x="20" y="28"/>
                    <a:pt x="20" y="26"/>
                  </a:cubicBezTo>
                  <a:cubicBezTo>
                    <a:pt x="20" y="24"/>
                    <a:pt x="20" y="23"/>
                    <a:pt x="21" y="21"/>
                  </a:cubicBezTo>
                  <a:cubicBezTo>
                    <a:pt x="23" y="21"/>
                    <a:pt x="24" y="22"/>
                    <a:pt x="26" y="22"/>
                  </a:cubicBezTo>
                  <a:cubicBezTo>
                    <a:pt x="26" y="24"/>
                    <a:pt x="26" y="27"/>
                    <a:pt x="26" y="29"/>
                  </a:cubicBezTo>
                  <a:cubicBezTo>
                    <a:pt x="26" y="30"/>
                    <a:pt x="26" y="31"/>
                    <a:pt x="26" y="32"/>
                  </a:cubicBezTo>
                  <a:moveTo>
                    <a:pt x="65" y="31"/>
                  </a:moveTo>
                  <a:cubicBezTo>
                    <a:pt x="65" y="30"/>
                    <a:pt x="65" y="30"/>
                    <a:pt x="65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27"/>
                    <a:pt x="64" y="24"/>
                    <a:pt x="64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1"/>
                    <a:pt x="66" y="21"/>
                    <a:pt x="67" y="20"/>
                  </a:cubicBezTo>
                  <a:cubicBezTo>
                    <a:pt x="67" y="22"/>
                    <a:pt x="67" y="24"/>
                    <a:pt x="67" y="26"/>
                  </a:cubicBezTo>
                  <a:cubicBezTo>
                    <a:pt x="67" y="27"/>
                    <a:pt x="67" y="29"/>
                    <a:pt x="67" y="30"/>
                  </a:cubicBezTo>
                  <a:cubicBezTo>
                    <a:pt x="66" y="30"/>
                    <a:pt x="66" y="31"/>
                    <a:pt x="65" y="31"/>
                  </a:cubicBezTo>
                  <a:moveTo>
                    <a:pt x="69" y="30"/>
                  </a:moveTo>
                  <a:cubicBezTo>
                    <a:pt x="69" y="28"/>
                    <a:pt x="69" y="27"/>
                    <a:pt x="69" y="26"/>
                  </a:cubicBezTo>
                  <a:cubicBezTo>
                    <a:pt x="69" y="24"/>
                    <a:pt x="69" y="22"/>
                    <a:pt x="69" y="20"/>
                  </a:cubicBezTo>
                  <a:cubicBezTo>
                    <a:pt x="70" y="19"/>
                    <a:pt x="71" y="19"/>
                    <a:pt x="73" y="19"/>
                  </a:cubicBezTo>
                  <a:cubicBezTo>
                    <a:pt x="73" y="22"/>
                    <a:pt x="73" y="25"/>
                    <a:pt x="73" y="27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72" y="29"/>
                    <a:pt x="70" y="29"/>
                    <a:pt x="69" y="30"/>
                  </a:cubicBezTo>
                  <a:moveTo>
                    <a:pt x="19" y="30"/>
                  </a:moveTo>
                  <a:cubicBezTo>
                    <a:pt x="17" y="29"/>
                    <a:pt x="15" y="28"/>
                    <a:pt x="13" y="27"/>
                  </a:cubicBezTo>
                  <a:cubicBezTo>
                    <a:pt x="13" y="24"/>
                    <a:pt x="13" y="21"/>
                    <a:pt x="13" y="18"/>
                  </a:cubicBezTo>
                  <a:cubicBezTo>
                    <a:pt x="15" y="19"/>
                    <a:pt x="17" y="20"/>
                    <a:pt x="19" y="20"/>
                  </a:cubicBezTo>
                  <a:cubicBezTo>
                    <a:pt x="19" y="22"/>
                    <a:pt x="19" y="24"/>
                    <a:pt x="19" y="26"/>
                  </a:cubicBezTo>
                  <a:cubicBezTo>
                    <a:pt x="19" y="27"/>
                    <a:pt x="19" y="29"/>
                    <a:pt x="19" y="30"/>
                  </a:cubicBezTo>
                  <a:moveTo>
                    <a:pt x="75" y="28"/>
                  </a:moveTo>
                  <a:cubicBezTo>
                    <a:pt x="75" y="27"/>
                    <a:pt x="75" y="27"/>
                    <a:pt x="75" y="27"/>
                  </a:cubicBezTo>
                  <a:cubicBezTo>
                    <a:pt x="75" y="24"/>
                    <a:pt x="75" y="21"/>
                    <a:pt x="74" y="18"/>
                  </a:cubicBezTo>
                  <a:cubicBezTo>
                    <a:pt x="75" y="18"/>
                    <a:pt x="76" y="17"/>
                    <a:pt x="77" y="17"/>
                  </a:cubicBezTo>
                  <a:cubicBezTo>
                    <a:pt x="78" y="20"/>
                    <a:pt x="78" y="23"/>
                    <a:pt x="78" y="27"/>
                  </a:cubicBezTo>
                  <a:cubicBezTo>
                    <a:pt x="77" y="27"/>
                    <a:pt x="76" y="27"/>
                    <a:pt x="75" y="28"/>
                  </a:cubicBezTo>
                  <a:moveTo>
                    <a:pt x="11" y="26"/>
                  </a:moveTo>
                  <a:cubicBezTo>
                    <a:pt x="10" y="26"/>
                    <a:pt x="10" y="25"/>
                    <a:pt x="9" y="25"/>
                  </a:cubicBezTo>
                  <a:cubicBezTo>
                    <a:pt x="9" y="22"/>
                    <a:pt x="9" y="19"/>
                    <a:pt x="9" y="16"/>
                  </a:cubicBezTo>
                  <a:cubicBezTo>
                    <a:pt x="10" y="17"/>
                    <a:pt x="10" y="17"/>
                    <a:pt x="11" y="17"/>
                  </a:cubicBezTo>
                  <a:cubicBezTo>
                    <a:pt x="11" y="20"/>
                    <a:pt x="11" y="23"/>
                    <a:pt x="11" y="26"/>
                  </a:cubicBezTo>
                  <a:moveTo>
                    <a:pt x="7" y="23"/>
                  </a:moveTo>
                  <a:cubicBezTo>
                    <a:pt x="7" y="22"/>
                    <a:pt x="6" y="22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19"/>
                    <a:pt x="6" y="17"/>
                    <a:pt x="6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7" y="20"/>
                    <a:pt x="7" y="23"/>
                  </a:cubicBezTo>
                  <a:moveTo>
                    <a:pt x="79" y="26"/>
                  </a:moveTo>
                  <a:cubicBezTo>
                    <a:pt x="79" y="23"/>
                    <a:pt x="79" y="19"/>
                    <a:pt x="79" y="16"/>
                  </a:cubicBezTo>
                  <a:cubicBezTo>
                    <a:pt x="81" y="15"/>
                    <a:pt x="82" y="14"/>
                    <a:pt x="84" y="13"/>
                  </a:cubicBezTo>
                  <a:cubicBezTo>
                    <a:pt x="84" y="17"/>
                    <a:pt x="84" y="20"/>
                    <a:pt x="84" y="23"/>
                  </a:cubicBezTo>
                  <a:cubicBezTo>
                    <a:pt x="84" y="23"/>
                    <a:pt x="83" y="24"/>
                    <a:pt x="82" y="25"/>
                  </a:cubicBezTo>
                  <a:cubicBezTo>
                    <a:pt x="81" y="25"/>
                    <a:pt x="80" y="25"/>
                    <a:pt x="79" y="26"/>
                  </a:cubicBezTo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4"/>
                    <a:pt x="4" y="15"/>
                  </a:cubicBezTo>
                  <a:moveTo>
                    <a:pt x="86" y="21"/>
                  </a:moveTo>
                  <a:cubicBezTo>
                    <a:pt x="86" y="18"/>
                    <a:pt x="86" y="15"/>
                    <a:pt x="86" y="13"/>
                  </a:cubicBezTo>
                  <a:cubicBezTo>
                    <a:pt x="87" y="12"/>
                    <a:pt x="88" y="11"/>
                    <a:pt x="89" y="10"/>
                  </a:cubicBezTo>
                  <a:cubicBezTo>
                    <a:pt x="89" y="13"/>
                    <a:pt x="89" y="15"/>
                    <a:pt x="89" y="17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88" y="19"/>
                    <a:pt x="87" y="20"/>
                    <a:pt x="86" y="21"/>
                  </a:cubicBezTo>
                  <a:moveTo>
                    <a:pt x="91" y="0"/>
                  </a:moveTo>
                  <a:cubicBezTo>
                    <a:pt x="90" y="0"/>
                    <a:pt x="89" y="1"/>
                    <a:pt x="89" y="2"/>
                  </a:cubicBezTo>
                  <a:cubicBezTo>
                    <a:pt x="89" y="2"/>
                    <a:pt x="89" y="2"/>
                    <a:pt x="89" y="2"/>
                  </a:cubicBezTo>
                  <a:cubicBezTo>
                    <a:pt x="89" y="3"/>
                    <a:pt x="89" y="5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76" y="16"/>
                    <a:pt x="60" y="20"/>
                    <a:pt x="44" y="20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0" y="20"/>
                    <a:pt x="36" y="20"/>
                    <a:pt x="32" y="19"/>
                  </a:cubicBezTo>
                  <a:cubicBezTo>
                    <a:pt x="22" y="18"/>
                    <a:pt x="12" y="16"/>
                    <a:pt x="6" y="9"/>
                  </a:cubicBezTo>
                  <a:cubicBezTo>
                    <a:pt x="5" y="9"/>
                    <a:pt x="4" y="8"/>
                    <a:pt x="4" y="7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7"/>
                    <a:pt x="1" y="8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3"/>
                    <a:pt x="1" y="16"/>
                    <a:pt x="1" y="19"/>
                  </a:cubicBezTo>
                  <a:cubicBezTo>
                    <a:pt x="1" y="19"/>
                    <a:pt x="1" y="20"/>
                    <a:pt x="2" y="20"/>
                  </a:cubicBezTo>
                  <a:cubicBezTo>
                    <a:pt x="2" y="22"/>
                    <a:pt x="4" y="24"/>
                    <a:pt x="5" y="26"/>
                  </a:cubicBezTo>
                  <a:cubicBezTo>
                    <a:pt x="11" y="31"/>
                    <a:pt x="23" y="37"/>
                    <a:pt x="41" y="37"/>
                  </a:cubicBezTo>
                  <a:cubicBezTo>
                    <a:pt x="49" y="37"/>
                    <a:pt x="60" y="36"/>
                    <a:pt x="70" y="33"/>
                  </a:cubicBezTo>
                  <a:cubicBezTo>
                    <a:pt x="73" y="32"/>
                    <a:pt x="76" y="31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3" y="28"/>
                    <a:pt x="84" y="27"/>
                  </a:cubicBezTo>
                  <a:cubicBezTo>
                    <a:pt x="84" y="27"/>
                    <a:pt x="85" y="26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9" y="24"/>
                    <a:pt x="91" y="21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3" y="16"/>
                    <a:pt x="92" y="16"/>
                    <a:pt x="92" y="15"/>
                  </a:cubicBezTo>
                  <a:cubicBezTo>
                    <a:pt x="92" y="11"/>
                    <a:pt x="93" y="6"/>
                    <a:pt x="93" y="2"/>
                  </a:cubicBezTo>
                  <a:cubicBezTo>
                    <a:pt x="93" y="1"/>
                    <a:pt x="92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26" name="Freeform 789"/>
          <p:cNvSpPr>
            <a:spLocks noEditPoints="1"/>
          </p:cNvSpPr>
          <p:nvPr/>
        </p:nvSpPr>
        <p:spPr bwMode="auto">
          <a:xfrm>
            <a:off x="4210825" y="2950305"/>
            <a:ext cx="121162" cy="104726"/>
          </a:xfrm>
          <a:custGeom>
            <a:avLst/>
            <a:gdLst>
              <a:gd name="T0" fmla="*/ 77 w 109"/>
              <a:gd name="T1" fmla="*/ 90 h 94"/>
              <a:gd name="T2" fmla="*/ 60 w 109"/>
              <a:gd name="T3" fmla="*/ 73 h 94"/>
              <a:gd name="T4" fmla="*/ 63 w 109"/>
              <a:gd name="T5" fmla="*/ 70 h 94"/>
              <a:gd name="T6" fmla="*/ 72 w 109"/>
              <a:gd name="T7" fmla="*/ 64 h 94"/>
              <a:gd name="T8" fmla="*/ 77 w 109"/>
              <a:gd name="T9" fmla="*/ 90 h 94"/>
              <a:gd name="T10" fmla="*/ 79 w 109"/>
              <a:gd name="T11" fmla="*/ 84 h 94"/>
              <a:gd name="T12" fmla="*/ 75 w 109"/>
              <a:gd name="T13" fmla="*/ 63 h 94"/>
              <a:gd name="T14" fmla="*/ 75 w 109"/>
              <a:gd name="T15" fmla="*/ 62 h 94"/>
              <a:gd name="T16" fmla="*/ 75 w 109"/>
              <a:gd name="T17" fmla="*/ 61 h 94"/>
              <a:gd name="T18" fmla="*/ 19 w 109"/>
              <a:gd name="T19" fmla="*/ 13 h 94"/>
              <a:gd name="T20" fmla="*/ 55 w 109"/>
              <a:gd name="T21" fmla="*/ 37 h 94"/>
              <a:gd name="T22" fmla="*/ 83 w 109"/>
              <a:gd name="T23" fmla="*/ 56 h 94"/>
              <a:gd name="T24" fmla="*/ 79 w 109"/>
              <a:gd name="T25" fmla="*/ 84 h 94"/>
              <a:gd name="T26" fmla="*/ 43 w 109"/>
              <a:gd name="T27" fmla="*/ 81 h 94"/>
              <a:gd name="T28" fmla="*/ 33 w 109"/>
              <a:gd name="T29" fmla="*/ 64 h 94"/>
              <a:gd name="T30" fmla="*/ 13 w 109"/>
              <a:gd name="T31" fmla="*/ 24 h 94"/>
              <a:gd name="T32" fmla="*/ 5 w 109"/>
              <a:gd name="T33" fmla="*/ 9 h 94"/>
              <a:gd name="T34" fmla="*/ 4 w 109"/>
              <a:gd name="T35" fmla="*/ 5 h 94"/>
              <a:gd name="T36" fmla="*/ 71 w 109"/>
              <a:gd name="T37" fmla="*/ 61 h 94"/>
              <a:gd name="T38" fmla="*/ 57 w 109"/>
              <a:gd name="T39" fmla="*/ 72 h 94"/>
              <a:gd name="T40" fmla="*/ 50 w 109"/>
              <a:gd name="T41" fmla="*/ 78 h 94"/>
              <a:gd name="T42" fmla="*/ 43 w 109"/>
              <a:gd name="T43" fmla="*/ 81 h 94"/>
              <a:gd name="T44" fmla="*/ 85 w 109"/>
              <a:gd name="T45" fmla="*/ 54 h 94"/>
              <a:gd name="T46" fmla="*/ 56 w 109"/>
              <a:gd name="T47" fmla="*/ 35 h 94"/>
              <a:gd name="T48" fmla="*/ 10 w 109"/>
              <a:gd name="T49" fmla="*/ 4 h 94"/>
              <a:gd name="T50" fmla="*/ 35 w 109"/>
              <a:gd name="T51" fmla="*/ 13 h 94"/>
              <a:gd name="T52" fmla="*/ 105 w 109"/>
              <a:gd name="T53" fmla="*/ 42 h 94"/>
              <a:gd name="T54" fmla="*/ 85 w 109"/>
              <a:gd name="T55" fmla="*/ 54 h 94"/>
              <a:gd name="T56" fmla="*/ 2 w 109"/>
              <a:gd name="T57" fmla="*/ 0 h 94"/>
              <a:gd name="T58" fmla="*/ 1 w 109"/>
              <a:gd name="T59" fmla="*/ 1 h 94"/>
              <a:gd name="T60" fmla="*/ 1 w 109"/>
              <a:gd name="T61" fmla="*/ 1 h 94"/>
              <a:gd name="T62" fmla="*/ 0 w 109"/>
              <a:gd name="T63" fmla="*/ 1 h 94"/>
              <a:gd name="T64" fmla="*/ 0 w 109"/>
              <a:gd name="T65" fmla="*/ 1 h 94"/>
              <a:gd name="T66" fmla="*/ 0 w 109"/>
              <a:gd name="T67" fmla="*/ 1 h 94"/>
              <a:gd name="T68" fmla="*/ 0 w 109"/>
              <a:gd name="T69" fmla="*/ 1 h 94"/>
              <a:gd name="T70" fmla="*/ 0 w 109"/>
              <a:gd name="T71" fmla="*/ 1 h 94"/>
              <a:gd name="T72" fmla="*/ 0 w 109"/>
              <a:gd name="T73" fmla="*/ 2 h 94"/>
              <a:gd name="T74" fmla="*/ 0 w 109"/>
              <a:gd name="T75" fmla="*/ 2 h 94"/>
              <a:gd name="T76" fmla="*/ 0 w 109"/>
              <a:gd name="T77" fmla="*/ 3 h 94"/>
              <a:gd name="T78" fmla="*/ 0 w 109"/>
              <a:gd name="T79" fmla="*/ 4 h 94"/>
              <a:gd name="T80" fmla="*/ 19 w 109"/>
              <a:gd name="T81" fmla="*/ 43 h 94"/>
              <a:gd name="T82" fmla="*/ 42 w 109"/>
              <a:gd name="T83" fmla="*/ 83 h 94"/>
              <a:gd name="T84" fmla="*/ 43 w 109"/>
              <a:gd name="T85" fmla="*/ 84 h 94"/>
              <a:gd name="T86" fmla="*/ 43 w 109"/>
              <a:gd name="T87" fmla="*/ 84 h 94"/>
              <a:gd name="T88" fmla="*/ 52 w 109"/>
              <a:gd name="T89" fmla="*/ 80 h 94"/>
              <a:gd name="T90" fmla="*/ 58 w 109"/>
              <a:gd name="T91" fmla="*/ 75 h 94"/>
              <a:gd name="T92" fmla="*/ 77 w 109"/>
              <a:gd name="T93" fmla="*/ 94 h 94"/>
              <a:gd name="T94" fmla="*/ 78 w 109"/>
              <a:gd name="T95" fmla="*/ 94 h 94"/>
              <a:gd name="T96" fmla="*/ 78 w 109"/>
              <a:gd name="T97" fmla="*/ 94 h 94"/>
              <a:gd name="T98" fmla="*/ 79 w 109"/>
              <a:gd name="T99" fmla="*/ 94 h 94"/>
              <a:gd name="T100" fmla="*/ 79 w 109"/>
              <a:gd name="T101" fmla="*/ 94 h 94"/>
              <a:gd name="T102" fmla="*/ 80 w 109"/>
              <a:gd name="T103" fmla="*/ 93 h 94"/>
              <a:gd name="T104" fmla="*/ 86 w 109"/>
              <a:gd name="T105" fmla="*/ 56 h 94"/>
              <a:gd name="T106" fmla="*/ 109 w 109"/>
              <a:gd name="T107" fmla="*/ 43 h 94"/>
              <a:gd name="T108" fmla="*/ 109 w 109"/>
              <a:gd name="T109" fmla="*/ 42 h 94"/>
              <a:gd name="T110" fmla="*/ 109 w 109"/>
              <a:gd name="T111" fmla="*/ 41 h 94"/>
              <a:gd name="T112" fmla="*/ 36 w 109"/>
              <a:gd name="T113" fmla="*/ 11 h 94"/>
              <a:gd name="T114" fmla="*/ 3 w 109"/>
              <a:gd name="T115" fmla="*/ 0 h 94"/>
              <a:gd name="T116" fmla="*/ 2 w 109"/>
              <a:gd name="T117" fmla="*/ 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9" h="94">
                <a:moveTo>
                  <a:pt x="77" y="90"/>
                </a:moveTo>
                <a:cubicBezTo>
                  <a:pt x="71" y="84"/>
                  <a:pt x="66" y="79"/>
                  <a:pt x="60" y="73"/>
                </a:cubicBezTo>
                <a:cubicBezTo>
                  <a:pt x="61" y="72"/>
                  <a:pt x="62" y="71"/>
                  <a:pt x="63" y="70"/>
                </a:cubicBezTo>
                <a:cubicBezTo>
                  <a:pt x="66" y="67"/>
                  <a:pt x="69" y="65"/>
                  <a:pt x="72" y="64"/>
                </a:cubicBezTo>
                <a:cubicBezTo>
                  <a:pt x="74" y="70"/>
                  <a:pt x="75" y="78"/>
                  <a:pt x="77" y="90"/>
                </a:cubicBezTo>
                <a:moveTo>
                  <a:pt x="79" y="84"/>
                </a:moveTo>
                <a:cubicBezTo>
                  <a:pt x="77" y="75"/>
                  <a:pt x="76" y="68"/>
                  <a:pt x="75" y="63"/>
                </a:cubicBezTo>
                <a:cubicBezTo>
                  <a:pt x="75" y="62"/>
                  <a:pt x="75" y="62"/>
                  <a:pt x="75" y="62"/>
                </a:cubicBezTo>
                <a:cubicBezTo>
                  <a:pt x="75" y="62"/>
                  <a:pt x="75" y="61"/>
                  <a:pt x="75" y="61"/>
                </a:cubicBezTo>
                <a:cubicBezTo>
                  <a:pt x="53" y="42"/>
                  <a:pt x="39" y="29"/>
                  <a:pt x="19" y="13"/>
                </a:cubicBezTo>
                <a:cubicBezTo>
                  <a:pt x="30" y="21"/>
                  <a:pt x="39" y="28"/>
                  <a:pt x="55" y="37"/>
                </a:cubicBezTo>
                <a:cubicBezTo>
                  <a:pt x="64" y="43"/>
                  <a:pt x="75" y="49"/>
                  <a:pt x="83" y="56"/>
                </a:cubicBezTo>
                <a:cubicBezTo>
                  <a:pt x="82" y="65"/>
                  <a:pt x="80" y="75"/>
                  <a:pt x="79" y="84"/>
                </a:cubicBezTo>
                <a:moveTo>
                  <a:pt x="43" y="81"/>
                </a:moveTo>
                <a:cubicBezTo>
                  <a:pt x="41" y="78"/>
                  <a:pt x="37" y="71"/>
                  <a:pt x="33" y="64"/>
                </a:cubicBezTo>
                <a:cubicBezTo>
                  <a:pt x="27" y="52"/>
                  <a:pt x="19" y="37"/>
                  <a:pt x="13" y="24"/>
                </a:cubicBezTo>
                <a:cubicBezTo>
                  <a:pt x="10" y="18"/>
                  <a:pt x="7" y="13"/>
                  <a:pt x="5" y="9"/>
                </a:cubicBezTo>
                <a:cubicBezTo>
                  <a:pt x="5" y="7"/>
                  <a:pt x="4" y="6"/>
                  <a:pt x="4" y="5"/>
                </a:cubicBezTo>
                <a:cubicBezTo>
                  <a:pt x="30" y="24"/>
                  <a:pt x="46" y="39"/>
                  <a:pt x="71" y="61"/>
                </a:cubicBezTo>
                <a:cubicBezTo>
                  <a:pt x="66" y="63"/>
                  <a:pt x="61" y="67"/>
                  <a:pt x="57" y="72"/>
                </a:cubicBezTo>
                <a:cubicBezTo>
                  <a:pt x="55" y="74"/>
                  <a:pt x="53" y="76"/>
                  <a:pt x="50" y="78"/>
                </a:cubicBezTo>
                <a:cubicBezTo>
                  <a:pt x="48" y="80"/>
                  <a:pt x="46" y="81"/>
                  <a:pt x="43" y="81"/>
                </a:cubicBezTo>
                <a:moveTo>
                  <a:pt x="85" y="54"/>
                </a:moveTo>
                <a:cubicBezTo>
                  <a:pt x="76" y="47"/>
                  <a:pt x="66" y="40"/>
                  <a:pt x="56" y="35"/>
                </a:cubicBezTo>
                <a:cubicBezTo>
                  <a:pt x="36" y="23"/>
                  <a:pt x="27" y="14"/>
                  <a:pt x="10" y="4"/>
                </a:cubicBezTo>
                <a:cubicBezTo>
                  <a:pt x="20" y="7"/>
                  <a:pt x="23" y="8"/>
                  <a:pt x="35" y="13"/>
                </a:cubicBezTo>
                <a:cubicBezTo>
                  <a:pt x="59" y="23"/>
                  <a:pt x="84" y="33"/>
                  <a:pt x="105" y="42"/>
                </a:cubicBezTo>
                <a:cubicBezTo>
                  <a:pt x="98" y="46"/>
                  <a:pt x="92" y="49"/>
                  <a:pt x="85" y="54"/>
                </a:cubicBezTo>
                <a:moveTo>
                  <a:pt x="2" y="0"/>
                </a:moveTo>
                <a:cubicBezTo>
                  <a:pt x="2" y="0"/>
                  <a:pt x="1" y="0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4"/>
                  <a:pt x="0" y="4"/>
                </a:cubicBezTo>
                <a:cubicBezTo>
                  <a:pt x="3" y="9"/>
                  <a:pt x="11" y="26"/>
                  <a:pt x="19" y="43"/>
                </a:cubicBezTo>
                <a:cubicBezTo>
                  <a:pt x="28" y="60"/>
                  <a:pt x="37" y="77"/>
                  <a:pt x="42" y="83"/>
                </a:cubicBezTo>
                <a:cubicBezTo>
                  <a:pt x="42" y="84"/>
                  <a:pt x="42" y="84"/>
                  <a:pt x="43" y="84"/>
                </a:cubicBezTo>
                <a:cubicBezTo>
                  <a:pt x="43" y="84"/>
                  <a:pt x="43" y="84"/>
                  <a:pt x="43" y="84"/>
                </a:cubicBezTo>
                <a:cubicBezTo>
                  <a:pt x="46" y="84"/>
                  <a:pt x="49" y="82"/>
                  <a:pt x="52" y="80"/>
                </a:cubicBezTo>
                <a:cubicBezTo>
                  <a:pt x="54" y="79"/>
                  <a:pt x="56" y="77"/>
                  <a:pt x="58" y="75"/>
                </a:cubicBezTo>
                <a:cubicBezTo>
                  <a:pt x="64" y="81"/>
                  <a:pt x="69" y="86"/>
                  <a:pt x="77" y="94"/>
                </a:cubicBezTo>
                <a:cubicBezTo>
                  <a:pt x="77" y="94"/>
                  <a:pt x="78" y="94"/>
                  <a:pt x="78" y="94"/>
                </a:cubicBezTo>
                <a:cubicBezTo>
                  <a:pt x="78" y="94"/>
                  <a:pt x="78" y="94"/>
                  <a:pt x="78" y="94"/>
                </a:cubicBezTo>
                <a:cubicBezTo>
                  <a:pt x="79" y="94"/>
                  <a:pt x="79" y="94"/>
                  <a:pt x="79" y="94"/>
                </a:cubicBezTo>
                <a:cubicBezTo>
                  <a:pt x="79" y="94"/>
                  <a:pt x="79" y="94"/>
                  <a:pt x="79" y="94"/>
                </a:cubicBezTo>
                <a:cubicBezTo>
                  <a:pt x="80" y="94"/>
                  <a:pt x="80" y="94"/>
                  <a:pt x="80" y="93"/>
                </a:cubicBezTo>
                <a:cubicBezTo>
                  <a:pt x="82" y="81"/>
                  <a:pt x="84" y="69"/>
                  <a:pt x="86" y="56"/>
                </a:cubicBezTo>
                <a:cubicBezTo>
                  <a:pt x="94" y="50"/>
                  <a:pt x="100" y="48"/>
                  <a:pt x="109" y="43"/>
                </a:cubicBezTo>
                <a:cubicBezTo>
                  <a:pt x="109" y="43"/>
                  <a:pt x="109" y="43"/>
                  <a:pt x="109" y="42"/>
                </a:cubicBezTo>
                <a:cubicBezTo>
                  <a:pt x="109" y="42"/>
                  <a:pt x="109" y="41"/>
                  <a:pt x="109" y="41"/>
                </a:cubicBezTo>
                <a:cubicBezTo>
                  <a:pt x="87" y="32"/>
                  <a:pt x="61" y="21"/>
                  <a:pt x="36" y="11"/>
                </a:cubicBezTo>
                <a:cubicBezTo>
                  <a:pt x="21" y="5"/>
                  <a:pt x="20" y="4"/>
                  <a:pt x="3" y="0"/>
                </a:cubicBezTo>
                <a:cubicBezTo>
                  <a:pt x="3" y="0"/>
                  <a:pt x="3" y="0"/>
                  <a:pt x="2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7" name="Freeform 790"/>
          <p:cNvSpPr>
            <a:spLocks noEditPoints="1"/>
          </p:cNvSpPr>
          <p:nvPr/>
        </p:nvSpPr>
        <p:spPr bwMode="auto">
          <a:xfrm>
            <a:off x="5231827" y="3019364"/>
            <a:ext cx="123510" cy="105665"/>
          </a:xfrm>
          <a:custGeom>
            <a:avLst/>
            <a:gdLst>
              <a:gd name="T0" fmla="*/ 78 w 111"/>
              <a:gd name="T1" fmla="*/ 89 h 95"/>
              <a:gd name="T2" fmla="*/ 62 w 111"/>
              <a:gd name="T3" fmla="*/ 74 h 95"/>
              <a:gd name="T4" fmla="*/ 64 w 111"/>
              <a:gd name="T5" fmla="*/ 71 h 95"/>
              <a:gd name="T6" fmla="*/ 73 w 111"/>
              <a:gd name="T7" fmla="*/ 65 h 95"/>
              <a:gd name="T8" fmla="*/ 78 w 111"/>
              <a:gd name="T9" fmla="*/ 89 h 95"/>
              <a:gd name="T10" fmla="*/ 80 w 111"/>
              <a:gd name="T11" fmla="*/ 82 h 95"/>
              <a:gd name="T12" fmla="*/ 76 w 111"/>
              <a:gd name="T13" fmla="*/ 64 h 95"/>
              <a:gd name="T14" fmla="*/ 77 w 111"/>
              <a:gd name="T15" fmla="*/ 63 h 95"/>
              <a:gd name="T16" fmla="*/ 76 w 111"/>
              <a:gd name="T17" fmla="*/ 61 h 95"/>
              <a:gd name="T18" fmla="*/ 31 w 111"/>
              <a:gd name="T19" fmla="*/ 22 h 95"/>
              <a:gd name="T20" fmla="*/ 56 w 111"/>
              <a:gd name="T21" fmla="*/ 38 h 95"/>
              <a:gd name="T22" fmla="*/ 84 w 111"/>
              <a:gd name="T23" fmla="*/ 57 h 95"/>
              <a:gd name="T24" fmla="*/ 80 w 111"/>
              <a:gd name="T25" fmla="*/ 82 h 95"/>
              <a:gd name="T26" fmla="*/ 45 w 111"/>
              <a:gd name="T27" fmla="*/ 81 h 95"/>
              <a:gd name="T28" fmla="*/ 35 w 111"/>
              <a:gd name="T29" fmla="*/ 64 h 95"/>
              <a:gd name="T30" fmla="*/ 14 w 111"/>
              <a:gd name="T31" fmla="*/ 25 h 95"/>
              <a:gd name="T32" fmla="*/ 7 w 111"/>
              <a:gd name="T33" fmla="*/ 9 h 95"/>
              <a:gd name="T34" fmla="*/ 6 w 111"/>
              <a:gd name="T35" fmla="*/ 7 h 95"/>
              <a:gd name="T36" fmla="*/ 71 w 111"/>
              <a:gd name="T37" fmla="*/ 62 h 95"/>
              <a:gd name="T38" fmla="*/ 66 w 111"/>
              <a:gd name="T39" fmla="*/ 65 h 95"/>
              <a:gd name="T40" fmla="*/ 55 w 111"/>
              <a:gd name="T41" fmla="*/ 75 h 95"/>
              <a:gd name="T42" fmla="*/ 45 w 111"/>
              <a:gd name="T43" fmla="*/ 81 h 95"/>
              <a:gd name="T44" fmla="*/ 86 w 111"/>
              <a:gd name="T45" fmla="*/ 54 h 95"/>
              <a:gd name="T46" fmla="*/ 58 w 111"/>
              <a:gd name="T47" fmla="*/ 35 h 95"/>
              <a:gd name="T48" fmla="*/ 31 w 111"/>
              <a:gd name="T49" fmla="*/ 17 h 95"/>
              <a:gd name="T50" fmla="*/ 14 w 111"/>
              <a:gd name="T51" fmla="*/ 6 h 95"/>
              <a:gd name="T52" fmla="*/ 20 w 111"/>
              <a:gd name="T53" fmla="*/ 8 h 95"/>
              <a:gd name="T54" fmla="*/ 36 w 111"/>
              <a:gd name="T55" fmla="*/ 14 h 95"/>
              <a:gd name="T56" fmla="*/ 105 w 111"/>
              <a:gd name="T57" fmla="*/ 43 h 95"/>
              <a:gd name="T58" fmla="*/ 86 w 111"/>
              <a:gd name="T59" fmla="*/ 54 h 95"/>
              <a:gd name="T60" fmla="*/ 4 w 111"/>
              <a:gd name="T61" fmla="*/ 0 h 95"/>
              <a:gd name="T62" fmla="*/ 2 w 111"/>
              <a:gd name="T63" fmla="*/ 1 h 95"/>
              <a:gd name="T64" fmla="*/ 1 w 111"/>
              <a:gd name="T65" fmla="*/ 1 h 95"/>
              <a:gd name="T66" fmla="*/ 1 w 111"/>
              <a:gd name="T67" fmla="*/ 1 h 95"/>
              <a:gd name="T68" fmla="*/ 1 w 111"/>
              <a:gd name="T69" fmla="*/ 1 h 95"/>
              <a:gd name="T70" fmla="*/ 1 w 111"/>
              <a:gd name="T71" fmla="*/ 1 h 95"/>
              <a:gd name="T72" fmla="*/ 1 w 111"/>
              <a:gd name="T73" fmla="*/ 1 h 95"/>
              <a:gd name="T74" fmla="*/ 0 w 111"/>
              <a:gd name="T75" fmla="*/ 2 h 95"/>
              <a:gd name="T76" fmla="*/ 0 w 111"/>
              <a:gd name="T77" fmla="*/ 3 h 95"/>
              <a:gd name="T78" fmla="*/ 0 w 111"/>
              <a:gd name="T79" fmla="*/ 3 h 95"/>
              <a:gd name="T80" fmla="*/ 1 w 111"/>
              <a:gd name="T81" fmla="*/ 5 h 95"/>
              <a:gd name="T82" fmla="*/ 20 w 111"/>
              <a:gd name="T83" fmla="*/ 44 h 95"/>
              <a:gd name="T84" fmla="*/ 33 w 111"/>
              <a:gd name="T85" fmla="*/ 68 h 95"/>
              <a:gd name="T86" fmla="*/ 42 w 111"/>
              <a:gd name="T87" fmla="*/ 84 h 95"/>
              <a:gd name="T88" fmla="*/ 44 w 111"/>
              <a:gd name="T89" fmla="*/ 85 h 95"/>
              <a:gd name="T90" fmla="*/ 44 w 111"/>
              <a:gd name="T91" fmla="*/ 85 h 95"/>
              <a:gd name="T92" fmla="*/ 53 w 111"/>
              <a:gd name="T93" fmla="*/ 81 h 95"/>
              <a:gd name="T94" fmla="*/ 59 w 111"/>
              <a:gd name="T95" fmla="*/ 76 h 95"/>
              <a:gd name="T96" fmla="*/ 78 w 111"/>
              <a:gd name="T97" fmla="*/ 94 h 95"/>
              <a:gd name="T98" fmla="*/ 79 w 111"/>
              <a:gd name="T99" fmla="*/ 95 h 95"/>
              <a:gd name="T100" fmla="*/ 80 w 111"/>
              <a:gd name="T101" fmla="*/ 95 h 95"/>
              <a:gd name="T102" fmla="*/ 80 w 111"/>
              <a:gd name="T103" fmla="*/ 95 h 95"/>
              <a:gd name="T104" fmla="*/ 82 w 111"/>
              <a:gd name="T105" fmla="*/ 94 h 95"/>
              <a:gd name="T106" fmla="*/ 88 w 111"/>
              <a:gd name="T107" fmla="*/ 57 h 95"/>
              <a:gd name="T108" fmla="*/ 110 w 111"/>
              <a:gd name="T109" fmla="*/ 44 h 95"/>
              <a:gd name="T110" fmla="*/ 111 w 111"/>
              <a:gd name="T111" fmla="*/ 43 h 95"/>
              <a:gd name="T112" fmla="*/ 110 w 111"/>
              <a:gd name="T113" fmla="*/ 41 h 95"/>
              <a:gd name="T114" fmla="*/ 37 w 111"/>
              <a:gd name="T115" fmla="*/ 11 h 95"/>
              <a:gd name="T116" fmla="*/ 22 w 111"/>
              <a:gd name="T117" fmla="*/ 5 h 95"/>
              <a:gd name="T118" fmla="*/ 4 w 111"/>
              <a:gd name="T119" fmla="*/ 0 h 95"/>
              <a:gd name="T120" fmla="*/ 4 w 111"/>
              <a:gd name="T121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1" h="95">
                <a:moveTo>
                  <a:pt x="78" y="89"/>
                </a:moveTo>
                <a:cubicBezTo>
                  <a:pt x="72" y="84"/>
                  <a:pt x="67" y="79"/>
                  <a:pt x="62" y="74"/>
                </a:cubicBezTo>
                <a:cubicBezTo>
                  <a:pt x="62" y="73"/>
                  <a:pt x="63" y="72"/>
                  <a:pt x="64" y="71"/>
                </a:cubicBezTo>
                <a:cubicBezTo>
                  <a:pt x="67" y="68"/>
                  <a:pt x="70" y="66"/>
                  <a:pt x="73" y="65"/>
                </a:cubicBezTo>
                <a:cubicBezTo>
                  <a:pt x="74" y="71"/>
                  <a:pt x="76" y="78"/>
                  <a:pt x="78" y="89"/>
                </a:cubicBezTo>
                <a:moveTo>
                  <a:pt x="80" y="82"/>
                </a:moveTo>
                <a:cubicBezTo>
                  <a:pt x="79" y="74"/>
                  <a:pt x="78" y="69"/>
                  <a:pt x="76" y="64"/>
                </a:cubicBezTo>
                <a:cubicBezTo>
                  <a:pt x="77" y="63"/>
                  <a:pt x="77" y="63"/>
                  <a:pt x="77" y="63"/>
                </a:cubicBezTo>
                <a:cubicBezTo>
                  <a:pt x="77" y="62"/>
                  <a:pt x="77" y="61"/>
                  <a:pt x="76" y="61"/>
                </a:cubicBezTo>
                <a:cubicBezTo>
                  <a:pt x="59" y="46"/>
                  <a:pt x="46" y="34"/>
                  <a:pt x="31" y="22"/>
                </a:cubicBezTo>
                <a:cubicBezTo>
                  <a:pt x="38" y="27"/>
                  <a:pt x="46" y="32"/>
                  <a:pt x="56" y="38"/>
                </a:cubicBezTo>
                <a:cubicBezTo>
                  <a:pt x="65" y="44"/>
                  <a:pt x="76" y="50"/>
                  <a:pt x="84" y="57"/>
                </a:cubicBezTo>
                <a:cubicBezTo>
                  <a:pt x="83" y="65"/>
                  <a:pt x="81" y="74"/>
                  <a:pt x="80" y="82"/>
                </a:cubicBezTo>
                <a:moveTo>
                  <a:pt x="45" y="81"/>
                </a:moveTo>
                <a:cubicBezTo>
                  <a:pt x="42" y="78"/>
                  <a:pt x="39" y="72"/>
                  <a:pt x="35" y="64"/>
                </a:cubicBezTo>
                <a:cubicBezTo>
                  <a:pt x="28" y="52"/>
                  <a:pt x="21" y="37"/>
                  <a:pt x="14" y="25"/>
                </a:cubicBezTo>
                <a:cubicBezTo>
                  <a:pt x="11" y="18"/>
                  <a:pt x="9" y="13"/>
                  <a:pt x="7" y="9"/>
                </a:cubicBezTo>
                <a:cubicBezTo>
                  <a:pt x="6" y="8"/>
                  <a:pt x="6" y="7"/>
                  <a:pt x="6" y="7"/>
                </a:cubicBezTo>
                <a:cubicBezTo>
                  <a:pt x="31" y="25"/>
                  <a:pt x="47" y="40"/>
                  <a:pt x="71" y="62"/>
                </a:cubicBezTo>
                <a:cubicBezTo>
                  <a:pt x="69" y="62"/>
                  <a:pt x="67" y="63"/>
                  <a:pt x="66" y="65"/>
                </a:cubicBezTo>
                <a:cubicBezTo>
                  <a:pt x="62" y="68"/>
                  <a:pt x="58" y="72"/>
                  <a:pt x="55" y="75"/>
                </a:cubicBezTo>
                <a:cubicBezTo>
                  <a:pt x="51" y="79"/>
                  <a:pt x="48" y="81"/>
                  <a:pt x="45" y="81"/>
                </a:cubicBezTo>
                <a:moveTo>
                  <a:pt x="86" y="54"/>
                </a:moveTo>
                <a:cubicBezTo>
                  <a:pt x="77" y="47"/>
                  <a:pt x="67" y="40"/>
                  <a:pt x="58" y="35"/>
                </a:cubicBezTo>
                <a:cubicBezTo>
                  <a:pt x="46" y="28"/>
                  <a:pt x="38" y="22"/>
                  <a:pt x="31" y="17"/>
                </a:cubicBezTo>
                <a:cubicBezTo>
                  <a:pt x="25" y="13"/>
                  <a:pt x="20" y="10"/>
                  <a:pt x="14" y="6"/>
                </a:cubicBezTo>
                <a:cubicBezTo>
                  <a:pt x="17" y="7"/>
                  <a:pt x="19" y="7"/>
                  <a:pt x="20" y="8"/>
                </a:cubicBezTo>
                <a:cubicBezTo>
                  <a:pt x="24" y="10"/>
                  <a:pt x="29" y="11"/>
                  <a:pt x="36" y="14"/>
                </a:cubicBezTo>
                <a:cubicBezTo>
                  <a:pt x="59" y="23"/>
                  <a:pt x="84" y="34"/>
                  <a:pt x="105" y="43"/>
                </a:cubicBezTo>
                <a:cubicBezTo>
                  <a:pt x="98" y="46"/>
                  <a:pt x="93" y="49"/>
                  <a:pt x="86" y="54"/>
                </a:cubicBezTo>
                <a:moveTo>
                  <a:pt x="4" y="0"/>
                </a:moveTo>
                <a:cubicBezTo>
                  <a:pt x="3" y="0"/>
                  <a:pt x="2" y="0"/>
                  <a:pt x="2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2"/>
                  <a:pt x="1" y="2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3"/>
                  <a:pt x="0" y="3"/>
                </a:cubicBezTo>
                <a:cubicBezTo>
                  <a:pt x="1" y="4"/>
                  <a:pt x="1" y="4"/>
                  <a:pt x="1" y="5"/>
                </a:cubicBezTo>
                <a:cubicBezTo>
                  <a:pt x="3" y="10"/>
                  <a:pt x="11" y="27"/>
                  <a:pt x="20" y="44"/>
                </a:cubicBezTo>
                <a:cubicBezTo>
                  <a:pt x="24" y="52"/>
                  <a:pt x="29" y="61"/>
                  <a:pt x="33" y="68"/>
                </a:cubicBezTo>
                <a:cubicBezTo>
                  <a:pt x="37" y="75"/>
                  <a:pt x="40" y="81"/>
                  <a:pt x="42" y="84"/>
                </a:cubicBezTo>
                <a:cubicBezTo>
                  <a:pt x="43" y="85"/>
                  <a:pt x="43" y="85"/>
                  <a:pt x="44" y="85"/>
                </a:cubicBezTo>
                <a:cubicBezTo>
                  <a:pt x="44" y="85"/>
                  <a:pt x="44" y="85"/>
                  <a:pt x="44" y="85"/>
                </a:cubicBezTo>
                <a:cubicBezTo>
                  <a:pt x="47" y="85"/>
                  <a:pt x="51" y="83"/>
                  <a:pt x="53" y="81"/>
                </a:cubicBezTo>
                <a:cubicBezTo>
                  <a:pt x="55" y="80"/>
                  <a:pt x="57" y="78"/>
                  <a:pt x="59" y="76"/>
                </a:cubicBezTo>
                <a:cubicBezTo>
                  <a:pt x="65" y="82"/>
                  <a:pt x="70" y="87"/>
                  <a:pt x="78" y="94"/>
                </a:cubicBezTo>
                <a:cubicBezTo>
                  <a:pt x="78" y="95"/>
                  <a:pt x="79" y="95"/>
                  <a:pt x="79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1" y="95"/>
                  <a:pt x="82" y="95"/>
                  <a:pt x="82" y="94"/>
                </a:cubicBezTo>
                <a:cubicBezTo>
                  <a:pt x="84" y="82"/>
                  <a:pt x="86" y="69"/>
                  <a:pt x="88" y="57"/>
                </a:cubicBezTo>
                <a:cubicBezTo>
                  <a:pt x="95" y="51"/>
                  <a:pt x="101" y="49"/>
                  <a:pt x="110" y="44"/>
                </a:cubicBezTo>
                <a:cubicBezTo>
                  <a:pt x="111" y="44"/>
                  <a:pt x="111" y="44"/>
                  <a:pt x="111" y="43"/>
                </a:cubicBezTo>
                <a:cubicBezTo>
                  <a:pt x="111" y="42"/>
                  <a:pt x="111" y="41"/>
                  <a:pt x="110" y="41"/>
                </a:cubicBezTo>
                <a:cubicBezTo>
                  <a:pt x="89" y="32"/>
                  <a:pt x="62" y="21"/>
                  <a:pt x="37" y="11"/>
                </a:cubicBezTo>
                <a:cubicBezTo>
                  <a:pt x="30" y="8"/>
                  <a:pt x="26" y="6"/>
                  <a:pt x="22" y="5"/>
                </a:cubicBezTo>
                <a:cubicBezTo>
                  <a:pt x="17" y="3"/>
                  <a:pt x="13" y="2"/>
                  <a:pt x="4" y="0"/>
                </a:cubicBezTo>
                <a:cubicBezTo>
                  <a:pt x="4" y="0"/>
                  <a:pt x="4" y="0"/>
                  <a:pt x="4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28" name="组合 127"/>
          <p:cNvGrpSpPr/>
          <p:nvPr/>
        </p:nvGrpSpPr>
        <p:grpSpPr>
          <a:xfrm>
            <a:off x="4031728" y="3285597"/>
            <a:ext cx="170003" cy="161550"/>
            <a:chOff x="1224190" y="5289672"/>
            <a:chExt cx="324388" cy="308259"/>
          </a:xfrm>
        </p:grpSpPr>
        <p:sp>
          <p:nvSpPr>
            <p:cNvPr id="129" name="Freeform 791"/>
            <p:cNvSpPr>
              <a:spLocks noEditPoints="1"/>
            </p:cNvSpPr>
            <p:nvPr/>
          </p:nvSpPr>
          <p:spPr bwMode="auto">
            <a:xfrm>
              <a:off x="1224190" y="5289672"/>
              <a:ext cx="324388" cy="308259"/>
            </a:xfrm>
            <a:custGeom>
              <a:avLst/>
              <a:gdLst>
                <a:gd name="T0" fmla="*/ 43 w 153"/>
                <a:gd name="T1" fmla="*/ 141 h 145"/>
                <a:gd name="T2" fmla="*/ 13 w 153"/>
                <a:gd name="T3" fmla="*/ 127 h 145"/>
                <a:gd name="T4" fmla="*/ 85 w 153"/>
                <a:gd name="T5" fmla="*/ 135 h 145"/>
                <a:gd name="T6" fmla="*/ 93 w 153"/>
                <a:gd name="T7" fmla="*/ 134 h 145"/>
                <a:gd name="T8" fmla="*/ 101 w 153"/>
                <a:gd name="T9" fmla="*/ 114 h 145"/>
                <a:gd name="T10" fmla="*/ 106 w 153"/>
                <a:gd name="T11" fmla="*/ 74 h 145"/>
                <a:gd name="T12" fmla="*/ 108 w 153"/>
                <a:gd name="T13" fmla="*/ 53 h 145"/>
                <a:gd name="T14" fmla="*/ 126 w 153"/>
                <a:gd name="T15" fmla="*/ 42 h 145"/>
                <a:gd name="T16" fmla="*/ 137 w 153"/>
                <a:gd name="T17" fmla="*/ 49 h 145"/>
                <a:gd name="T18" fmla="*/ 118 w 153"/>
                <a:gd name="T19" fmla="*/ 78 h 145"/>
                <a:gd name="T20" fmla="*/ 107 w 153"/>
                <a:gd name="T21" fmla="*/ 41 h 145"/>
                <a:gd name="T22" fmla="*/ 124 w 153"/>
                <a:gd name="T23" fmla="*/ 29 h 145"/>
                <a:gd name="T24" fmla="*/ 137 w 153"/>
                <a:gd name="T25" fmla="*/ 32 h 145"/>
                <a:gd name="T26" fmla="*/ 140 w 153"/>
                <a:gd name="T27" fmla="*/ 83 h 145"/>
                <a:gd name="T28" fmla="*/ 106 w 153"/>
                <a:gd name="T29" fmla="*/ 89 h 145"/>
                <a:gd name="T30" fmla="*/ 118 w 153"/>
                <a:gd name="T31" fmla="*/ 82 h 145"/>
                <a:gd name="T32" fmla="*/ 140 w 153"/>
                <a:gd name="T33" fmla="*/ 47 h 145"/>
                <a:gd name="T34" fmla="*/ 126 w 153"/>
                <a:gd name="T35" fmla="*/ 39 h 145"/>
                <a:gd name="T36" fmla="*/ 126 w 153"/>
                <a:gd name="T37" fmla="*/ 39 h 145"/>
                <a:gd name="T38" fmla="*/ 125 w 153"/>
                <a:gd name="T39" fmla="*/ 39 h 145"/>
                <a:gd name="T40" fmla="*/ 107 w 153"/>
                <a:gd name="T41" fmla="*/ 48 h 145"/>
                <a:gd name="T42" fmla="*/ 86 w 153"/>
                <a:gd name="T43" fmla="*/ 45 h 145"/>
                <a:gd name="T44" fmla="*/ 104 w 153"/>
                <a:gd name="T45" fmla="*/ 28 h 145"/>
                <a:gd name="T46" fmla="*/ 86 w 153"/>
                <a:gd name="T47" fmla="*/ 56 h 145"/>
                <a:gd name="T48" fmla="*/ 90 w 153"/>
                <a:gd name="T49" fmla="*/ 52 h 145"/>
                <a:gd name="T50" fmla="*/ 102 w 153"/>
                <a:gd name="T51" fmla="*/ 60 h 145"/>
                <a:gd name="T52" fmla="*/ 89 w 153"/>
                <a:gd name="T53" fmla="*/ 80 h 145"/>
                <a:gd name="T54" fmla="*/ 102 w 153"/>
                <a:gd name="T55" fmla="*/ 74 h 145"/>
                <a:gd name="T56" fmla="*/ 87 w 153"/>
                <a:gd name="T57" fmla="*/ 92 h 145"/>
                <a:gd name="T58" fmla="*/ 88 w 153"/>
                <a:gd name="T59" fmla="*/ 93 h 145"/>
                <a:gd name="T60" fmla="*/ 99 w 153"/>
                <a:gd name="T61" fmla="*/ 113 h 145"/>
                <a:gd name="T62" fmla="*/ 84 w 153"/>
                <a:gd name="T63" fmla="*/ 131 h 145"/>
                <a:gd name="T64" fmla="*/ 51 w 153"/>
                <a:gd name="T65" fmla="*/ 136 h 145"/>
                <a:gd name="T66" fmla="*/ 6 w 153"/>
                <a:gd name="T67" fmla="*/ 29 h 145"/>
                <a:gd name="T68" fmla="*/ 81 w 153"/>
                <a:gd name="T69" fmla="*/ 36 h 145"/>
                <a:gd name="T70" fmla="*/ 85 w 153"/>
                <a:gd name="T71" fmla="*/ 43 h 145"/>
                <a:gd name="T72" fmla="*/ 15 w 153"/>
                <a:gd name="T73" fmla="*/ 29 h 145"/>
                <a:gd name="T74" fmla="*/ 5 w 153"/>
                <a:gd name="T75" fmla="*/ 22 h 145"/>
                <a:gd name="T76" fmla="*/ 33 w 153"/>
                <a:gd name="T77" fmla="*/ 6 h 145"/>
                <a:gd name="T78" fmla="*/ 91 w 153"/>
                <a:gd name="T79" fmla="*/ 7 h 145"/>
                <a:gd name="T80" fmla="*/ 104 w 153"/>
                <a:gd name="T81" fmla="*/ 20 h 145"/>
                <a:gd name="T82" fmla="*/ 58 w 153"/>
                <a:gd name="T83" fmla="*/ 17 h 145"/>
                <a:gd name="T84" fmla="*/ 57 w 153"/>
                <a:gd name="T85" fmla="*/ 0 h 145"/>
                <a:gd name="T86" fmla="*/ 5 w 153"/>
                <a:gd name="T87" fmla="*/ 15 h 145"/>
                <a:gd name="T88" fmla="*/ 0 w 153"/>
                <a:gd name="T89" fmla="*/ 23 h 145"/>
                <a:gd name="T90" fmla="*/ 10 w 153"/>
                <a:gd name="T91" fmla="*/ 124 h 145"/>
                <a:gd name="T92" fmla="*/ 10 w 153"/>
                <a:gd name="T93" fmla="*/ 131 h 145"/>
                <a:gd name="T94" fmla="*/ 11 w 153"/>
                <a:gd name="T95" fmla="*/ 133 h 145"/>
                <a:gd name="T96" fmla="*/ 43 w 153"/>
                <a:gd name="T97" fmla="*/ 144 h 145"/>
                <a:gd name="T98" fmla="*/ 95 w 153"/>
                <a:gd name="T99" fmla="*/ 137 h 145"/>
                <a:gd name="T100" fmla="*/ 98 w 153"/>
                <a:gd name="T101" fmla="*/ 132 h 145"/>
                <a:gd name="T102" fmla="*/ 104 w 153"/>
                <a:gd name="T103" fmla="*/ 123 h 145"/>
                <a:gd name="T104" fmla="*/ 104 w 153"/>
                <a:gd name="T105" fmla="*/ 122 h 145"/>
                <a:gd name="T106" fmla="*/ 119 w 153"/>
                <a:gd name="T107" fmla="*/ 96 h 145"/>
                <a:gd name="T108" fmla="*/ 138 w 153"/>
                <a:gd name="T109" fmla="*/ 28 h 145"/>
                <a:gd name="T110" fmla="*/ 113 w 153"/>
                <a:gd name="T111" fmla="*/ 28 h 145"/>
                <a:gd name="T112" fmla="*/ 107 w 153"/>
                <a:gd name="T113" fmla="*/ 32 h 145"/>
                <a:gd name="T114" fmla="*/ 108 w 153"/>
                <a:gd name="T115" fmla="*/ 19 h 145"/>
                <a:gd name="T116" fmla="*/ 79 w 153"/>
                <a:gd name="T117" fmla="*/ 1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3" h="145">
                  <a:moveTo>
                    <a:pt x="57" y="141"/>
                  </a:moveTo>
                  <a:cubicBezTo>
                    <a:pt x="57" y="141"/>
                    <a:pt x="57" y="141"/>
                    <a:pt x="57" y="141"/>
                  </a:cubicBezTo>
                  <a:cubicBezTo>
                    <a:pt x="53" y="141"/>
                    <a:pt x="48" y="141"/>
                    <a:pt x="43" y="141"/>
                  </a:cubicBezTo>
                  <a:cubicBezTo>
                    <a:pt x="38" y="140"/>
                    <a:pt x="31" y="139"/>
                    <a:pt x="25" y="137"/>
                  </a:cubicBezTo>
                  <a:cubicBezTo>
                    <a:pt x="20" y="135"/>
                    <a:pt x="16" y="132"/>
                    <a:pt x="14" y="130"/>
                  </a:cubicBezTo>
                  <a:cubicBezTo>
                    <a:pt x="13" y="129"/>
                    <a:pt x="13" y="128"/>
                    <a:pt x="13" y="127"/>
                  </a:cubicBezTo>
                  <a:cubicBezTo>
                    <a:pt x="20" y="133"/>
                    <a:pt x="32" y="138"/>
                    <a:pt x="51" y="139"/>
                  </a:cubicBezTo>
                  <a:cubicBezTo>
                    <a:pt x="53" y="140"/>
                    <a:pt x="55" y="140"/>
                    <a:pt x="56" y="140"/>
                  </a:cubicBezTo>
                  <a:cubicBezTo>
                    <a:pt x="67" y="140"/>
                    <a:pt x="77" y="138"/>
                    <a:pt x="85" y="135"/>
                  </a:cubicBezTo>
                  <a:cubicBezTo>
                    <a:pt x="89" y="133"/>
                    <a:pt x="92" y="132"/>
                    <a:pt x="95" y="130"/>
                  </a:cubicBezTo>
                  <a:cubicBezTo>
                    <a:pt x="95" y="131"/>
                    <a:pt x="95" y="131"/>
                    <a:pt x="95" y="132"/>
                  </a:cubicBezTo>
                  <a:cubicBezTo>
                    <a:pt x="94" y="132"/>
                    <a:pt x="94" y="133"/>
                    <a:pt x="93" y="134"/>
                  </a:cubicBezTo>
                  <a:cubicBezTo>
                    <a:pt x="88" y="137"/>
                    <a:pt x="76" y="141"/>
                    <a:pt x="57" y="141"/>
                  </a:cubicBezTo>
                  <a:moveTo>
                    <a:pt x="87" y="130"/>
                  </a:moveTo>
                  <a:cubicBezTo>
                    <a:pt x="91" y="125"/>
                    <a:pt x="96" y="119"/>
                    <a:pt x="101" y="114"/>
                  </a:cubicBezTo>
                  <a:cubicBezTo>
                    <a:pt x="101" y="117"/>
                    <a:pt x="100" y="119"/>
                    <a:pt x="100" y="121"/>
                  </a:cubicBezTo>
                  <a:cubicBezTo>
                    <a:pt x="97" y="125"/>
                    <a:pt x="93" y="128"/>
                    <a:pt x="87" y="130"/>
                  </a:cubicBezTo>
                  <a:moveTo>
                    <a:pt x="106" y="74"/>
                  </a:moveTo>
                  <a:cubicBezTo>
                    <a:pt x="106" y="68"/>
                    <a:pt x="106" y="62"/>
                    <a:pt x="106" y="56"/>
                  </a:cubicBezTo>
                  <a:cubicBezTo>
                    <a:pt x="107" y="56"/>
                    <a:pt x="107" y="56"/>
                    <a:pt x="107" y="56"/>
                  </a:cubicBezTo>
                  <a:cubicBezTo>
                    <a:pt x="107" y="55"/>
                    <a:pt x="108" y="54"/>
                    <a:pt x="108" y="53"/>
                  </a:cubicBezTo>
                  <a:cubicBezTo>
                    <a:pt x="109" y="50"/>
                    <a:pt x="111" y="48"/>
                    <a:pt x="114" y="46"/>
                  </a:cubicBezTo>
                  <a:cubicBezTo>
                    <a:pt x="117" y="44"/>
                    <a:pt x="121" y="42"/>
                    <a:pt x="125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8" y="43"/>
                    <a:pt x="131" y="43"/>
                    <a:pt x="132" y="44"/>
                  </a:cubicBezTo>
                  <a:cubicBezTo>
                    <a:pt x="134" y="45"/>
                    <a:pt x="136" y="47"/>
                    <a:pt x="137" y="49"/>
                  </a:cubicBezTo>
                  <a:cubicBezTo>
                    <a:pt x="138" y="52"/>
                    <a:pt x="139" y="54"/>
                    <a:pt x="139" y="57"/>
                  </a:cubicBezTo>
                  <a:cubicBezTo>
                    <a:pt x="139" y="63"/>
                    <a:pt x="136" y="68"/>
                    <a:pt x="133" y="72"/>
                  </a:cubicBezTo>
                  <a:cubicBezTo>
                    <a:pt x="129" y="76"/>
                    <a:pt x="124" y="78"/>
                    <a:pt x="118" y="78"/>
                  </a:cubicBezTo>
                  <a:cubicBezTo>
                    <a:pt x="114" y="78"/>
                    <a:pt x="110" y="77"/>
                    <a:pt x="106" y="74"/>
                  </a:cubicBezTo>
                  <a:cubicBezTo>
                    <a:pt x="106" y="74"/>
                    <a:pt x="106" y="74"/>
                    <a:pt x="106" y="74"/>
                  </a:cubicBezTo>
                  <a:moveTo>
                    <a:pt x="107" y="41"/>
                  </a:moveTo>
                  <a:cubicBezTo>
                    <a:pt x="109" y="36"/>
                    <a:pt x="111" y="33"/>
                    <a:pt x="115" y="31"/>
                  </a:cubicBezTo>
                  <a:cubicBezTo>
                    <a:pt x="118" y="29"/>
                    <a:pt x="121" y="29"/>
                    <a:pt x="124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5" y="29"/>
                    <a:pt x="126" y="29"/>
                    <a:pt x="126" y="29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30" y="29"/>
                    <a:pt x="133" y="30"/>
                    <a:pt x="137" y="32"/>
                  </a:cubicBezTo>
                  <a:cubicBezTo>
                    <a:pt x="140" y="33"/>
                    <a:pt x="143" y="36"/>
                    <a:pt x="145" y="40"/>
                  </a:cubicBezTo>
                  <a:cubicBezTo>
                    <a:pt x="148" y="47"/>
                    <a:pt x="150" y="53"/>
                    <a:pt x="150" y="58"/>
                  </a:cubicBezTo>
                  <a:cubicBezTo>
                    <a:pt x="150" y="68"/>
                    <a:pt x="146" y="77"/>
                    <a:pt x="140" y="83"/>
                  </a:cubicBezTo>
                  <a:cubicBezTo>
                    <a:pt x="135" y="89"/>
                    <a:pt x="127" y="92"/>
                    <a:pt x="119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5" y="92"/>
                    <a:pt x="110" y="91"/>
                    <a:pt x="106" y="89"/>
                  </a:cubicBezTo>
                  <a:cubicBezTo>
                    <a:pt x="105" y="90"/>
                    <a:pt x="105" y="90"/>
                    <a:pt x="105" y="90"/>
                  </a:cubicBezTo>
                  <a:cubicBezTo>
                    <a:pt x="105" y="86"/>
                    <a:pt x="105" y="82"/>
                    <a:pt x="105" y="78"/>
                  </a:cubicBezTo>
                  <a:cubicBezTo>
                    <a:pt x="110" y="81"/>
                    <a:pt x="114" y="82"/>
                    <a:pt x="118" y="82"/>
                  </a:cubicBezTo>
                  <a:cubicBezTo>
                    <a:pt x="118" y="82"/>
                    <a:pt x="118" y="82"/>
                    <a:pt x="118" y="82"/>
                  </a:cubicBezTo>
                  <a:cubicBezTo>
                    <a:pt x="131" y="82"/>
                    <a:pt x="142" y="71"/>
                    <a:pt x="142" y="57"/>
                  </a:cubicBezTo>
                  <a:cubicBezTo>
                    <a:pt x="142" y="54"/>
                    <a:pt x="142" y="50"/>
                    <a:pt x="140" y="47"/>
                  </a:cubicBezTo>
                  <a:cubicBezTo>
                    <a:pt x="139" y="44"/>
                    <a:pt x="137" y="42"/>
                    <a:pt x="134" y="41"/>
                  </a:cubicBezTo>
                  <a:cubicBezTo>
                    <a:pt x="132" y="40"/>
                    <a:pt x="129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6" y="39"/>
                    <a:pt x="126" y="39"/>
                  </a:cubicBezTo>
                  <a:cubicBezTo>
                    <a:pt x="126" y="39"/>
                    <a:pt x="125" y="39"/>
                    <a:pt x="125" y="39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18" y="39"/>
                    <a:pt x="113" y="42"/>
                    <a:pt x="109" y="45"/>
                  </a:cubicBezTo>
                  <a:cubicBezTo>
                    <a:pt x="108" y="46"/>
                    <a:pt x="107" y="47"/>
                    <a:pt x="107" y="48"/>
                  </a:cubicBezTo>
                  <a:cubicBezTo>
                    <a:pt x="107" y="46"/>
                    <a:pt x="107" y="43"/>
                    <a:pt x="107" y="40"/>
                  </a:cubicBezTo>
                  <a:cubicBezTo>
                    <a:pt x="107" y="41"/>
                    <a:pt x="107" y="41"/>
                    <a:pt x="107" y="41"/>
                  </a:cubicBezTo>
                  <a:moveTo>
                    <a:pt x="86" y="45"/>
                  </a:moveTo>
                  <a:cubicBezTo>
                    <a:pt x="86" y="45"/>
                    <a:pt x="86" y="45"/>
                    <a:pt x="86" y="45"/>
                  </a:cubicBezTo>
                  <a:cubicBezTo>
                    <a:pt x="92" y="40"/>
                    <a:pt x="98" y="34"/>
                    <a:pt x="104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30"/>
                    <a:pt x="104" y="33"/>
                    <a:pt x="104" y="35"/>
                  </a:cubicBezTo>
                  <a:cubicBezTo>
                    <a:pt x="98" y="41"/>
                    <a:pt x="92" y="48"/>
                    <a:pt x="86" y="54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8" y="55"/>
                    <a:pt x="89" y="54"/>
                    <a:pt x="90" y="53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5" y="47"/>
                    <a:pt x="99" y="43"/>
                    <a:pt x="104" y="38"/>
                  </a:cubicBezTo>
                  <a:cubicBezTo>
                    <a:pt x="103" y="45"/>
                    <a:pt x="103" y="52"/>
                    <a:pt x="103" y="59"/>
                  </a:cubicBezTo>
                  <a:cubicBezTo>
                    <a:pt x="102" y="60"/>
                    <a:pt x="102" y="60"/>
                    <a:pt x="102" y="60"/>
                  </a:cubicBezTo>
                  <a:cubicBezTo>
                    <a:pt x="97" y="66"/>
                    <a:pt x="93" y="72"/>
                    <a:pt x="88" y="79"/>
                  </a:cubicBezTo>
                  <a:cubicBezTo>
                    <a:pt x="88" y="79"/>
                    <a:pt x="88" y="80"/>
                    <a:pt x="88" y="80"/>
                  </a:cubicBezTo>
                  <a:cubicBezTo>
                    <a:pt x="88" y="80"/>
                    <a:pt x="88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94" y="74"/>
                    <a:pt x="98" y="68"/>
                    <a:pt x="102" y="62"/>
                  </a:cubicBezTo>
                  <a:cubicBezTo>
                    <a:pt x="102" y="66"/>
                    <a:pt x="102" y="70"/>
                    <a:pt x="102" y="74"/>
                  </a:cubicBezTo>
                  <a:cubicBezTo>
                    <a:pt x="102" y="74"/>
                    <a:pt x="102" y="74"/>
                    <a:pt x="101" y="74"/>
                  </a:cubicBezTo>
                  <a:cubicBezTo>
                    <a:pt x="101" y="74"/>
                    <a:pt x="101" y="74"/>
                    <a:pt x="101" y="74"/>
                  </a:cubicBezTo>
                  <a:cubicBezTo>
                    <a:pt x="96" y="80"/>
                    <a:pt x="91" y="86"/>
                    <a:pt x="87" y="92"/>
                  </a:cubicBezTo>
                  <a:cubicBezTo>
                    <a:pt x="86" y="93"/>
                    <a:pt x="87" y="93"/>
                    <a:pt x="87" y="93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88" y="94"/>
                    <a:pt x="88" y="93"/>
                    <a:pt x="88" y="93"/>
                  </a:cubicBezTo>
                  <a:cubicBezTo>
                    <a:pt x="93" y="87"/>
                    <a:pt x="97" y="81"/>
                    <a:pt x="102" y="75"/>
                  </a:cubicBezTo>
                  <a:cubicBezTo>
                    <a:pt x="101" y="88"/>
                    <a:pt x="101" y="101"/>
                    <a:pt x="101" y="113"/>
                  </a:cubicBezTo>
                  <a:cubicBezTo>
                    <a:pt x="99" y="113"/>
                    <a:pt x="99" y="113"/>
                    <a:pt x="99" y="113"/>
                  </a:cubicBezTo>
                  <a:cubicBezTo>
                    <a:pt x="94" y="118"/>
                    <a:pt x="89" y="124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76" y="134"/>
                    <a:pt x="67" y="136"/>
                    <a:pt x="56" y="136"/>
                  </a:cubicBezTo>
                  <a:cubicBezTo>
                    <a:pt x="56" y="136"/>
                    <a:pt x="56" y="136"/>
                    <a:pt x="56" y="136"/>
                  </a:cubicBezTo>
                  <a:cubicBezTo>
                    <a:pt x="55" y="136"/>
                    <a:pt x="53" y="136"/>
                    <a:pt x="51" y="136"/>
                  </a:cubicBezTo>
                  <a:cubicBezTo>
                    <a:pt x="22" y="134"/>
                    <a:pt x="12" y="122"/>
                    <a:pt x="8" y="115"/>
                  </a:cubicBezTo>
                  <a:cubicBezTo>
                    <a:pt x="7" y="90"/>
                    <a:pt x="7" y="55"/>
                    <a:pt x="4" y="28"/>
                  </a:cubicBezTo>
                  <a:cubicBezTo>
                    <a:pt x="5" y="29"/>
                    <a:pt x="5" y="29"/>
                    <a:pt x="6" y="29"/>
                  </a:cubicBezTo>
                  <a:cubicBezTo>
                    <a:pt x="8" y="31"/>
                    <a:pt x="12" y="32"/>
                    <a:pt x="18" y="34"/>
                  </a:cubicBezTo>
                  <a:cubicBezTo>
                    <a:pt x="29" y="36"/>
                    <a:pt x="41" y="38"/>
                    <a:pt x="56" y="38"/>
                  </a:cubicBezTo>
                  <a:cubicBezTo>
                    <a:pt x="64" y="38"/>
                    <a:pt x="72" y="37"/>
                    <a:pt x="81" y="36"/>
                  </a:cubicBezTo>
                  <a:cubicBezTo>
                    <a:pt x="83" y="36"/>
                    <a:pt x="87" y="35"/>
                    <a:pt x="90" y="34"/>
                  </a:cubicBezTo>
                  <a:cubicBezTo>
                    <a:pt x="93" y="34"/>
                    <a:pt x="95" y="33"/>
                    <a:pt x="97" y="32"/>
                  </a:cubicBezTo>
                  <a:cubicBezTo>
                    <a:pt x="93" y="36"/>
                    <a:pt x="89" y="40"/>
                    <a:pt x="85" y="43"/>
                  </a:cubicBezTo>
                  <a:cubicBezTo>
                    <a:pt x="85" y="44"/>
                    <a:pt x="85" y="44"/>
                    <a:pt x="85" y="45"/>
                  </a:cubicBezTo>
                  <a:cubicBezTo>
                    <a:pt x="85" y="45"/>
                    <a:pt x="85" y="45"/>
                    <a:pt x="86" y="45"/>
                  </a:cubicBezTo>
                  <a:moveTo>
                    <a:pt x="15" y="29"/>
                  </a:moveTo>
                  <a:cubicBezTo>
                    <a:pt x="12" y="28"/>
                    <a:pt x="9" y="27"/>
                    <a:pt x="8" y="26"/>
                  </a:cubicBezTo>
                  <a:cubicBezTo>
                    <a:pt x="6" y="25"/>
                    <a:pt x="5" y="24"/>
                    <a:pt x="5" y="23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4" y="21"/>
                    <a:pt x="5" y="19"/>
                    <a:pt x="7" y="17"/>
                  </a:cubicBezTo>
                  <a:cubicBezTo>
                    <a:pt x="10" y="15"/>
                    <a:pt x="15" y="12"/>
                    <a:pt x="20" y="10"/>
                  </a:cubicBezTo>
                  <a:cubicBezTo>
                    <a:pt x="24" y="8"/>
                    <a:pt x="29" y="6"/>
                    <a:pt x="33" y="6"/>
                  </a:cubicBezTo>
                  <a:cubicBezTo>
                    <a:pt x="40" y="4"/>
                    <a:pt x="49" y="4"/>
                    <a:pt x="57" y="4"/>
                  </a:cubicBezTo>
                  <a:cubicBezTo>
                    <a:pt x="65" y="4"/>
                    <a:pt x="72" y="4"/>
                    <a:pt x="79" y="5"/>
                  </a:cubicBezTo>
                  <a:cubicBezTo>
                    <a:pt x="85" y="6"/>
                    <a:pt x="90" y="6"/>
                    <a:pt x="91" y="7"/>
                  </a:cubicBezTo>
                  <a:cubicBezTo>
                    <a:pt x="97" y="9"/>
                    <a:pt x="100" y="11"/>
                    <a:pt x="102" y="13"/>
                  </a:cubicBezTo>
                  <a:cubicBezTo>
                    <a:pt x="104" y="15"/>
                    <a:pt x="104" y="17"/>
                    <a:pt x="104" y="19"/>
                  </a:cubicBezTo>
                  <a:cubicBezTo>
                    <a:pt x="104" y="19"/>
                    <a:pt x="104" y="20"/>
                    <a:pt x="104" y="20"/>
                  </a:cubicBezTo>
                  <a:cubicBezTo>
                    <a:pt x="104" y="22"/>
                    <a:pt x="103" y="23"/>
                    <a:pt x="102" y="25"/>
                  </a:cubicBezTo>
                  <a:cubicBezTo>
                    <a:pt x="101" y="26"/>
                    <a:pt x="100" y="27"/>
                    <a:pt x="98" y="28"/>
                  </a:cubicBezTo>
                  <a:cubicBezTo>
                    <a:pt x="93" y="20"/>
                    <a:pt x="78" y="17"/>
                    <a:pt x="58" y="17"/>
                  </a:cubicBezTo>
                  <a:cubicBezTo>
                    <a:pt x="55" y="17"/>
                    <a:pt x="51" y="17"/>
                    <a:pt x="47" y="17"/>
                  </a:cubicBezTo>
                  <a:cubicBezTo>
                    <a:pt x="29" y="18"/>
                    <a:pt x="14" y="25"/>
                    <a:pt x="15" y="29"/>
                  </a:cubicBezTo>
                  <a:moveTo>
                    <a:pt x="57" y="0"/>
                  </a:moveTo>
                  <a:cubicBezTo>
                    <a:pt x="48" y="0"/>
                    <a:pt x="40" y="1"/>
                    <a:pt x="32" y="2"/>
                  </a:cubicBezTo>
                  <a:cubicBezTo>
                    <a:pt x="27" y="3"/>
                    <a:pt x="20" y="6"/>
                    <a:pt x="13" y="9"/>
                  </a:cubicBezTo>
                  <a:cubicBezTo>
                    <a:pt x="10" y="11"/>
                    <a:pt x="7" y="13"/>
                    <a:pt x="5" y="15"/>
                  </a:cubicBezTo>
                  <a:cubicBezTo>
                    <a:pt x="3" y="17"/>
                    <a:pt x="1" y="19"/>
                    <a:pt x="1" y="22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50"/>
                    <a:pt x="3" y="90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9"/>
                    <a:pt x="8" y="122"/>
                    <a:pt x="10" y="124"/>
                  </a:cubicBezTo>
                  <a:cubicBezTo>
                    <a:pt x="10" y="124"/>
                    <a:pt x="10" y="124"/>
                    <a:pt x="10" y="124"/>
                  </a:cubicBezTo>
                  <a:cubicBezTo>
                    <a:pt x="9" y="125"/>
                    <a:pt x="9" y="125"/>
                    <a:pt x="9" y="126"/>
                  </a:cubicBezTo>
                  <a:cubicBezTo>
                    <a:pt x="9" y="128"/>
                    <a:pt x="10" y="130"/>
                    <a:pt x="10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10" y="132"/>
                    <a:pt x="10" y="132"/>
                    <a:pt x="10" y="132"/>
                  </a:cubicBezTo>
                  <a:cubicBezTo>
                    <a:pt x="11" y="133"/>
                    <a:pt x="11" y="133"/>
                    <a:pt x="11" y="133"/>
                  </a:cubicBezTo>
                  <a:cubicBezTo>
                    <a:pt x="11" y="133"/>
                    <a:pt x="11" y="133"/>
                    <a:pt x="11" y="133"/>
                  </a:cubicBezTo>
                  <a:cubicBezTo>
                    <a:pt x="14" y="136"/>
                    <a:pt x="19" y="138"/>
                    <a:pt x="24" y="140"/>
                  </a:cubicBezTo>
                  <a:cubicBezTo>
                    <a:pt x="30" y="142"/>
                    <a:pt x="37" y="144"/>
                    <a:pt x="43" y="144"/>
                  </a:cubicBezTo>
                  <a:cubicBezTo>
                    <a:pt x="48" y="145"/>
                    <a:pt x="53" y="145"/>
                    <a:pt x="57" y="145"/>
                  </a:cubicBezTo>
                  <a:cubicBezTo>
                    <a:pt x="70" y="145"/>
                    <a:pt x="80" y="143"/>
                    <a:pt x="87" y="140"/>
                  </a:cubicBezTo>
                  <a:cubicBezTo>
                    <a:pt x="90" y="139"/>
                    <a:pt x="93" y="138"/>
                    <a:pt x="95" y="137"/>
                  </a:cubicBezTo>
                  <a:cubicBezTo>
                    <a:pt x="97" y="135"/>
                    <a:pt x="98" y="134"/>
                    <a:pt x="99" y="132"/>
                  </a:cubicBezTo>
                  <a:cubicBezTo>
                    <a:pt x="98" y="132"/>
                    <a:pt x="98" y="132"/>
                    <a:pt x="98" y="132"/>
                  </a:cubicBezTo>
                  <a:cubicBezTo>
                    <a:pt x="98" y="132"/>
                    <a:pt x="98" y="132"/>
                    <a:pt x="98" y="132"/>
                  </a:cubicBezTo>
                  <a:cubicBezTo>
                    <a:pt x="98" y="131"/>
                    <a:pt x="98" y="129"/>
                    <a:pt x="98" y="128"/>
                  </a:cubicBezTo>
                  <a:cubicBezTo>
                    <a:pt x="101" y="126"/>
                    <a:pt x="102" y="125"/>
                    <a:pt x="104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4" y="113"/>
                    <a:pt x="105" y="103"/>
                    <a:pt x="105" y="92"/>
                  </a:cubicBezTo>
                  <a:cubicBezTo>
                    <a:pt x="109" y="95"/>
                    <a:pt x="114" y="96"/>
                    <a:pt x="119" y="96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37" y="96"/>
                    <a:pt x="153" y="80"/>
                    <a:pt x="153" y="58"/>
                  </a:cubicBezTo>
                  <a:cubicBezTo>
                    <a:pt x="153" y="52"/>
                    <a:pt x="152" y="46"/>
                    <a:pt x="149" y="39"/>
                  </a:cubicBezTo>
                  <a:cubicBezTo>
                    <a:pt x="146" y="34"/>
                    <a:pt x="142" y="30"/>
                    <a:pt x="138" y="28"/>
                  </a:cubicBezTo>
                  <a:cubicBezTo>
                    <a:pt x="134" y="26"/>
                    <a:pt x="130" y="25"/>
                    <a:pt x="127" y="25"/>
                  </a:cubicBezTo>
                  <a:cubicBezTo>
                    <a:pt x="126" y="25"/>
                    <a:pt x="125" y="25"/>
                    <a:pt x="124" y="25"/>
                  </a:cubicBezTo>
                  <a:cubicBezTo>
                    <a:pt x="121" y="25"/>
                    <a:pt x="116" y="26"/>
                    <a:pt x="113" y="28"/>
                  </a:cubicBezTo>
                  <a:cubicBezTo>
                    <a:pt x="111" y="29"/>
                    <a:pt x="109" y="31"/>
                    <a:pt x="108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8" y="27"/>
                    <a:pt x="108" y="23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8" y="16"/>
                    <a:pt x="107" y="13"/>
                    <a:pt x="104" y="10"/>
                  </a:cubicBezTo>
                  <a:cubicBezTo>
                    <a:pt x="102" y="7"/>
                    <a:pt x="98" y="5"/>
                    <a:pt x="92" y="3"/>
                  </a:cubicBezTo>
                  <a:cubicBezTo>
                    <a:pt x="90" y="3"/>
                    <a:pt x="85" y="2"/>
                    <a:pt x="79" y="1"/>
                  </a:cubicBezTo>
                  <a:cubicBezTo>
                    <a:pt x="73" y="1"/>
                    <a:pt x="65" y="0"/>
                    <a:pt x="5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Freeform 792"/>
            <p:cNvSpPr>
              <a:spLocks/>
            </p:cNvSpPr>
            <p:nvPr/>
          </p:nvSpPr>
          <p:spPr bwMode="auto">
            <a:xfrm>
              <a:off x="1493916" y="534343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Freeform 793"/>
            <p:cNvSpPr>
              <a:spLocks/>
            </p:cNvSpPr>
            <p:nvPr/>
          </p:nvSpPr>
          <p:spPr bwMode="auto">
            <a:xfrm>
              <a:off x="1493916" y="534343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Rectangle 794"/>
            <p:cNvSpPr>
              <a:spLocks noChangeArrowheads="1"/>
            </p:cNvSpPr>
            <p:nvPr/>
          </p:nvSpPr>
          <p:spPr bwMode="auto">
            <a:xfrm>
              <a:off x="1491228" y="5373010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Rectangle 795"/>
            <p:cNvSpPr>
              <a:spLocks noChangeArrowheads="1"/>
            </p:cNvSpPr>
            <p:nvPr/>
          </p:nvSpPr>
          <p:spPr bwMode="auto">
            <a:xfrm>
              <a:off x="1491228" y="5373010"/>
              <a:ext cx="89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Rectangle 796"/>
            <p:cNvSpPr>
              <a:spLocks noChangeArrowheads="1"/>
            </p:cNvSpPr>
            <p:nvPr/>
          </p:nvSpPr>
          <p:spPr bwMode="auto">
            <a:xfrm>
              <a:off x="1491228" y="5373010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797"/>
            <p:cNvSpPr>
              <a:spLocks/>
            </p:cNvSpPr>
            <p:nvPr/>
          </p:nvSpPr>
          <p:spPr bwMode="auto">
            <a:xfrm>
              <a:off x="1491228" y="537301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798"/>
            <p:cNvSpPr>
              <a:spLocks/>
            </p:cNvSpPr>
            <p:nvPr/>
          </p:nvSpPr>
          <p:spPr bwMode="auto">
            <a:xfrm>
              <a:off x="1410579" y="5390036"/>
              <a:ext cx="32260" cy="40325"/>
            </a:xfrm>
            <a:custGeom>
              <a:avLst/>
              <a:gdLst>
                <a:gd name="T0" fmla="*/ 14 w 15"/>
                <a:gd name="T1" fmla="*/ 0 h 19"/>
                <a:gd name="T2" fmla="*/ 13 w 15"/>
                <a:gd name="T3" fmla="*/ 0 h 19"/>
                <a:gd name="T4" fmla="*/ 1 w 15"/>
                <a:gd name="T5" fmla="*/ 17 h 19"/>
                <a:gd name="T6" fmla="*/ 1 w 15"/>
                <a:gd name="T7" fmla="*/ 19 h 19"/>
                <a:gd name="T8" fmla="*/ 1 w 15"/>
                <a:gd name="T9" fmla="*/ 19 h 19"/>
                <a:gd name="T10" fmla="*/ 2 w 15"/>
                <a:gd name="T11" fmla="*/ 18 h 19"/>
                <a:gd name="T12" fmla="*/ 15 w 15"/>
                <a:gd name="T13" fmla="*/ 1 h 19"/>
                <a:gd name="T14" fmla="*/ 14 w 15"/>
                <a:gd name="T15" fmla="*/ 0 h 19"/>
                <a:gd name="T16" fmla="*/ 14 w 15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9">
                  <a:moveTo>
                    <a:pt x="14" y="0"/>
                  </a:moveTo>
                  <a:cubicBezTo>
                    <a:pt x="14" y="0"/>
                    <a:pt x="13" y="0"/>
                    <a:pt x="13" y="0"/>
                  </a:cubicBezTo>
                  <a:cubicBezTo>
                    <a:pt x="9" y="6"/>
                    <a:pt x="5" y="12"/>
                    <a:pt x="1" y="17"/>
                  </a:cubicBezTo>
                  <a:cubicBezTo>
                    <a:pt x="0" y="18"/>
                    <a:pt x="0" y="18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19"/>
                    <a:pt x="2" y="19"/>
                    <a:pt x="2" y="18"/>
                  </a:cubicBezTo>
                  <a:cubicBezTo>
                    <a:pt x="6" y="13"/>
                    <a:pt x="10" y="7"/>
                    <a:pt x="15" y="1"/>
                  </a:cubicBezTo>
                  <a:cubicBezTo>
                    <a:pt x="15" y="1"/>
                    <a:pt x="15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799"/>
            <p:cNvSpPr>
              <a:spLocks/>
            </p:cNvSpPr>
            <p:nvPr/>
          </p:nvSpPr>
          <p:spPr bwMode="auto">
            <a:xfrm>
              <a:off x="1408787" y="5480542"/>
              <a:ext cx="27779" cy="34052"/>
            </a:xfrm>
            <a:custGeom>
              <a:avLst/>
              <a:gdLst>
                <a:gd name="T0" fmla="*/ 12 w 13"/>
                <a:gd name="T1" fmla="*/ 0 h 16"/>
                <a:gd name="T2" fmla="*/ 11 w 13"/>
                <a:gd name="T3" fmla="*/ 0 h 16"/>
                <a:gd name="T4" fmla="*/ 1 w 13"/>
                <a:gd name="T5" fmla="*/ 15 h 16"/>
                <a:gd name="T6" fmla="*/ 1 w 13"/>
                <a:gd name="T7" fmla="*/ 16 h 16"/>
                <a:gd name="T8" fmla="*/ 1 w 13"/>
                <a:gd name="T9" fmla="*/ 16 h 16"/>
                <a:gd name="T10" fmla="*/ 2 w 13"/>
                <a:gd name="T11" fmla="*/ 16 h 16"/>
                <a:gd name="T12" fmla="*/ 13 w 13"/>
                <a:gd name="T13" fmla="*/ 1 h 16"/>
                <a:gd name="T14" fmla="*/ 13 w 13"/>
                <a:gd name="T15" fmla="*/ 0 h 16"/>
                <a:gd name="T16" fmla="*/ 12 w 13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6">
                  <a:moveTo>
                    <a:pt x="12" y="0"/>
                  </a:moveTo>
                  <a:cubicBezTo>
                    <a:pt x="12" y="0"/>
                    <a:pt x="11" y="0"/>
                    <a:pt x="11" y="0"/>
                  </a:cubicBezTo>
                  <a:cubicBezTo>
                    <a:pt x="8" y="5"/>
                    <a:pt x="4" y="10"/>
                    <a:pt x="1" y="15"/>
                  </a:cubicBezTo>
                  <a:cubicBezTo>
                    <a:pt x="0" y="15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6" y="11"/>
                    <a:pt x="9" y="6"/>
                    <a:pt x="13" y="1"/>
                  </a:cubicBezTo>
                  <a:cubicBezTo>
                    <a:pt x="13" y="1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800"/>
            <p:cNvSpPr>
              <a:spLocks/>
            </p:cNvSpPr>
            <p:nvPr/>
          </p:nvSpPr>
          <p:spPr bwMode="auto">
            <a:xfrm>
              <a:off x="1406994" y="5508321"/>
              <a:ext cx="29571" cy="35844"/>
            </a:xfrm>
            <a:custGeom>
              <a:avLst/>
              <a:gdLst>
                <a:gd name="T0" fmla="*/ 13 w 14"/>
                <a:gd name="T1" fmla="*/ 0 h 17"/>
                <a:gd name="T2" fmla="*/ 13 w 14"/>
                <a:gd name="T3" fmla="*/ 0 h 17"/>
                <a:gd name="T4" fmla="*/ 0 w 14"/>
                <a:gd name="T5" fmla="*/ 15 h 17"/>
                <a:gd name="T6" fmla="*/ 0 w 14"/>
                <a:gd name="T7" fmla="*/ 16 h 17"/>
                <a:gd name="T8" fmla="*/ 1 w 14"/>
                <a:gd name="T9" fmla="*/ 17 h 17"/>
                <a:gd name="T10" fmla="*/ 1 w 14"/>
                <a:gd name="T11" fmla="*/ 16 h 17"/>
                <a:gd name="T12" fmla="*/ 14 w 14"/>
                <a:gd name="T13" fmla="*/ 1 h 17"/>
                <a:gd name="T14" fmla="*/ 14 w 14"/>
                <a:gd name="T15" fmla="*/ 0 h 17"/>
                <a:gd name="T16" fmla="*/ 13 w 14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7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8" y="5"/>
                    <a:pt x="4" y="10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1" y="16"/>
                    <a:pt x="1" y="16"/>
                  </a:cubicBezTo>
                  <a:cubicBezTo>
                    <a:pt x="5" y="11"/>
                    <a:pt x="10" y="6"/>
                    <a:pt x="14" y="1"/>
                  </a:cubicBezTo>
                  <a:cubicBezTo>
                    <a:pt x="14" y="1"/>
                    <a:pt x="14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3909677" y="3486031"/>
            <a:ext cx="183622" cy="162959"/>
            <a:chOff x="848724" y="5337166"/>
            <a:chExt cx="350375" cy="310947"/>
          </a:xfrm>
        </p:grpSpPr>
        <p:sp>
          <p:nvSpPr>
            <p:cNvPr id="140" name="Freeform 801"/>
            <p:cNvSpPr>
              <a:spLocks/>
            </p:cNvSpPr>
            <p:nvPr/>
          </p:nvSpPr>
          <p:spPr bwMode="auto">
            <a:xfrm>
              <a:off x="848724" y="5370322"/>
              <a:ext cx="350375" cy="277791"/>
            </a:xfrm>
            <a:custGeom>
              <a:avLst/>
              <a:gdLst>
                <a:gd name="T0" fmla="*/ 15 w 165"/>
                <a:gd name="T1" fmla="*/ 0 h 131"/>
                <a:gd name="T2" fmla="*/ 13 w 165"/>
                <a:gd name="T3" fmla="*/ 2 h 131"/>
                <a:gd name="T4" fmla="*/ 13 w 165"/>
                <a:gd name="T5" fmla="*/ 14 h 131"/>
                <a:gd name="T6" fmla="*/ 9 w 165"/>
                <a:gd name="T7" fmla="*/ 14 h 131"/>
                <a:gd name="T8" fmla="*/ 7 w 165"/>
                <a:gd name="T9" fmla="*/ 16 h 131"/>
                <a:gd name="T10" fmla="*/ 9 w 165"/>
                <a:gd name="T11" fmla="*/ 18 h 131"/>
                <a:gd name="T12" fmla="*/ 13 w 165"/>
                <a:gd name="T13" fmla="*/ 18 h 131"/>
                <a:gd name="T14" fmla="*/ 13 w 165"/>
                <a:gd name="T15" fmla="*/ 29 h 131"/>
                <a:gd name="T16" fmla="*/ 9 w 165"/>
                <a:gd name="T17" fmla="*/ 29 h 131"/>
                <a:gd name="T18" fmla="*/ 7 w 165"/>
                <a:gd name="T19" fmla="*/ 31 h 131"/>
                <a:gd name="T20" fmla="*/ 9 w 165"/>
                <a:gd name="T21" fmla="*/ 32 h 131"/>
                <a:gd name="T22" fmla="*/ 13 w 165"/>
                <a:gd name="T23" fmla="*/ 32 h 131"/>
                <a:gd name="T24" fmla="*/ 13 w 165"/>
                <a:gd name="T25" fmla="*/ 45 h 131"/>
                <a:gd name="T26" fmla="*/ 9 w 165"/>
                <a:gd name="T27" fmla="*/ 45 h 131"/>
                <a:gd name="T28" fmla="*/ 7 w 165"/>
                <a:gd name="T29" fmla="*/ 46 h 131"/>
                <a:gd name="T30" fmla="*/ 9 w 165"/>
                <a:gd name="T31" fmla="*/ 48 h 131"/>
                <a:gd name="T32" fmla="*/ 13 w 165"/>
                <a:gd name="T33" fmla="*/ 48 h 131"/>
                <a:gd name="T34" fmla="*/ 13 w 165"/>
                <a:gd name="T35" fmla="*/ 62 h 131"/>
                <a:gd name="T36" fmla="*/ 9 w 165"/>
                <a:gd name="T37" fmla="*/ 62 h 131"/>
                <a:gd name="T38" fmla="*/ 7 w 165"/>
                <a:gd name="T39" fmla="*/ 64 h 131"/>
                <a:gd name="T40" fmla="*/ 9 w 165"/>
                <a:gd name="T41" fmla="*/ 66 h 131"/>
                <a:gd name="T42" fmla="*/ 13 w 165"/>
                <a:gd name="T43" fmla="*/ 66 h 131"/>
                <a:gd name="T44" fmla="*/ 13 w 165"/>
                <a:gd name="T45" fmla="*/ 79 h 131"/>
                <a:gd name="T46" fmla="*/ 9 w 165"/>
                <a:gd name="T47" fmla="*/ 79 h 131"/>
                <a:gd name="T48" fmla="*/ 7 w 165"/>
                <a:gd name="T49" fmla="*/ 80 h 131"/>
                <a:gd name="T50" fmla="*/ 9 w 165"/>
                <a:gd name="T51" fmla="*/ 82 h 131"/>
                <a:gd name="T52" fmla="*/ 13 w 165"/>
                <a:gd name="T53" fmla="*/ 82 h 131"/>
                <a:gd name="T54" fmla="*/ 13 w 165"/>
                <a:gd name="T55" fmla="*/ 96 h 131"/>
                <a:gd name="T56" fmla="*/ 9 w 165"/>
                <a:gd name="T57" fmla="*/ 96 h 131"/>
                <a:gd name="T58" fmla="*/ 7 w 165"/>
                <a:gd name="T59" fmla="*/ 98 h 131"/>
                <a:gd name="T60" fmla="*/ 9 w 165"/>
                <a:gd name="T61" fmla="*/ 100 h 131"/>
                <a:gd name="T62" fmla="*/ 13 w 165"/>
                <a:gd name="T63" fmla="*/ 100 h 131"/>
                <a:gd name="T64" fmla="*/ 13 w 165"/>
                <a:gd name="T65" fmla="*/ 113 h 131"/>
                <a:gd name="T66" fmla="*/ 2 w 165"/>
                <a:gd name="T67" fmla="*/ 113 h 131"/>
                <a:gd name="T68" fmla="*/ 0 w 165"/>
                <a:gd name="T69" fmla="*/ 115 h 131"/>
                <a:gd name="T70" fmla="*/ 2 w 165"/>
                <a:gd name="T71" fmla="*/ 116 h 131"/>
                <a:gd name="T72" fmla="*/ 13 w 165"/>
                <a:gd name="T73" fmla="*/ 116 h 131"/>
                <a:gd name="T74" fmla="*/ 13 w 165"/>
                <a:gd name="T75" fmla="*/ 129 h 131"/>
                <a:gd name="T76" fmla="*/ 15 w 165"/>
                <a:gd name="T77" fmla="*/ 131 h 131"/>
                <a:gd name="T78" fmla="*/ 16 w 165"/>
                <a:gd name="T79" fmla="*/ 129 h 131"/>
                <a:gd name="T80" fmla="*/ 16 w 165"/>
                <a:gd name="T81" fmla="*/ 116 h 131"/>
                <a:gd name="T82" fmla="*/ 163 w 165"/>
                <a:gd name="T83" fmla="*/ 116 h 131"/>
                <a:gd name="T84" fmla="*/ 165 w 165"/>
                <a:gd name="T85" fmla="*/ 115 h 131"/>
                <a:gd name="T86" fmla="*/ 163 w 165"/>
                <a:gd name="T87" fmla="*/ 113 h 131"/>
                <a:gd name="T88" fmla="*/ 16 w 165"/>
                <a:gd name="T89" fmla="*/ 113 h 131"/>
                <a:gd name="T90" fmla="*/ 16 w 165"/>
                <a:gd name="T91" fmla="*/ 2 h 131"/>
                <a:gd name="T92" fmla="*/ 15 w 165"/>
                <a:gd name="T9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5" h="131">
                  <a:moveTo>
                    <a:pt x="15" y="0"/>
                  </a:moveTo>
                  <a:cubicBezTo>
                    <a:pt x="14" y="0"/>
                    <a:pt x="13" y="1"/>
                    <a:pt x="13" y="2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1" y="14"/>
                    <a:pt x="10" y="14"/>
                    <a:pt x="9" y="14"/>
                  </a:cubicBezTo>
                  <a:cubicBezTo>
                    <a:pt x="8" y="14"/>
                    <a:pt x="7" y="15"/>
                    <a:pt x="7" y="16"/>
                  </a:cubicBezTo>
                  <a:cubicBezTo>
                    <a:pt x="7" y="17"/>
                    <a:pt x="8" y="18"/>
                    <a:pt x="9" y="18"/>
                  </a:cubicBezTo>
                  <a:cubicBezTo>
                    <a:pt x="10" y="18"/>
                    <a:pt x="11" y="18"/>
                    <a:pt x="13" y="1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1" y="29"/>
                    <a:pt x="10" y="29"/>
                    <a:pt x="9" y="29"/>
                  </a:cubicBezTo>
                  <a:cubicBezTo>
                    <a:pt x="8" y="29"/>
                    <a:pt x="7" y="30"/>
                    <a:pt x="7" y="31"/>
                  </a:cubicBezTo>
                  <a:cubicBezTo>
                    <a:pt x="7" y="32"/>
                    <a:pt x="8" y="32"/>
                    <a:pt x="9" y="32"/>
                  </a:cubicBezTo>
                  <a:cubicBezTo>
                    <a:pt x="10" y="32"/>
                    <a:pt x="11" y="32"/>
                    <a:pt x="13" y="32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1" y="45"/>
                    <a:pt x="10" y="45"/>
                    <a:pt x="9" y="45"/>
                  </a:cubicBezTo>
                  <a:cubicBezTo>
                    <a:pt x="8" y="45"/>
                    <a:pt x="7" y="45"/>
                    <a:pt x="7" y="46"/>
                  </a:cubicBezTo>
                  <a:cubicBezTo>
                    <a:pt x="7" y="47"/>
                    <a:pt x="8" y="48"/>
                    <a:pt x="9" y="48"/>
                  </a:cubicBezTo>
                  <a:cubicBezTo>
                    <a:pt x="10" y="48"/>
                    <a:pt x="11" y="48"/>
                    <a:pt x="13" y="48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1" y="62"/>
                    <a:pt x="10" y="62"/>
                    <a:pt x="9" y="62"/>
                  </a:cubicBezTo>
                  <a:cubicBezTo>
                    <a:pt x="8" y="62"/>
                    <a:pt x="7" y="63"/>
                    <a:pt x="7" y="64"/>
                  </a:cubicBezTo>
                  <a:cubicBezTo>
                    <a:pt x="7" y="65"/>
                    <a:pt x="8" y="66"/>
                    <a:pt x="9" y="66"/>
                  </a:cubicBezTo>
                  <a:cubicBezTo>
                    <a:pt x="10" y="66"/>
                    <a:pt x="11" y="66"/>
                    <a:pt x="13" y="6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1" y="79"/>
                    <a:pt x="10" y="79"/>
                    <a:pt x="9" y="79"/>
                  </a:cubicBezTo>
                  <a:cubicBezTo>
                    <a:pt x="8" y="79"/>
                    <a:pt x="7" y="79"/>
                    <a:pt x="7" y="80"/>
                  </a:cubicBezTo>
                  <a:cubicBezTo>
                    <a:pt x="7" y="81"/>
                    <a:pt x="8" y="82"/>
                    <a:pt x="9" y="82"/>
                  </a:cubicBezTo>
                  <a:cubicBezTo>
                    <a:pt x="10" y="82"/>
                    <a:pt x="11" y="82"/>
                    <a:pt x="13" y="82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1" y="96"/>
                    <a:pt x="10" y="96"/>
                    <a:pt x="9" y="96"/>
                  </a:cubicBezTo>
                  <a:cubicBezTo>
                    <a:pt x="8" y="96"/>
                    <a:pt x="7" y="97"/>
                    <a:pt x="7" y="98"/>
                  </a:cubicBezTo>
                  <a:cubicBezTo>
                    <a:pt x="7" y="99"/>
                    <a:pt x="8" y="100"/>
                    <a:pt x="9" y="100"/>
                  </a:cubicBezTo>
                  <a:cubicBezTo>
                    <a:pt x="10" y="100"/>
                    <a:pt x="11" y="100"/>
                    <a:pt x="13" y="100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2" y="113"/>
                    <a:pt x="2" y="113"/>
                    <a:pt x="2" y="113"/>
                  </a:cubicBezTo>
                  <a:cubicBezTo>
                    <a:pt x="1" y="113"/>
                    <a:pt x="0" y="114"/>
                    <a:pt x="0" y="115"/>
                  </a:cubicBezTo>
                  <a:cubicBezTo>
                    <a:pt x="0" y="116"/>
                    <a:pt x="1" y="116"/>
                    <a:pt x="2" y="116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29"/>
                    <a:pt x="13" y="129"/>
                    <a:pt x="13" y="129"/>
                  </a:cubicBezTo>
                  <a:cubicBezTo>
                    <a:pt x="13" y="130"/>
                    <a:pt x="14" y="131"/>
                    <a:pt x="15" y="131"/>
                  </a:cubicBezTo>
                  <a:cubicBezTo>
                    <a:pt x="16" y="131"/>
                    <a:pt x="16" y="130"/>
                    <a:pt x="16" y="129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4" y="116"/>
                    <a:pt x="165" y="116"/>
                    <a:pt x="165" y="115"/>
                  </a:cubicBezTo>
                  <a:cubicBezTo>
                    <a:pt x="165" y="114"/>
                    <a:pt x="164" y="113"/>
                    <a:pt x="163" y="113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6" y="0"/>
                    <a:pt x="1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Freeform 802"/>
            <p:cNvSpPr>
              <a:spLocks noEditPoints="1"/>
            </p:cNvSpPr>
            <p:nvPr/>
          </p:nvSpPr>
          <p:spPr bwMode="auto">
            <a:xfrm>
              <a:off x="975970" y="5393620"/>
              <a:ext cx="66311" cy="201623"/>
            </a:xfrm>
            <a:custGeom>
              <a:avLst/>
              <a:gdLst>
                <a:gd name="T0" fmla="*/ 28 w 31"/>
                <a:gd name="T1" fmla="*/ 85 h 95"/>
                <a:gd name="T2" fmla="*/ 27 w 31"/>
                <a:gd name="T3" fmla="*/ 87 h 95"/>
                <a:gd name="T4" fmla="*/ 21 w 31"/>
                <a:gd name="T5" fmla="*/ 88 h 95"/>
                <a:gd name="T6" fmla="*/ 28 w 31"/>
                <a:gd name="T7" fmla="*/ 82 h 95"/>
                <a:gd name="T8" fmla="*/ 27 w 31"/>
                <a:gd name="T9" fmla="*/ 83 h 95"/>
                <a:gd name="T10" fmla="*/ 21 w 31"/>
                <a:gd name="T11" fmla="*/ 91 h 95"/>
                <a:gd name="T12" fmla="*/ 21 w 31"/>
                <a:gd name="T13" fmla="*/ 80 h 95"/>
                <a:gd name="T14" fmla="*/ 28 w 31"/>
                <a:gd name="T15" fmla="*/ 70 h 95"/>
                <a:gd name="T16" fmla="*/ 21 w 31"/>
                <a:gd name="T17" fmla="*/ 84 h 95"/>
                <a:gd name="T18" fmla="*/ 21 w 31"/>
                <a:gd name="T19" fmla="*/ 72 h 95"/>
                <a:gd name="T20" fmla="*/ 27 w 31"/>
                <a:gd name="T21" fmla="*/ 68 h 95"/>
                <a:gd name="T22" fmla="*/ 21 w 31"/>
                <a:gd name="T23" fmla="*/ 77 h 95"/>
                <a:gd name="T24" fmla="*/ 21 w 31"/>
                <a:gd name="T25" fmla="*/ 64 h 95"/>
                <a:gd name="T26" fmla="*/ 27 w 31"/>
                <a:gd name="T27" fmla="*/ 53 h 95"/>
                <a:gd name="T28" fmla="*/ 27 w 31"/>
                <a:gd name="T29" fmla="*/ 59 h 95"/>
                <a:gd name="T30" fmla="*/ 21 w 31"/>
                <a:gd name="T31" fmla="*/ 61 h 95"/>
                <a:gd name="T32" fmla="*/ 27 w 31"/>
                <a:gd name="T33" fmla="*/ 42 h 95"/>
                <a:gd name="T34" fmla="*/ 21 w 31"/>
                <a:gd name="T35" fmla="*/ 61 h 95"/>
                <a:gd name="T36" fmla="*/ 20 w 31"/>
                <a:gd name="T37" fmla="*/ 43 h 95"/>
                <a:gd name="T38" fmla="*/ 27 w 31"/>
                <a:gd name="T39" fmla="*/ 39 h 95"/>
                <a:gd name="T40" fmla="*/ 21 w 31"/>
                <a:gd name="T41" fmla="*/ 49 h 95"/>
                <a:gd name="T42" fmla="*/ 20 w 31"/>
                <a:gd name="T43" fmla="*/ 38 h 95"/>
                <a:gd name="T44" fmla="*/ 21 w 31"/>
                <a:gd name="T45" fmla="*/ 36 h 95"/>
                <a:gd name="T46" fmla="*/ 27 w 31"/>
                <a:gd name="T47" fmla="*/ 26 h 95"/>
                <a:gd name="T48" fmla="*/ 26 w 31"/>
                <a:gd name="T49" fmla="*/ 32 h 95"/>
                <a:gd name="T50" fmla="*/ 17 w 31"/>
                <a:gd name="T51" fmla="*/ 92 h 95"/>
                <a:gd name="T52" fmla="*/ 4 w 31"/>
                <a:gd name="T53" fmla="*/ 57 h 95"/>
                <a:gd name="T54" fmla="*/ 12 w 31"/>
                <a:gd name="T55" fmla="*/ 13 h 95"/>
                <a:gd name="T56" fmla="*/ 17 w 31"/>
                <a:gd name="T57" fmla="*/ 36 h 95"/>
                <a:gd name="T58" fmla="*/ 17 w 31"/>
                <a:gd name="T59" fmla="*/ 92 h 95"/>
                <a:gd name="T60" fmla="*/ 20 w 31"/>
                <a:gd name="T61" fmla="*/ 25 h 95"/>
                <a:gd name="T62" fmla="*/ 27 w 31"/>
                <a:gd name="T63" fmla="*/ 23 h 95"/>
                <a:gd name="T64" fmla="*/ 20 w 31"/>
                <a:gd name="T65" fmla="*/ 21 h 95"/>
                <a:gd name="T66" fmla="*/ 20 w 31"/>
                <a:gd name="T67" fmla="*/ 13 h 95"/>
                <a:gd name="T68" fmla="*/ 27 w 31"/>
                <a:gd name="T69" fmla="*/ 7 h 95"/>
                <a:gd name="T70" fmla="*/ 27 w 31"/>
                <a:gd name="T71" fmla="*/ 10 h 95"/>
                <a:gd name="T72" fmla="*/ 18 w 31"/>
                <a:gd name="T73" fmla="*/ 10 h 95"/>
                <a:gd name="T74" fmla="*/ 14 w 31"/>
                <a:gd name="T75" fmla="*/ 4 h 95"/>
                <a:gd name="T76" fmla="*/ 25 w 31"/>
                <a:gd name="T77" fmla="*/ 4 h 95"/>
                <a:gd name="T78" fmla="*/ 23 w 31"/>
                <a:gd name="T79" fmla="*/ 0 h 95"/>
                <a:gd name="T80" fmla="*/ 12 w 31"/>
                <a:gd name="T81" fmla="*/ 1 h 95"/>
                <a:gd name="T82" fmla="*/ 1 w 31"/>
                <a:gd name="T83" fmla="*/ 10 h 95"/>
                <a:gd name="T84" fmla="*/ 1 w 31"/>
                <a:gd name="T85" fmla="*/ 10 h 95"/>
                <a:gd name="T86" fmla="*/ 0 w 31"/>
                <a:gd name="T87" fmla="*/ 11 h 95"/>
                <a:gd name="T88" fmla="*/ 0 w 31"/>
                <a:gd name="T89" fmla="*/ 11 h 95"/>
                <a:gd name="T90" fmla="*/ 0 w 31"/>
                <a:gd name="T91" fmla="*/ 57 h 95"/>
                <a:gd name="T92" fmla="*/ 1 w 31"/>
                <a:gd name="T93" fmla="*/ 93 h 95"/>
                <a:gd name="T94" fmla="*/ 18 w 31"/>
                <a:gd name="T95" fmla="*/ 95 h 95"/>
                <a:gd name="T96" fmla="*/ 20 w 31"/>
                <a:gd name="T97" fmla="*/ 95 h 95"/>
                <a:gd name="T98" fmla="*/ 30 w 31"/>
                <a:gd name="T99" fmla="*/ 89 h 95"/>
                <a:gd name="T100" fmla="*/ 31 w 31"/>
                <a:gd name="T101" fmla="*/ 88 h 95"/>
                <a:gd name="T102" fmla="*/ 31 w 31"/>
                <a:gd name="T103" fmla="*/ 87 h 95"/>
                <a:gd name="T104" fmla="*/ 31 w 31"/>
                <a:gd name="T105" fmla="*/ 3 h 95"/>
                <a:gd name="T106" fmla="*/ 31 w 31"/>
                <a:gd name="T107" fmla="*/ 2 h 95"/>
                <a:gd name="T108" fmla="*/ 31 w 31"/>
                <a:gd name="T109" fmla="*/ 2 h 95"/>
                <a:gd name="T110" fmla="*/ 31 w 31"/>
                <a:gd name="T111" fmla="*/ 1 h 95"/>
                <a:gd name="T112" fmla="*/ 30 w 31"/>
                <a:gd name="T113" fmla="*/ 1 h 95"/>
                <a:gd name="T114" fmla="*/ 23 w 31"/>
                <a:gd name="T11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" h="95">
                  <a:moveTo>
                    <a:pt x="27" y="87"/>
                  </a:moveTo>
                  <a:cubicBezTo>
                    <a:pt x="27" y="86"/>
                    <a:pt x="27" y="86"/>
                    <a:pt x="28" y="85"/>
                  </a:cubicBezTo>
                  <a:cubicBezTo>
                    <a:pt x="28" y="86"/>
                    <a:pt x="28" y="86"/>
                    <a:pt x="28" y="86"/>
                  </a:cubicBezTo>
                  <a:cubicBezTo>
                    <a:pt x="27" y="87"/>
                    <a:pt x="27" y="87"/>
                    <a:pt x="27" y="87"/>
                  </a:cubicBezTo>
                  <a:moveTo>
                    <a:pt x="21" y="91"/>
                  </a:moveTo>
                  <a:cubicBezTo>
                    <a:pt x="21" y="90"/>
                    <a:pt x="21" y="89"/>
                    <a:pt x="21" y="88"/>
                  </a:cubicBezTo>
                  <a:cubicBezTo>
                    <a:pt x="22" y="84"/>
                    <a:pt x="25" y="81"/>
                    <a:pt x="28" y="78"/>
                  </a:cubicBezTo>
                  <a:cubicBezTo>
                    <a:pt x="28" y="79"/>
                    <a:pt x="28" y="81"/>
                    <a:pt x="28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3"/>
                    <a:pt x="27" y="83"/>
                  </a:cubicBezTo>
                  <a:cubicBezTo>
                    <a:pt x="26" y="85"/>
                    <a:pt x="24" y="87"/>
                    <a:pt x="23" y="89"/>
                  </a:cubicBezTo>
                  <a:cubicBezTo>
                    <a:pt x="22" y="90"/>
                    <a:pt x="21" y="90"/>
                    <a:pt x="21" y="91"/>
                  </a:cubicBezTo>
                  <a:moveTo>
                    <a:pt x="21" y="84"/>
                  </a:moveTo>
                  <a:cubicBezTo>
                    <a:pt x="21" y="83"/>
                    <a:pt x="21" y="82"/>
                    <a:pt x="21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3" y="76"/>
                    <a:pt x="25" y="73"/>
                    <a:pt x="28" y="70"/>
                  </a:cubicBezTo>
                  <a:cubicBezTo>
                    <a:pt x="28" y="72"/>
                    <a:pt x="28" y="74"/>
                    <a:pt x="28" y="75"/>
                  </a:cubicBezTo>
                  <a:cubicBezTo>
                    <a:pt x="25" y="78"/>
                    <a:pt x="23" y="81"/>
                    <a:pt x="21" y="84"/>
                  </a:cubicBezTo>
                  <a:moveTo>
                    <a:pt x="21" y="77"/>
                  </a:moveTo>
                  <a:cubicBezTo>
                    <a:pt x="21" y="75"/>
                    <a:pt x="21" y="73"/>
                    <a:pt x="21" y="72"/>
                  </a:cubicBezTo>
                  <a:cubicBezTo>
                    <a:pt x="23" y="68"/>
                    <a:pt x="25" y="65"/>
                    <a:pt x="27" y="61"/>
                  </a:cubicBezTo>
                  <a:cubicBezTo>
                    <a:pt x="27" y="63"/>
                    <a:pt x="27" y="66"/>
                    <a:pt x="27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5" y="71"/>
                    <a:pt x="23" y="74"/>
                    <a:pt x="21" y="77"/>
                  </a:cubicBezTo>
                  <a:moveTo>
                    <a:pt x="21" y="68"/>
                  </a:moveTo>
                  <a:cubicBezTo>
                    <a:pt x="21" y="67"/>
                    <a:pt x="21" y="65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3" y="60"/>
                    <a:pt x="25" y="57"/>
                    <a:pt x="27" y="53"/>
                  </a:cubicBezTo>
                  <a:cubicBezTo>
                    <a:pt x="27" y="55"/>
                    <a:pt x="27" y="57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5" y="62"/>
                    <a:pt x="23" y="65"/>
                    <a:pt x="21" y="68"/>
                  </a:cubicBezTo>
                  <a:moveTo>
                    <a:pt x="21" y="61"/>
                  </a:moveTo>
                  <a:cubicBezTo>
                    <a:pt x="21" y="58"/>
                    <a:pt x="21" y="55"/>
                    <a:pt x="21" y="52"/>
                  </a:cubicBezTo>
                  <a:cubicBezTo>
                    <a:pt x="23" y="48"/>
                    <a:pt x="25" y="45"/>
                    <a:pt x="27" y="42"/>
                  </a:cubicBezTo>
                  <a:cubicBezTo>
                    <a:pt x="27" y="45"/>
                    <a:pt x="27" y="47"/>
                    <a:pt x="27" y="50"/>
                  </a:cubicBezTo>
                  <a:cubicBezTo>
                    <a:pt x="25" y="53"/>
                    <a:pt x="23" y="57"/>
                    <a:pt x="21" y="61"/>
                  </a:cubicBezTo>
                  <a:moveTo>
                    <a:pt x="21" y="49"/>
                  </a:moveTo>
                  <a:cubicBezTo>
                    <a:pt x="20" y="47"/>
                    <a:pt x="20" y="45"/>
                    <a:pt x="20" y="43"/>
                  </a:cubicBezTo>
                  <a:cubicBezTo>
                    <a:pt x="23" y="40"/>
                    <a:pt x="25" y="37"/>
                    <a:pt x="27" y="34"/>
                  </a:cubicBezTo>
                  <a:cubicBezTo>
                    <a:pt x="27" y="36"/>
                    <a:pt x="27" y="37"/>
                    <a:pt x="27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5" y="42"/>
                    <a:pt x="22" y="45"/>
                    <a:pt x="21" y="49"/>
                  </a:cubicBezTo>
                  <a:moveTo>
                    <a:pt x="20" y="40"/>
                  </a:moveTo>
                  <a:cubicBezTo>
                    <a:pt x="20" y="39"/>
                    <a:pt x="20" y="38"/>
                    <a:pt x="20" y="38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1" y="37"/>
                    <a:pt x="21" y="37"/>
                    <a:pt x="21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3" y="33"/>
                    <a:pt x="25" y="29"/>
                    <a:pt x="27" y="26"/>
                  </a:cubicBezTo>
                  <a:cubicBezTo>
                    <a:pt x="27" y="28"/>
                    <a:pt x="27" y="30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5"/>
                    <a:pt x="22" y="37"/>
                    <a:pt x="20" y="40"/>
                  </a:cubicBezTo>
                  <a:moveTo>
                    <a:pt x="17" y="92"/>
                  </a:moveTo>
                  <a:cubicBezTo>
                    <a:pt x="12" y="91"/>
                    <a:pt x="9" y="91"/>
                    <a:pt x="4" y="91"/>
                  </a:cubicBezTo>
                  <a:cubicBezTo>
                    <a:pt x="4" y="82"/>
                    <a:pt x="4" y="70"/>
                    <a:pt x="4" y="57"/>
                  </a:cubicBezTo>
                  <a:cubicBezTo>
                    <a:pt x="4" y="40"/>
                    <a:pt x="4" y="22"/>
                    <a:pt x="4" y="13"/>
                  </a:cubicBezTo>
                  <a:cubicBezTo>
                    <a:pt x="7" y="13"/>
                    <a:pt x="10" y="13"/>
                    <a:pt x="12" y="13"/>
                  </a:cubicBezTo>
                  <a:cubicBezTo>
                    <a:pt x="14" y="13"/>
                    <a:pt x="16" y="13"/>
                    <a:pt x="17" y="13"/>
                  </a:cubicBezTo>
                  <a:cubicBezTo>
                    <a:pt x="17" y="17"/>
                    <a:pt x="17" y="26"/>
                    <a:pt x="17" y="36"/>
                  </a:cubicBezTo>
                  <a:cubicBezTo>
                    <a:pt x="17" y="50"/>
                    <a:pt x="17" y="67"/>
                    <a:pt x="17" y="79"/>
                  </a:cubicBezTo>
                  <a:cubicBezTo>
                    <a:pt x="17" y="84"/>
                    <a:pt x="17" y="88"/>
                    <a:pt x="17" y="92"/>
                  </a:cubicBezTo>
                  <a:moveTo>
                    <a:pt x="20" y="33"/>
                  </a:moveTo>
                  <a:cubicBezTo>
                    <a:pt x="20" y="30"/>
                    <a:pt x="20" y="27"/>
                    <a:pt x="20" y="25"/>
                  </a:cubicBezTo>
                  <a:cubicBezTo>
                    <a:pt x="23" y="21"/>
                    <a:pt x="25" y="17"/>
                    <a:pt x="27" y="13"/>
                  </a:cubicBezTo>
                  <a:cubicBezTo>
                    <a:pt x="27" y="16"/>
                    <a:pt x="27" y="19"/>
                    <a:pt x="27" y="23"/>
                  </a:cubicBezTo>
                  <a:cubicBezTo>
                    <a:pt x="25" y="26"/>
                    <a:pt x="23" y="30"/>
                    <a:pt x="20" y="33"/>
                  </a:cubicBezTo>
                  <a:moveTo>
                    <a:pt x="20" y="21"/>
                  </a:moveTo>
                  <a:cubicBezTo>
                    <a:pt x="20" y="18"/>
                    <a:pt x="20" y="15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3" y="10"/>
                    <a:pt x="25" y="8"/>
                    <a:pt x="27" y="6"/>
                  </a:cubicBezTo>
                  <a:cubicBezTo>
                    <a:pt x="27" y="6"/>
                    <a:pt x="27" y="7"/>
                    <a:pt x="27" y="7"/>
                  </a:cubicBezTo>
                  <a:cubicBezTo>
                    <a:pt x="27" y="8"/>
                    <a:pt x="27" y="9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5" y="14"/>
                    <a:pt x="22" y="18"/>
                    <a:pt x="20" y="21"/>
                  </a:cubicBezTo>
                  <a:moveTo>
                    <a:pt x="18" y="10"/>
                  </a:moveTo>
                  <a:cubicBezTo>
                    <a:pt x="17" y="10"/>
                    <a:pt x="12" y="10"/>
                    <a:pt x="7" y="10"/>
                  </a:cubicBezTo>
                  <a:cubicBezTo>
                    <a:pt x="10" y="7"/>
                    <a:pt x="13" y="5"/>
                    <a:pt x="14" y="4"/>
                  </a:cubicBezTo>
                  <a:cubicBezTo>
                    <a:pt x="15" y="4"/>
                    <a:pt x="19" y="4"/>
                    <a:pt x="23" y="4"/>
                  </a:cubicBezTo>
                  <a:cubicBezTo>
                    <a:pt x="23" y="4"/>
                    <a:pt x="24" y="4"/>
                    <a:pt x="25" y="4"/>
                  </a:cubicBezTo>
                  <a:cubicBezTo>
                    <a:pt x="23" y="6"/>
                    <a:pt x="21" y="8"/>
                    <a:pt x="18" y="10"/>
                  </a:cubicBezTo>
                  <a:moveTo>
                    <a:pt x="23" y="0"/>
                  </a:moveTo>
                  <a:cubicBezTo>
                    <a:pt x="18" y="0"/>
                    <a:pt x="13" y="0"/>
                    <a:pt x="13" y="0"/>
                  </a:cubicBezTo>
                  <a:cubicBezTo>
                    <a:pt x="13" y="0"/>
                    <a:pt x="12" y="0"/>
                    <a:pt x="12" y="1"/>
                  </a:cubicBezTo>
                  <a:cubicBezTo>
                    <a:pt x="12" y="1"/>
                    <a:pt x="11" y="2"/>
                    <a:pt x="9" y="3"/>
                  </a:cubicBezTo>
                  <a:cubicBezTo>
                    <a:pt x="7" y="5"/>
                    <a:pt x="4" y="7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0"/>
                    <a:pt x="0" y="39"/>
                    <a:pt x="0" y="57"/>
                  </a:cubicBezTo>
                  <a:cubicBezTo>
                    <a:pt x="0" y="71"/>
                    <a:pt x="0" y="84"/>
                    <a:pt x="0" y="93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1" y="94"/>
                    <a:pt x="2" y="94"/>
                    <a:pt x="2" y="95"/>
                  </a:cubicBezTo>
                  <a:cubicBezTo>
                    <a:pt x="9" y="95"/>
                    <a:pt x="12" y="95"/>
                    <a:pt x="18" y="95"/>
                  </a:cubicBezTo>
                  <a:cubicBezTo>
                    <a:pt x="18" y="95"/>
                    <a:pt x="19" y="95"/>
                    <a:pt x="19" y="95"/>
                  </a:cubicBezTo>
                  <a:cubicBezTo>
                    <a:pt x="19" y="95"/>
                    <a:pt x="19" y="95"/>
                    <a:pt x="20" y="95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23" y="93"/>
                    <a:pt x="27" y="91"/>
                    <a:pt x="30" y="89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1" y="88"/>
                    <a:pt x="31" y="87"/>
                  </a:cubicBezTo>
                  <a:cubicBezTo>
                    <a:pt x="31" y="72"/>
                    <a:pt x="31" y="23"/>
                    <a:pt x="31" y="7"/>
                  </a:cubicBezTo>
                  <a:cubicBezTo>
                    <a:pt x="31" y="5"/>
                    <a:pt x="31" y="4"/>
                    <a:pt x="31" y="3"/>
                  </a:cubicBezTo>
                  <a:cubicBezTo>
                    <a:pt x="31" y="3"/>
                    <a:pt x="31" y="3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30" y="0"/>
                    <a:pt x="29" y="0"/>
                  </a:cubicBezTo>
                  <a:cubicBezTo>
                    <a:pt x="27" y="0"/>
                    <a:pt x="25" y="0"/>
                    <a:pt x="2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Freeform 803"/>
            <p:cNvSpPr>
              <a:spLocks noEditPoints="1"/>
            </p:cNvSpPr>
            <p:nvPr/>
          </p:nvSpPr>
          <p:spPr bwMode="auto">
            <a:xfrm>
              <a:off x="1048554" y="5337166"/>
              <a:ext cx="65415" cy="258077"/>
            </a:xfrm>
            <a:custGeom>
              <a:avLst/>
              <a:gdLst>
                <a:gd name="T0" fmla="*/ 28 w 31"/>
                <a:gd name="T1" fmla="*/ 109 h 122"/>
                <a:gd name="T2" fmla="*/ 22 w 31"/>
                <a:gd name="T3" fmla="*/ 117 h 122"/>
                <a:gd name="T4" fmla="*/ 21 w 31"/>
                <a:gd name="T5" fmla="*/ 110 h 122"/>
                <a:gd name="T6" fmla="*/ 28 w 31"/>
                <a:gd name="T7" fmla="*/ 101 h 122"/>
                <a:gd name="T8" fmla="*/ 21 w 31"/>
                <a:gd name="T9" fmla="*/ 115 h 122"/>
                <a:gd name="T10" fmla="*/ 21 w 31"/>
                <a:gd name="T11" fmla="*/ 104 h 122"/>
                <a:gd name="T12" fmla="*/ 28 w 31"/>
                <a:gd name="T13" fmla="*/ 94 h 122"/>
                <a:gd name="T14" fmla="*/ 21 w 31"/>
                <a:gd name="T15" fmla="*/ 107 h 122"/>
                <a:gd name="T16" fmla="*/ 21 w 31"/>
                <a:gd name="T17" fmla="*/ 96 h 122"/>
                <a:gd name="T18" fmla="*/ 28 w 31"/>
                <a:gd name="T19" fmla="*/ 91 h 122"/>
                <a:gd name="T20" fmla="*/ 21 w 31"/>
                <a:gd name="T21" fmla="*/ 93 h 122"/>
                <a:gd name="T22" fmla="*/ 28 w 31"/>
                <a:gd name="T23" fmla="*/ 78 h 122"/>
                <a:gd name="T24" fmla="*/ 27 w 31"/>
                <a:gd name="T25" fmla="*/ 84 h 122"/>
                <a:gd name="T26" fmla="*/ 21 w 31"/>
                <a:gd name="T27" fmla="*/ 84 h 122"/>
                <a:gd name="T28" fmla="*/ 28 w 31"/>
                <a:gd name="T29" fmla="*/ 70 h 122"/>
                <a:gd name="T30" fmla="*/ 27 w 31"/>
                <a:gd name="T31" fmla="*/ 75 h 122"/>
                <a:gd name="T32" fmla="*/ 21 w 31"/>
                <a:gd name="T33" fmla="*/ 77 h 122"/>
                <a:gd name="T34" fmla="*/ 27 w 31"/>
                <a:gd name="T35" fmla="*/ 58 h 122"/>
                <a:gd name="T36" fmla="*/ 21 w 31"/>
                <a:gd name="T37" fmla="*/ 77 h 122"/>
                <a:gd name="T38" fmla="*/ 21 w 31"/>
                <a:gd name="T39" fmla="*/ 60 h 122"/>
                <a:gd name="T40" fmla="*/ 21 w 31"/>
                <a:gd name="T41" fmla="*/ 58 h 122"/>
                <a:gd name="T42" fmla="*/ 27 w 31"/>
                <a:gd name="T43" fmla="*/ 48 h 122"/>
                <a:gd name="T44" fmla="*/ 21 w 31"/>
                <a:gd name="T45" fmla="*/ 65 h 122"/>
                <a:gd name="T46" fmla="*/ 20 w 31"/>
                <a:gd name="T47" fmla="*/ 51 h 122"/>
                <a:gd name="T48" fmla="*/ 27 w 31"/>
                <a:gd name="T49" fmla="*/ 45 h 122"/>
                <a:gd name="T50" fmla="*/ 20 w 31"/>
                <a:gd name="T51" fmla="*/ 46 h 122"/>
                <a:gd name="T52" fmla="*/ 21 w 31"/>
                <a:gd name="T53" fmla="*/ 36 h 122"/>
                <a:gd name="T54" fmla="*/ 27 w 31"/>
                <a:gd name="T55" fmla="*/ 34 h 122"/>
                <a:gd name="T56" fmla="*/ 20 w 31"/>
                <a:gd name="T57" fmla="*/ 33 h 122"/>
                <a:gd name="T58" fmla="*/ 27 w 31"/>
                <a:gd name="T59" fmla="*/ 14 h 122"/>
                <a:gd name="T60" fmla="*/ 26 w 31"/>
                <a:gd name="T61" fmla="*/ 26 h 122"/>
                <a:gd name="T62" fmla="*/ 17 w 31"/>
                <a:gd name="T63" fmla="*/ 119 h 122"/>
                <a:gd name="T64" fmla="*/ 4 w 31"/>
                <a:gd name="T65" fmla="*/ 73 h 122"/>
                <a:gd name="T66" fmla="*/ 13 w 31"/>
                <a:gd name="T67" fmla="*/ 13 h 122"/>
                <a:gd name="T68" fmla="*/ 17 w 31"/>
                <a:gd name="T69" fmla="*/ 21 h 122"/>
                <a:gd name="T70" fmla="*/ 17 w 31"/>
                <a:gd name="T71" fmla="*/ 119 h 122"/>
                <a:gd name="T72" fmla="*/ 20 w 31"/>
                <a:gd name="T73" fmla="*/ 13 h 122"/>
                <a:gd name="T74" fmla="*/ 27 w 31"/>
                <a:gd name="T75" fmla="*/ 6 h 122"/>
                <a:gd name="T76" fmla="*/ 20 w 31"/>
                <a:gd name="T77" fmla="*/ 21 h 122"/>
                <a:gd name="T78" fmla="*/ 7 w 31"/>
                <a:gd name="T79" fmla="*/ 9 h 122"/>
                <a:gd name="T80" fmla="*/ 23 w 31"/>
                <a:gd name="T81" fmla="*/ 3 h 122"/>
                <a:gd name="T82" fmla="*/ 18 w 31"/>
                <a:gd name="T83" fmla="*/ 10 h 122"/>
                <a:gd name="T84" fmla="*/ 28 w 31"/>
                <a:gd name="T85" fmla="*/ 0 h 122"/>
                <a:gd name="T86" fmla="*/ 13 w 31"/>
                <a:gd name="T87" fmla="*/ 0 h 122"/>
                <a:gd name="T88" fmla="*/ 9 w 31"/>
                <a:gd name="T89" fmla="*/ 3 h 122"/>
                <a:gd name="T90" fmla="*/ 1 w 31"/>
                <a:gd name="T91" fmla="*/ 10 h 122"/>
                <a:gd name="T92" fmla="*/ 1 w 31"/>
                <a:gd name="T93" fmla="*/ 10 h 122"/>
                <a:gd name="T94" fmla="*/ 0 w 31"/>
                <a:gd name="T95" fmla="*/ 11 h 122"/>
                <a:gd name="T96" fmla="*/ 0 w 31"/>
                <a:gd name="T97" fmla="*/ 11 h 122"/>
                <a:gd name="T98" fmla="*/ 0 w 31"/>
                <a:gd name="T99" fmla="*/ 120 h 122"/>
                <a:gd name="T100" fmla="*/ 2 w 31"/>
                <a:gd name="T101" fmla="*/ 122 h 122"/>
                <a:gd name="T102" fmla="*/ 19 w 31"/>
                <a:gd name="T103" fmla="*/ 122 h 122"/>
                <a:gd name="T104" fmla="*/ 30 w 31"/>
                <a:gd name="T105" fmla="*/ 116 h 122"/>
                <a:gd name="T106" fmla="*/ 31 w 31"/>
                <a:gd name="T107" fmla="*/ 115 h 122"/>
                <a:gd name="T108" fmla="*/ 31 w 31"/>
                <a:gd name="T109" fmla="*/ 114 h 122"/>
                <a:gd name="T110" fmla="*/ 31 w 31"/>
                <a:gd name="T111" fmla="*/ 17 h 122"/>
                <a:gd name="T112" fmla="*/ 29 w 31"/>
                <a:gd name="T11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" h="122">
                  <a:moveTo>
                    <a:pt x="22" y="117"/>
                  </a:moveTo>
                  <a:cubicBezTo>
                    <a:pt x="24" y="114"/>
                    <a:pt x="26" y="111"/>
                    <a:pt x="28" y="109"/>
                  </a:cubicBezTo>
                  <a:cubicBezTo>
                    <a:pt x="28" y="110"/>
                    <a:pt x="28" y="112"/>
                    <a:pt x="28" y="113"/>
                  </a:cubicBezTo>
                  <a:cubicBezTo>
                    <a:pt x="26" y="115"/>
                    <a:pt x="24" y="116"/>
                    <a:pt x="22" y="117"/>
                  </a:cubicBezTo>
                  <a:moveTo>
                    <a:pt x="21" y="115"/>
                  </a:moveTo>
                  <a:cubicBezTo>
                    <a:pt x="21" y="114"/>
                    <a:pt x="21" y="112"/>
                    <a:pt x="21" y="110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3" y="107"/>
                    <a:pt x="25" y="104"/>
                    <a:pt x="28" y="101"/>
                  </a:cubicBezTo>
                  <a:cubicBezTo>
                    <a:pt x="28" y="102"/>
                    <a:pt x="28" y="104"/>
                    <a:pt x="28" y="106"/>
                  </a:cubicBezTo>
                  <a:cubicBezTo>
                    <a:pt x="25" y="109"/>
                    <a:pt x="23" y="112"/>
                    <a:pt x="21" y="115"/>
                  </a:cubicBezTo>
                  <a:moveTo>
                    <a:pt x="21" y="107"/>
                  </a:moveTo>
                  <a:cubicBezTo>
                    <a:pt x="21" y="106"/>
                    <a:pt x="21" y="105"/>
                    <a:pt x="21" y="104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23" y="100"/>
                    <a:pt x="25" y="97"/>
                    <a:pt x="28" y="94"/>
                  </a:cubicBezTo>
                  <a:cubicBezTo>
                    <a:pt x="28" y="95"/>
                    <a:pt x="28" y="97"/>
                    <a:pt x="28" y="98"/>
                  </a:cubicBezTo>
                  <a:cubicBezTo>
                    <a:pt x="25" y="101"/>
                    <a:pt x="23" y="104"/>
                    <a:pt x="21" y="107"/>
                  </a:cubicBezTo>
                  <a:moveTo>
                    <a:pt x="21" y="100"/>
                  </a:moveTo>
                  <a:cubicBezTo>
                    <a:pt x="21" y="99"/>
                    <a:pt x="21" y="97"/>
                    <a:pt x="21" y="96"/>
                  </a:cubicBezTo>
                  <a:cubicBezTo>
                    <a:pt x="23" y="93"/>
                    <a:pt x="25" y="89"/>
                    <a:pt x="28" y="86"/>
                  </a:cubicBezTo>
                  <a:cubicBezTo>
                    <a:pt x="28" y="88"/>
                    <a:pt x="28" y="90"/>
                    <a:pt x="28" y="91"/>
                  </a:cubicBezTo>
                  <a:cubicBezTo>
                    <a:pt x="25" y="94"/>
                    <a:pt x="23" y="97"/>
                    <a:pt x="21" y="100"/>
                  </a:cubicBezTo>
                  <a:moveTo>
                    <a:pt x="21" y="93"/>
                  </a:moveTo>
                  <a:cubicBezTo>
                    <a:pt x="21" y="91"/>
                    <a:pt x="21" y="89"/>
                    <a:pt x="21" y="87"/>
                  </a:cubicBezTo>
                  <a:cubicBezTo>
                    <a:pt x="23" y="84"/>
                    <a:pt x="25" y="81"/>
                    <a:pt x="28" y="78"/>
                  </a:cubicBezTo>
                  <a:cubicBezTo>
                    <a:pt x="28" y="80"/>
                    <a:pt x="28" y="82"/>
                    <a:pt x="28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5" y="87"/>
                    <a:pt x="23" y="90"/>
                    <a:pt x="21" y="93"/>
                  </a:cubicBezTo>
                  <a:moveTo>
                    <a:pt x="21" y="84"/>
                  </a:moveTo>
                  <a:cubicBezTo>
                    <a:pt x="21" y="83"/>
                    <a:pt x="21" y="81"/>
                    <a:pt x="21" y="80"/>
                  </a:cubicBezTo>
                  <a:cubicBezTo>
                    <a:pt x="23" y="76"/>
                    <a:pt x="25" y="73"/>
                    <a:pt x="28" y="70"/>
                  </a:cubicBezTo>
                  <a:cubicBezTo>
                    <a:pt x="28" y="72"/>
                    <a:pt x="28" y="74"/>
                    <a:pt x="28" y="75"/>
                  </a:cubicBezTo>
                  <a:cubicBezTo>
                    <a:pt x="27" y="75"/>
                    <a:pt x="27" y="75"/>
                    <a:pt x="27" y="75"/>
                  </a:cubicBezTo>
                  <a:cubicBezTo>
                    <a:pt x="25" y="78"/>
                    <a:pt x="23" y="81"/>
                    <a:pt x="21" y="84"/>
                  </a:cubicBezTo>
                  <a:moveTo>
                    <a:pt x="21" y="77"/>
                  </a:moveTo>
                  <a:cubicBezTo>
                    <a:pt x="21" y="74"/>
                    <a:pt x="21" y="71"/>
                    <a:pt x="21" y="69"/>
                  </a:cubicBezTo>
                  <a:cubicBezTo>
                    <a:pt x="23" y="65"/>
                    <a:pt x="25" y="62"/>
                    <a:pt x="27" y="58"/>
                  </a:cubicBezTo>
                  <a:cubicBezTo>
                    <a:pt x="27" y="61"/>
                    <a:pt x="27" y="65"/>
                    <a:pt x="28" y="68"/>
                  </a:cubicBezTo>
                  <a:cubicBezTo>
                    <a:pt x="25" y="70"/>
                    <a:pt x="23" y="73"/>
                    <a:pt x="21" y="77"/>
                  </a:cubicBezTo>
                  <a:moveTo>
                    <a:pt x="21" y="65"/>
                  </a:moveTo>
                  <a:cubicBezTo>
                    <a:pt x="21" y="63"/>
                    <a:pt x="21" y="62"/>
                    <a:pt x="21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2" y="59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3" y="55"/>
                    <a:pt x="25" y="52"/>
                    <a:pt x="27" y="48"/>
                  </a:cubicBezTo>
                  <a:cubicBezTo>
                    <a:pt x="27" y="51"/>
                    <a:pt x="27" y="53"/>
                    <a:pt x="27" y="55"/>
                  </a:cubicBezTo>
                  <a:cubicBezTo>
                    <a:pt x="25" y="59"/>
                    <a:pt x="23" y="62"/>
                    <a:pt x="21" y="65"/>
                  </a:cubicBezTo>
                  <a:moveTo>
                    <a:pt x="21" y="56"/>
                  </a:moveTo>
                  <a:cubicBezTo>
                    <a:pt x="21" y="54"/>
                    <a:pt x="21" y="52"/>
                    <a:pt x="20" y="51"/>
                  </a:cubicBezTo>
                  <a:cubicBezTo>
                    <a:pt x="22" y="46"/>
                    <a:pt x="25" y="42"/>
                    <a:pt x="27" y="38"/>
                  </a:cubicBezTo>
                  <a:cubicBezTo>
                    <a:pt x="27" y="40"/>
                    <a:pt x="27" y="42"/>
                    <a:pt x="27" y="45"/>
                  </a:cubicBezTo>
                  <a:cubicBezTo>
                    <a:pt x="25" y="49"/>
                    <a:pt x="23" y="52"/>
                    <a:pt x="21" y="56"/>
                  </a:cubicBezTo>
                  <a:moveTo>
                    <a:pt x="20" y="46"/>
                  </a:moveTo>
                  <a:cubicBezTo>
                    <a:pt x="20" y="43"/>
                    <a:pt x="20" y="39"/>
                    <a:pt x="20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3" y="33"/>
                    <a:pt x="25" y="30"/>
                    <a:pt x="27" y="27"/>
                  </a:cubicBezTo>
                  <a:cubicBezTo>
                    <a:pt x="27" y="29"/>
                    <a:pt x="27" y="32"/>
                    <a:pt x="27" y="34"/>
                  </a:cubicBezTo>
                  <a:cubicBezTo>
                    <a:pt x="25" y="38"/>
                    <a:pt x="22" y="42"/>
                    <a:pt x="20" y="46"/>
                  </a:cubicBezTo>
                  <a:moveTo>
                    <a:pt x="20" y="33"/>
                  </a:moveTo>
                  <a:cubicBezTo>
                    <a:pt x="20" y="30"/>
                    <a:pt x="20" y="27"/>
                    <a:pt x="20" y="24"/>
                  </a:cubicBezTo>
                  <a:cubicBezTo>
                    <a:pt x="23" y="21"/>
                    <a:pt x="25" y="17"/>
                    <a:pt x="27" y="14"/>
                  </a:cubicBezTo>
                  <a:cubicBezTo>
                    <a:pt x="27" y="17"/>
                    <a:pt x="27" y="21"/>
                    <a:pt x="27" y="24"/>
                  </a:cubicBezTo>
                  <a:cubicBezTo>
                    <a:pt x="27" y="25"/>
                    <a:pt x="26" y="25"/>
                    <a:pt x="26" y="26"/>
                  </a:cubicBezTo>
                  <a:cubicBezTo>
                    <a:pt x="24" y="28"/>
                    <a:pt x="22" y="31"/>
                    <a:pt x="20" y="33"/>
                  </a:cubicBezTo>
                  <a:moveTo>
                    <a:pt x="17" y="119"/>
                  </a:moveTo>
                  <a:cubicBezTo>
                    <a:pt x="12" y="118"/>
                    <a:pt x="9" y="118"/>
                    <a:pt x="4" y="118"/>
                  </a:cubicBezTo>
                  <a:cubicBezTo>
                    <a:pt x="4" y="109"/>
                    <a:pt x="4" y="91"/>
                    <a:pt x="4" y="73"/>
                  </a:cubicBezTo>
                  <a:cubicBezTo>
                    <a:pt x="4" y="49"/>
                    <a:pt x="4" y="23"/>
                    <a:pt x="4" y="13"/>
                  </a:cubicBezTo>
                  <a:cubicBezTo>
                    <a:pt x="7" y="13"/>
                    <a:pt x="10" y="13"/>
                    <a:pt x="13" y="13"/>
                  </a:cubicBezTo>
                  <a:cubicBezTo>
                    <a:pt x="14" y="13"/>
                    <a:pt x="16" y="13"/>
                    <a:pt x="17" y="13"/>
                  </a:cubicBezTo>
                  <a:cubicBezTo>
                    <a:pt x="17" y="15"/>
                    <a:pt x="17" y="18"/>
                    <a:pt x="17" y="21"/>
                  </a:cubicBezTo>
                  <a:cubicBezTo>
                    <a:pt x="17" y="40"/>
                    <a:pt x="17" y="80"/>
                    <a:pt x="17" y="104"/>
                  </a:cubicBezTo>
                  <a:cubicBezTo>
                    <a:pt x="17" y="110"/>
                    <a:pt x="17" y="115"/>
                    <a:pt x="17" y="119"/>
                  </a:cubicBezTo>
                  <a:moveTo>
                    <a:pt x="20" y="21"/>
                  </a:moveTo>
                  <a:cubicBezTo>
                    <a:pt x="20" y="17"/>
                    <a:pt x="20" y="14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3" y="10"/>
                    <a:pt x="25" y="8"/>
                    <a:pt x="27" y="6"/>
                  </a:cubicBezTo>
                  <a:cubicBezTo>
                    <a:pt x="27" y="7"/>
                    <a:pt x="27" y="9"/>
                    <a:pt x="27" y="11"/>
                  </a:cubicBezTo>
                  <a:cubicBezTo>
                    <a:pt x="25" y="14"/>
                    <a:pt x="23" y="17"/>
                    <a:pt x="20" y="21"/>
                  </a:cubicBezTo>
                  <a:moveTo>
                    <a:pt x="18" y="10"/>
                  </a:moveTo>
                  <a:cubicBezTo>
                    <a:pt x="17" y="10"/>
                    <a:pt x="12" y="9"/>
                    <a:pt x="7" y="9"/>
                  </a:cubicBezTo>
                  <a:cubicBezTo>
                    <a:pt x="10" y="6"/>
                    <a:pt x="13" y="4"/>
                    <a:pt x="14" y="3"/>
                  </a:cubicBezTo>
                  <a:cubicBezTo>
                    <a:pt x="15" y="3"/>
                    <a:pt x="19" y="3"/>
                    <a:pt x="23" y="3"/>
                  </a:cubicBezTo>
                  <a:cubicBezTo>
                    <a:pt x="23" y="3"/>
                    <a:pt x="24" y="3"/>
                    <a:pt x="25" y="3"/>
                  </a:cubicBezTo>
                  <a:cubicBezTo>
                    <a:pt x="23" y="5"/>
                    <a:pt x="21" y="7"/>
                    <a:pt x="18" y="10"/>
                  </a:cubicBezTo>
                  <a:moveTo>
                    <a:pt x="29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0"/>
                    <a:pt x="25" y="0"/>
                    <a:pt x="23" y="0"/>
                  </a:cubicBezTo>
                  <a:cubicBezTo>
                    <a:pt x="18" y="0"/>
                    <a:pt x="13" y="0"/>
                    <a:pt x="13" y="0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2" y="0"/>
                    <a:pt x="11" y="1"/>
                    <a:pt x="9" y="3"/>
                  </a:cubicBezTo>
                  <a:cubicBezTo>
                    <a:pt x="7" y="5"/>
                    <a:pt x="4" y="7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9"/>
                    <a:pt x="1" y="47"/>
                    <a:pt x="1" y="73"/>
                  </a:cubicBezTo>
                  <a:cubicBezTo>
                    <a:pt x="1" y="93"/>
                    <a:pt x="1" y="111"/>
                    <a:pt x="0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1" y="121"/>
                    <a:pt x="2" y="121"/>
                    <a:pt x="2" y="122"/>
                  </a:cubicBezTo>
                  <a:cubicBezTo>
                    <a:pt x="9" y="122"/>
                    <a:pt x="12" y="122"/>
                    <a:pt x="18" y="122"/>
                  </a:cubicBezTo>
                  <a:cubicBezTo>
                    <a:pt x="18" y="122"/>
                    <a:pt x="19" y="122"/>
                    <a:pt x="19" y="122"/>
                  </a:cubicBezTo>
                  <a:cubicBezTo>
                    <a:pt x="19" y="122"/>
                    <a:pt x="19" y="122"/>
                    <a:pt x="20" y="122"/>
                  </a:cubicBezTo>
                  <a:cubicBezTo>
                    <a:pt x="23" y="120"/>
                    <a:pt x="27" y="118"/>
                    <a:pt x="30" y="116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31" y="115"/>
                    <a:pt x="31" y="115"/>
                    <a:pt x="31" y="114"/>
                  </a:cubicBezTo>
                  <a:cubicBezTo>
                    <a:pt x="31" y="106"/>
                    <a:pt x="31" y="77"/>
                    <a:pt x="31" y="51"/>
                  </a:cubicBezTo>
                  <a:cubicBezTo>
                    <a:pt x="31" y="38"/>
                    <a:pt x="31" y="26"/>
                    <a:pt x="31" y="17"/>
                  </a:cubicBezTo>
                  <a:cubicBezTo>
                    <a:pt x="31" y="7"/>
                    <a:pt x="31" y="1"/>
                    <a:pt x="31" y="1"/>
                  </a:cubicBezTo>
                  <a:cubicBezTo>
                    <a:pt x="31" y="0"/>
                    <a:pt x="30" y="0"/>
                    <a:pt x="2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3" name="Freeform 804"/>
            <p:cNvSpPr>
              <a:spLocks noEditPoints="1"/>
            </p:cNvSpPr>
            <p:nvPr/>
          </p:nvSpPr>
          <p:spPr bwMode="auto">
            <a:xfrm>
              <a:off x="906074" y="5450971"/>
              <a:ext cx="65415" cy="144272"/>
            </a:xfrm>
            <a:custGeom>
              <a:avLst/>
              <a:gdLst>
                <a:gd name="T0" fmla="*/ 21 w 31"/>
                <a:gd name="T1" fmla="*/ 61 h 68"/>
                <a:gd name="T2" fmla="*/ 28 w 31"/>
                <a:gd name="T3" fmla="*/ 56 h 68"/>
                <a:gd name="T4" fmla="*/ 21 w 31"/>
                <a:gd name="T5" fmla="*/ 64 h 68"/>
                <a:gd name="T6" fmla="*/ 21 w 31"/>
                <a:gd name="T7" fmla="*/ 55 h 68"/>
                <a:gd name="T8" fmla="*/ 28 w 31"/>
                <a:gd name="T9" fmla="*/ 43 h 68"/>
                <a:gd name="T10" fmla="*/ 27 w 31"/>
                <a:gd name="T11" fmla="*/ 49 h 68"/>
                <a:gd name="T12" fmla="*/ 21 w 31"/>
                <a:gd name="T13" fmla="*/ 51 h 68"/>
                <a:gd name="T14" fmla="*/ 28 w 31"/>
                <a:gd name="T15" fmla="*/ 34 h 68"/>
                <a:gd name="T16" fmla="*/ 28 w 31"/>
                <a:gd name="T17" fmla="*/ 41 h 68"/>
                <a:gd name="T18" fmla="*/ 26 w 31"/>
                <a:gd name="T19" fmla="*/ 41 h 68"/>
                <a:gd name="T20" fmla="*/ 21 w 31"/>
                <a:gd name="T21" fmla="*/ 42 h 68"/>
                <a:gd name="T22" fmla="*/ 28 w 31"/>
                <a:gd name="T23" fmla="*/ 24 h 68"/>
                <a:gd name="T24" fmla="*/ 26 w 31"/>
                <a:gd name="T25" fmla="*/ 33 h 68"/>
                <a:gd name="T26" fmla="*/ 21 w 31"/>
                <a:gd name="T27" fmla="*/ 32 h 68"/>
                <a:gd name="T28" fmla="*/ 28 w 31"/>
                <a:gd name="T29" fmla="*/ 16 h 68"/>
                <a:gd name="T30" fmla="*/ 27 w 31"/>
                <a:gd name="T31" fmla="*/ 21 h 68"/>
                <a:gd name="T32" fmla="*/ 17 w 31"/>
                <a:gd name="T33" fmla="*/ 65 h 68"/>
                <a:gd name="T34" fmla="*/ 4 w 31"/>
                <a:gd name="T35" fmla="*/ 41 h 68"/>
                <a:gd name="T36" fmla="*/ 13 w 31"/>
                <a:gd name="T37" fmla="*/ 14 h 68"/>
                <a:gd name="T38" fmla="*/ 17 w 31"/>
                <a:gd name="T39" fmla="*/ 26 h 68"/>
                <a:gd name="T40" fmla="*/ 17 w 31"/>
                <a:gd name="T41" fmla="*/ 65 h 68"/>
                <a:gd name="T42" fmla="*/ 21 w 31"/>
                <a:gd name="T43" fmla="*/ 20 h 68"/>
                <a:gd name="T44" fmla="*/ 28 w 31"/>
                <a:gd name="T45" fmla="*/ 13 h 68"/>
                <a:gd name="T46" fmla="*/ 21 w 31"/>
                <a:gd name="T47" fmla="*/ 23 h 68"/>
                <a:gd name="T48" fmla="*/ 20 w 31"/>
                <a:gd name="T49" fmla="*/ 13 h 68"/>
                <a:gd name="T50" fmla="*/ 27 w 31"/>
                <a:gd name="T51" fmla="*/ 8 h 68"/>
                <a:gd name="T52" fmla="*/ 18 w 31"/>
                <a:gd name="T53" fmla="*/ 10 h 68"/>
                <a:gd name="T54" fmla="*/ 14 w 31"/>
                <a:gd name="T55" fmla="*/ 4 h 68"/>
                <a:gd name="T56" fmla="*/ 25 w 31"/>
                <a:gd name="T57" fmla="*/ 4 h 68"/>
                <a:gd name="T58" fmla="*/ 23 w 31"/>
                <a:gd name="T59" fmla="*/ 0 h 68"/>
                <a:gd name="T60" fmla="*/ 12 w 31"/>
                <a:gd name="T61" fmla="*/ 1 h 68"/>
                <a:gd name="T62" fmla="*/ 1 w 31"/>
                <a:gd name="T63" fmla="*/ 10 h 68"/>
                <a:gd name="T64" fmla="*/ 1 w 31"/>
                <a:gd name="T65" fmla="*/ 10 h 68"/>
                <a:gd name="T66" fmla="*/ 1 w 31"/>
                <a:gd name="T67" fmla="*/ 11 h 68"/>
                <a:gd name="T68" fmla="*/ 1 w 31"/>
                <a:gd name="T69" fmla="*/ 11 h 68"/>
                <a:gd name="T70" fmla="*/ 1 w 31"/>
                <a:gd name="T71" fmla="*/ 41 h 68"/>
                <a:gd name="T72" fmla="*/ 1 w 31"/>
                <a:gd name="T73" fmla="*/ 66 h 68"/>
                <a:gd name="T74" fmla="*/ 18 w 31"/>
                <a:gd name="T75" fmla="*/ 68 h 68"/>
                <a:gd name="T76" fmla="*/ 20 w 31"/>
                <a:gd name="T77" fmla="*/ 68 h 68"/>
                <a:gd name="T78" fmla="*/ 23 w 31"/>
                <a:gd name="T79" fmla="*/ 67 h 68"/>
                <a:gd name="T80" fmla="*/ 24 w 31"/>
                <a:gd name="T81" fmla="*/ 66 h 68"/>
                <a:gd name="T82" fmla="*/ 31 w 31"/>
                <a:gd name="T83" fmla="*/ 61 h 68"/>
                <a:gd name="T84" fmla="*/ 31 w 31"/>
                <a:gd name="T85" fmla="*/ 61 h 68"/>
                <a:gd name="T86" fmla="*/ 31 w 31"/>
                <a:gd name="T87" fmla="*/ 5 h 68"/>
                <a:gd name="T88" fmla="*/ 31 w 31"/>
                <a:gd name="T89" fmla="*/ 2 h 68"/>
                <a:gd name="T90" fmla="*/ 31 w 31"/>
                <a:gd name="T91" fmla="*/ 2 h 68"/>
                <a:gd name="T92" fmla="*/ 31 w 31"/>
                <a:gd name="T93" fmla="*/ 2 h 68"/>
                <a:gd name="T94" fmla="*/ 31 w 31"/>
                <a:gd name="T95" fmla="*/ 1 h 68"/>
                <a:gd name="T96" fmla="*/ 29 w 31"/>
                <a:gd name="T9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1" h="68">
                  <a:moveTo>
                    <a:pt x="21" y="64"/>
                  </a:moveTo>
                  <a:cubicBezTo>
                    <a:pt x="21" y="63"/>
                    <a:pt x="21" y="62"/>
                    <a:pt x="21" y="61"/>
                  </a:cubicBezTo>
                  <a:cubicBezTo>
                    <a:pt x="23" y="58"/>
                    <a:pt x="25" y="54"/>
                    <a:pt x="28" y="51"/>
                  </a:cubicBezTo>
                  <a:cubicBezTo>
                    <a:pt x="28" y="53"/>
                    <a:pt x="28" y="55"/>
                    <a:pt x="28" y="56"/>
                  </a:cubicBezTo>
                  <a:cubicBezTo>
                    <a:pt x="27" y="58"/>
                    <a:pt x="25" y="60"/>
                    <a:pt x="24" y="62"/>
                  </a:cubicBezTo>
                  <a:cubicBezTo>
                    <a:pt x="23" y="62"/>
                    <a:pt x="22" y="63"/>
                    <a:pt x="21" y="64"/>
                  </a:cubicBezTo>
                  <a:moveTo>
                    <a:pt x="21" y="58"/>
                  </a:moveTo>
                  <a:cubicBezTo>
                    <a:pt x="21" y="57"/>
                    <a:pt x="21" y="56"/>
                    <a:pt x="21" y="55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3" y="50"/>
                    <a:pt x="25" y="46"/>
                    <a:pt x="28" y="43"/>
                  </a:cubicBezTo>
                  <a:cubicBezTo>
                    <a:pt x="28" y="45"/>
                    <a:pt x="28" y="47"/>
                    <a:pt x="28" y="48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5" y="52"/>
                    <a:pt x="23" y="55"/>
                    <a:pt x="21" y="58"/>
                  </a:cubicBezTo>
                  <a:moveTo>
                    <a:pt x="21" y="51"/>
                  </a:moveTo>
                  <a:cubicBezTo>
                    <a:pt x="21" y="49"/>
                    <a:pt x="21" y="47"/>
                    <a:pt x="21" y="46"/>
                  </a:cubicBezTo>
                  <a:cubicBezTo>
                    <a:pt x="23" y="42"/>
                    <a:pt x="25" y="38"/>
                    <a:pt x="28" y="34"/>
                  </a:cubicBezTo>
                  <a:cubicBezTo>
                    <a:pt x="28" y="37"/>
                    <a:pt x="28" y="39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1"/>
                    <a:pt x="26" y="41"/>
                  </a:cubicBezTo>
                  <a:cubicBezTo>
                    <a:pt x="24" y="44"/>
                    <a:pt x="23" y="48"/>
                    <a:pt x="21" y="51"/>
                  </a:cubicBezTo>
                  <a:moveTo>
                    <a:pt x="21" y="42"/>
                  </a:moveTo>
                  <a:cubicBezTo>
                    <a:pt x="21" y="40"/>
                    <a:pt x="21" y="37"/>
                    <a:pt x="21" y="35"/>
                  </a:cubicBezTo>
                  <a:cubicBezTo>
                    <a:pt x="23" y="31"/>
                    <a:pt x="25" y="28"/>
                    <a:pt x="28" y="24"/>
                  </a:cubicBezTo>
                  <a:cubicBezTo>
                    <a:pt x="28" y="26"/>
                    <a:pt x="28" y="29"/>
                    <a:pt x="28" y="31"/>
                  </a:cubicBezTo>
                  <a:cubicBezTo>
                    <a:pt x="27" y="32"/>
                    <a:pt x="27" y="32"/>
                    <a:pt x="26" y="33"/>
                  </a:cubicBezTo>
                  <a:cubicBezTo>
                    <a:pt x="24" y="36"/>
                    <a:pt x="23" y="39"/>
                    <a:pt x="21" y="42"/>
                  </a:cubicBezTo>
                  <a:moveTo>
                    <a:pt x="21" y="32"/>
                  </a:moveTo>
                  <a:cubicBezTo>
                    <a:pt x="21" y="30"/>
                    <a:pt x="21" y="28"/>
                    <a:pt x="21" y="26"/>
                  </a:cubicBezTo>
                  <a:cubicBezTo>
                    <a:pt x="23" y="22"/>
                    <a:pt x="25" y="19"/>
                    <a:pt x="28" y="16"/>
                  </a:cubicBezTo>
                  <a:cubicBezTo>
                    <a:pt x="28" y="18"/>
                    <a:pt x="28" y="19"/>
                    <a:pt x="28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5" y="25"/>
                    <a:pt x="23" y="28"/>
                    <a:pt x="21" y="32"/>
                  </a:cubicBezTo>
                  <a:moveTo>
                    <a:pt x="17" y="65"/>
                  </a:moveTo>
                  <a:cubicBezTo>
                    <a:pt x="12" y="64"/>
                    <a:pt x="9" y="64"/>
                    <a:pt x="4" y="64"/>
                  </a:cubicBezTo>
                  <a:cubicBezTo>
                    <a:pt x="4" y="56"/>
                    <a:pt x="4" y="48"/>
                    <a:pt x="4" y="41"/>
                  </a:cubicBezTo>
                  <a:cubicBezTo>
                    <a:pt x="4" y="31"/>
                    <a:pt x="4" y="21"/>
                    <a:pt x="4" y="13"/>
                  </a:cubicBezTo>
                  <a:cubicBezTo>
                    <a:pt x="7" y="13"/>
                    <a:pt x="10" y="13"/>
                    <a:pt x="13" y="14"/>
                  </a:cubicBezTo>
                  <a:cubicBezTo>
                    <a:pt x="14" y="14"/>
                    <a:pt x="16" y="14"/>
                    <a:pt x="17" y="14"/>
                  </a:cubicBezTo>
                  <a:cubicBezTo>
                    <a:pt x="17" y="16"/>
                    <a:pt x="17" y="21"/>
                    <a:pt x="17" y="26"/>
                  </a:cubicBezTo>
                  <a:cubicBezTo>
                    <a:pt x="17" y="35"/>
                    <a:pt x="17" y="45"/>
                    <a:pt x="17" y="55"/>
                  </a:cubicBezTo>
                  <a:cubicBezTo>
                    <a:pt x="17" y="58"/>
                    <a:pt x="17" y="62"/>
                    <a:pt x="17" y="65"/>
                  </a:cubicBezTo>
                  <a:moveTo>
                    <a:pt x="21" y="23"/>
                  </a:moveTo>
                  <a:cubicBezTo>
                    <a:pt x="21" y="22"/>
                    <a:pt x="21" y="21"/>
                    <a:pt x="21" y="20"/>
                  </a:cubicBezTo>
                  <a:cubicBezTo>
                    <a:pt x="23" y="16"/>
                    <a:pt x="25" y="13"/>
                    <a:pt x="27" y="10"/>
                  </a:cubicBezTo>
                  <a:cubicBezTo>
                    <a:pt x="27" y="11"/>
                    <a:pt x="27" y="12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5" y="16"/>
                    <a:pt x="23" y="20"/>
                    <a:pt x="21" y="23"/>
                  </a:cubicBezTo>
                  <a:moveTo>
                    <a:pt x="20" y="17"/>
                  </a:moveTo>
                  <a:cubicBezTo>
                    <a:pt x="20" y="15"/>
                    <a:pt x="20" y="14"/>
                    <a:pt x="20" y="13"/>
                  </a:cubicBezTo>
                  <a:cubicBezTo>
                    <a:pt x="23" y="10"/>
                    <a:pt x="25" y="8"/>
                    <a:pt x="27" y="6"/>
                  </a:cubicBezTo>
                  <a:cubicBezTo>
                    <a:pt x="27" y="7"/>
                    <a:pt x="27" y="7"/>
                    <a:pt x="27" y="8"/>
                  </a:cubicBezTo>
                  <a:cubicBezTo>
                    <a:pt x="25" y="10"/>
                    <a:pt x="23" y="13"/>
                    <a:pt x="20" y="17"/>
                  </a:cubicBezTo>
                  <a:moveTo>
                    <a:pt x="18" y="10"/>
                  </a:moveTo>
                  <a:cubicBezTo>
                    <a:pt x="17" y="10"/>
                    <a:pt x="12" y="10"/>
                    <a:pt x="7" y="10"/>
                  </a:cubicBezTo>
                  <a:cubicBezTo>
                    <a:pt x="11" y="7"/>
                    <a:pt x="13" y="5"/>
                    <a:pt x="14" y="4"/>
                  </a:cubicBezTo>
                  <a:cubicBezTo>
                    <a:pt x="15" y="4"/>
                    <a:pt x="19" y="4"/>
                    <a:pt x="23" y="4"/>
                  </a:cubicBezTo>
                  <a:cubicBezTo>
                    <a:pt x="23" y="4"/>
                    <a:pt x="24" y="4"/>
                    <a:pt x="25" y="4"/>
                  </a:cubicBezTo>
                  <a:cubicBezTo>
                    <a:pt x="23" y="6"/>
                    <a:pt x="21" y="8"/>
                    <a:pt x="18" y="10"/>
                  </a:cubicBezTo>
                  <a:moveTo>
                    <a:pt x="23" y="0"/>
                  </a:moveTo>
                  <a:cubicBezTo>
                    <a:pt x="18" y="0"/>
                    <a:pt x="13" y="0"/>
                    <a:pt x="13" y="0"/>
                  </a:cubicBezTo>
                  <a:cubicBezTo>
                    <a:pt x="13" y="0"/>
                    <a:pt x="12" y="0"/>
                    <a:pt x="12" y="1"/>
                  </a:cubicBezTo>
                  <a:cubicBezTo>
                    <a:pt x="12" y="1"/>
                    <a:pt x="11" y="2"/>
                    <a:pt x="9" y="3"/>
                  </a:cubicBezTo>
                  <a:cubicBezTo>
                    <a:pt x="7" y="5"/>
                    <a:pt x="4" y="7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20"/>
                    <a:pt x="1" y="30"/>
                    <a:pt x="1" y="41"/>
                  </a:cubicBezTo>
                  <a:cubicBezTo>
                    <a:pt x="1" y="49"/>
                    <a:pt x="1" y="57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7"/>
                    <a:pt x="2" y="67"/>
                    <a:pt x="3" y="68"/>
                  </a:cubicBezTo>
                  <a:cubicBezTo>
                    <a:pt x="9" y="68"/>
                    <a:pt x="12" y="68"/>
                    <a:pt x="18" y="68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19" y="68"/>
                    <a:pt x="20" y="68"/>
                    <a:pt x="20" y="68"/>
                  </a:cubicBezTo>
                  <a:cubicBezTo>
                    <a:pt x="21" y="68"/>
                    <a:pt x="22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6" y="65"/>
                    <a:pt x="28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1" y="61"/>
                    <a:pt x="31" y="60"/>
                  </a:cubicBezTo>
                  <a:cubicBezTo>
                    <a:pt x="31" y="45"/>
                    <a:pt x="31" y="15"/>
                    <a:pt x="31" y="5"/>
                  </a:cubicBezTo>
                  <a:cubicBezTo>
                    <a:pt x="31" y="4"/>
                    <a:pt x="31" y="4"/>
                    <a:pt x="31" y="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1"/>
                    <a:pt x="30" y="0"/>
                    <a:pt x="29" y="0"/>
                  </a:cubicBezTo>
                  <a:cubicBezTo>
                    <a:pt x="28" y="0"/>
                    <a:pt x="25" y="0"/>
                    <a:pt x="2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805"/>
            <p:cNvSpPr>
              <a:spLocks noEditPoints="1"/>
            </p:cNvSpPr>
            <p:nvPr/>
          </p:nvSpPr>
          <p:spPr bwMode="auto">
            <a:xfrm>
              <a:off x="1122035" y="5427672"/>
              <a:ext cx="66311" cy="167571"/>
            </a:xfrm>
            <a:custGeom>
              <a:avLst/>
              <a:gdLst>
                <a:gd name="T0" fmla="*/ 27 w 31"/>
                <a:gd name="T1" fmla="*/ 67 h 79"/>
                <a:gd name="T2" fmla="*/ 23 w 31"/>
                <a:gd name="T3" fmla="*/ 73 h 79"/>
                <a:gd name="T4" fmla="*/ 20 w 31"/>
                <a:gd name="T5" fmla="*/ 67 h 79"/>
                <a:gd name="T6" fmla="*/ 20 w 31"/>
                <a:gd name="T7" fmla="*/ 67 h 79"/>
                <a:gd name="T8" fmla="*/ 27 w 31"/>
                <a:gd name="T9" fmla="*/ 64 h 79"/>
                <a:gd name="T10" fmla="*/ 20 w 31"/>
                <a:gd name="T11" fmla="*/ 64 h 79"/>
                <a:gd name="T12" fmla="*/ 21 w 31"/>
                <a:gd name="T13" fmla="*/ 59 h 79"/>
                <a:gd name="T14" fmla="*/ 27 w 31"/>
                <a:gd name="T15" fmla="*/ 56 h 79"/>
                <a:gd name="T16" fmla="*/ 20 w 31"/>
                <a:gd name="T17" fmla="*/ 64 h 79"/>
                <a:gd name="T18" fmla="*/ 20 w 31"/>
                <a:gd name="T19" fmla="*/ 51 h 79"/>
                <a:gd name="T20" fmla="*/ 27 w 31"/>
                <a:gd name="T21" fmla="*/ 43 h 79"/>
                <a:gd name="T22" fmla="*/ 26 w 31"/>
                <a:gd name="T23" fmla="*/ 47 h 79"/>
                <a:gd name="T24" fmla="*/ 20 w 31"/>
                <a:gd name="T25" fmla="*/ 48 h 79"/>
                <a:gd name="T26" fmla="*/ 27 w 31"/>
                <a:gd name="T27" fmla="*/ 33 h 79"/>
                <a:gd name="T28" fmla="*/ 27 w 31"/>
                <a:gd name="T29" fmla="*/ 40 h 79"/>
                <a:gd name="T30" fmla="*/ 20 w 31"/>
                <a:gd name="T31" fmla="*/ 39 h 79"/>
                <a:gd name="T32" fmla="*/ 21 w 31"/>
                <a:gd name="T33" fmla="*/ 33 h 79"/>
                <a:gd name="T34" fmla="*/ 27 w 31"/>
                <a:gd name="T35" fmla="*/ 30 h 79"/>
                <a:gd name="T36" fmla="*/ 20 w 31"/>
                <a:gd name="T37" fmla="*/ 39 h 79"/>
                <a:gd name="T38" fmla="*/ 20 w 31"/>
                <a:gd name="T39" fmla="*/ 27 h 79"/>
                <a:gd name="T40" fmla="*/ 22 w 31"/>
                <a:gd name="T41" fmla="*/ 26 h 79"/>
                <a:gd name="T42" fmla="*/ 27 w 31"/>
                <a:gd name="T43" fmla="*/ 19 h 79"/>
                <a:gd name="T44" fmla="*/ 27 w 31"/>
                <a:gd name="T45" fmla="*/ 24 h 79"/>
                <a:gd name="T46" fmla="*/ 26 w 31"/>
                <a:gd name="T47" fmla="*/ 24 h 79"/>
                <a:gd name="T48" fmla="*/ 17 w 31"/>
                <a:gd name="T49" fmla="*/ 76 h 79"/>
                <a:gd name="T50" fmla="*/ 4 w 31"/>
                <a:gd name="T51" fmla="*/ 47 h 79"/>
                <a:gd name="T52" fmla="*/ 12 w 31"/>
                <a:gd name="T53" fmla="*/ 13 h 79"/>
                <a:gd name="T54" fmla="*/ 16 w 31"/>
                <a:gd name="T55" fmla="*/ 30 h 79"/>
                <a:gd name="T56" fmla="*/ 17 w 31"/>
                <a:gd name="T57" fmla="*/ 76 h 79"/>
                <a:gd name="T58" fmla="*/ 20 w 31"/>
                <a:gd name="T59" fmla="*/ 21 h 79"/>
                <a:gd name="T60" fmla="*/ 27 w 31"/>
                <a:gd name="T61" fmla="*/ 17 h 79"/>
                <a:gd name="T62" fmla="*/ 20 w 31"/>
                <a:gd name="T63" fmla="*/ 24 h 79"/>
                <a:gd name="T64" fmla="*/ 20 w 31"/>
                <a:gd name="T65" fmla="*/ 13 h 79"/>
                <a:gd name="T66" fmla="*/ 27 w 31"/>
                <a:gd name="T67" fmla="*/ 9 h 79"/>
                <a:gd name="T68" fmla="*/ 20 w 31"/>
                <a:gd name="T69" fmla="*/ 18 h 79"/>
                <a:gd name="T70" fmla="*/ 6 w 31"/>
                <a:gd name="T71" fmla="*/ 9 h 79"/>
                <a:gd name="T72" fmla="*/ 22 w 31"/>
                <a:gd name="T73" fmla="*/ 3 h 79"/>
                <a:gd name="T74" fmla="*/ 18 w 31"/>
                <a:gd name="T75" fmla="*/ 10 h 79"/>
                <a:gd name="T76" fmla="*/ 12 w 31"/>
                <a:gd name="T77" fmla="*/ 0 h 79"/>
                <a:gd name="T78" fmla="*/ 8 w 31"/>
                <a:gd name="T79" fmla="*/ 3 h 79"/>
                <a:gd name="T80" fmla="*/ 0 w 31"/>
                <a:gd name="T81" fmla="*/ 10 h 79"/>
                <a:gd name="T82" fmla="*/ 0 w 31"/>
                <a:gd name="T83" fmla="*/ 10 h 79"/>
                <a:gd name="T84" fmla="*/ 0 w 31"/>
                <a:gd name="T85" fmla="*/ 11 h 79"/>
                <a:gd name="T86" fmla="*/ 0 w 31"/>
                <a:gd name="T87" fmla="*/ 11 h 79"/>
                <a:gd name="T88" fmla="*/ 0 w 31"/>
                <a:gd name="T89" fmla="*/ 77 h 79"/>
                <a:gd name="T90" fmla="*/ 2 w 31"/>
                <a:gd name="T91" fmla="*/ 79 h 79"/>
                <a:gd name="T92" fmla="*/ 18 w 31"/>
                <a:gd name="T93" fmla="*/ 79 h 79"/>
                <a:gd name="T94" fmla="*/ 30 w 31"/>
                <a:gd name="T95" fmla="*/ 73 h 79"/>
                <a:gd name="T96" fmla="*/ 30 w 31"/>
                <a:gd name="T97" fmla="*/ 72 h 79"/>
                <a:gd name="T98" fmla="*/ 31 w 31"/>
                <a:gd name="T99" fmla="*/ 71 h 79"/>
                <a:gd name="T100" fmla="*/ 30 w 31"/>
                <a:gd name="T101" fmla="*/ 3 h 79"/>
                <a:gd name="T102" fmla="*/ 30 w 31"/>
                <a:gd name="T103" fmla="*/ 2 h 79"/>
                <a:gd name="T104" fmla="*/ 30 w 31"/>
                <a:gd name="T105" fmla="*/ 2 h 79"/>
                <a:gd name="T106" fmla="*/ 30 w 31"/>
                <a:gd name="T107" fmla="*/ 1 h 79"/>
                <a:gd name="T108" fmla="*/ 30 w 31"/>
                <a:gd name="T109" fmla="*/ 1 h 79"/>
                <a:gd name="T110" fmla="*/ 22 w 31"/>
                <a:gd name="T1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" h="79">
                  <a:moveTo>
                    <a:pt x="23" y="73"/>
                  </a:moveTo>
                  <a:cubicBezTo>
                    <a:pt x="24" y="71"/>
                    <a:pt x="26" y="69"/>
                    <a:pt x="27" y="67"/>
                  </a:cubicBezTo>
                  <a:cubicBezTo>
                    <a:pt x="27" y="68"/>
                    <a:pt x="27" y="69"/>
                    <a:pt x="27" y="70"/>
                  </a:cubicBezTo>
                  <a:cubicBezTo>
                    <a:pt x="26" y="71"/>
                    <a:pt x="24" y="72"/>
                    <a:pt x="23" y="73"/>
                  </a:cubicBezTo>
                  <a:moveTo>
                    <a:pt x="20" y="74"/>
                  </a:moveTo>
                  <a:cubicBezTo>
                    <a:pt x="20" y="72"/>
                    <a:pt x="20" y="69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2" y="64"/>
                    <a:pt x="25" y="61"/>
                    <a:pt x="27" y="58"/>
                  </a:cubicBezTo>
                  <a:cubicBezTo>
                    <a:pt x="27" y="60"/>
                    <a:pt x="27" y="62"/>
                    <a:pt x="27" y="64"/>
                  </a:cubicBezTo>
                  <a:cubicBezTo>
                    <a:pt x="25" y="67"/>
                    <a:pt x="22" y="70"/>
                    <a:pt x="20" y="74"/>
                  </a:cubicBezTo>
                  <a:moveTo>
                    <a:pt x="20" y="64"/>
                  </a:moveTo>
                  <a:cubicBezTo>
                    <a:pt x="20" y="62"/>
                    <a:pt x="20" y="61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3" y="56"/>
                    <a:pt x="25" y="52"/>
                    <a:pt x="27" y="49"/>
                  </a:cubicBezTo>
                  <a:cubicBezTo>
                    <a:pt x="27" y="52"/>
                    <a:pt x="27" y="54"/>
                    <a:pt x="27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4" y="59"/>
                    <a:pt x="22" y="61"/>
                    <a:pt x="20" y="64"/>
                  </a:cubicBezTo>
                  <a:moveTo>
                    <a:pt x="20" y="56"/>
                  </a:moveTo>
                  <a:cubicBezTo>
                    <a:pt x="20" y="54"/>
                    <a:pt x="20" y="52"/>
                    <a:pt x="20" y="51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48"/>
                    <a:pt x="25" y="45"/>
                    <a:pt x="27" y="43"/>
                  </a:cubicBezTo>
                  <a:cubicBezTo>
                    <a:pt x="27" y="44"/>
                    <a:pt x="27" y="45"/>
                    <a:pt x="27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4" y="50"/>
                    <a:pt x="22" y="53"/>
                    <a:pt x="20" y="56"/>
                  </a:cubicBezTo>
                  <a:moveTo>
                    <a:pt x="20" y="48"/>
                  </a:moveTo>
                  <a:cubicBezTo>
                    <a:pt x="20" y="46"/>
                    <a:pt x="20" y="44"/>
                    <a:pt x="20" y="41"/>
                  </a:cubicBezTo>
                  <a:cubicBezTo>
                    <a:pt x="22" y="39"/>
                    <a:pt x="25" y="36"/>
                    <a:pt x="27" y="33"/>
                  </a:cubicBezTo>
                  <a:cubicBezTo>
                    <a:pt x="27" y="35"/>
                    <a:pt x="27" y="38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5" y="43"/>
                    <a:pt x="22" y="46"/>
                    <a:pt x="20" y="48"/>
                  </a:cubicBezTo>
                  <a:moveTo>
                    <a:pt x="20" y="39"/>
                  </a:moveTo>
                  <a:cubicBezTo>
                    <a:pt x="20" y="37"/>
                    <a:pt x="20" y="35"/>
                    <a:pt x="20" y="34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3" y="31"/>
                    <a:pt x="25" y="28"/>
                    <a:pt x="27" y="26"/>
                  </a:cubicBezTo>
                  <a:cubicBezTo>
                    <a:pt x="27" y="27"/>
                    <a:pt x="27" y="29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4" y="33"/>
                    <a:pt x="22" y="36"/>
                    <a:pt x="20" y="39"/>
                  </a:cubicBezTo>
                  <a:moveTo>
                    <a:pt x="20" y="32"/>
                  </a:moveTo>
                  <a:cubicBezTo>
                    <a:pt x="20" y="30"/>
                    <a:pt x="20" y="29"/>
                    <a:pt x="20" y="27"/>
                  </a:cubicBezTo>
                  <a:cubicBezTo>
                    <a:pt x="20" y="27"/>
                    <a:pt x="21" y="27"/>
                    <a:pt x="21" y="27"/>
                  </a:cubicBezTo>
                  <a:cubicBezTo>
                    <a:pt x="22" y="27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3" y="23"/>
                    <a:pt x="25" y="21"/>
                    <a:pt x="27" y="19"/>
                  </a:cubicBezTo>
                  <a:cubicBezTo>
                    <a:pt x="27" y="21"/>
                    <a:pt x="27" y="23"/>
                    <a:pt x="27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4" y="27"/>
                    <a:pt x="22" y="29"/>
                    <a:pt x="20" y="32"/>
                  </a:cubicBezTo>
                  <a:moveTo>
                    <a:pt x="17" y="76"/>
                  </a:moveTo>
                  <a:cubicBezTo>
                    <a:pt x="12" y="75"/>
                    <a:pt x="8" y="75"/>
                    <a:pt x="4" y="75"/>
                  </a:cubicBezTo>
                  <a:cubicBezTo>
                    <a:pt x="4" y="67"/>
                    <a:pt x="4" y="57"/>
                    <a:pt x="4" y="47"/>
                  </a:cubicBezTo>
                  <a:cubicBezTo>
                    <a:pt x="4" y="34"/>
                    <a:pt x="4" y="22"/>
                    <a:pt x="3" y="13"/>
                  </a:cubicBezTo>
                  <a:cubicBezTo>
                    <a:pt x="6" y="13"/>
                    <a:pt x="9" y="13"/>
                    <a:pt x="12" y="13"/>
                  </a:cubicBezTo>
                  <a:cubicBezTo>
                    <a:pt x="14" y="13"/>
                    <a:pt x="15" y="13"/>
                    <a:pt x="16" y="13"/>
                  </a:cubicBezTo>
                  <a:cubicBezTo>
                    <a:pt x="16" y="16"/>
                    <a:pt x="16" y="22"/>
                    <a:pt x="16" y="30"/>
                  </a:cubicBezTo>
                  <a:cubicBezTo>
                    <a:pt x="16" y="41"/>
                    <a:pt x="17" y="54"/>
                    <a:pt x="17" y="64"/>
                  </a:cubicBezTo>
                  <a:cubicBezTo>
                    <a:pt x="17" y="69"/>
                    <a:pt x="17" y="73"/>
                    <a:pt x="17" y="76"/>
                  </a:cubicBezTo>
                  <a:moveTo>
                    <a:pt x="20" y="24"/>
                  </a:moveTo>
                  <a:cubicBezTo>
                    <a:pt x="20" y="23"/>
                    <a:pt x="20" y="22"/>
                    <a:pt x="20" y="21"/>
                  </a:cubicBezTo>
                  <a:cubicBezTo>
                    <a:pt x="22" y="18"/>
                    <a:pt x="24" y="15"/>
                    <a:pt x="27" y="12"/>
                  </a:cubicBezTo>
                  <a:cubicBezTo>
                    <a:pt x="27" y="13"/>
                    <a:pt x="27" y="15"/>
                    <a:pt x="27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4" y="20"/>
                    <a:pt x="22" y="22"/>
                    <a:pt x="20" y="24"/>
                  </a:cubicBezTo>
                  <a:moveTo>
                    <a:pt x="20" y="18"/>
                  </a:moveTo>
                  <a:cubicBezTo>
                    <a:pt x="20" y="16"/>
                    <a:pt x="20" y="14"/>
                    <a:pt x="20" y="13"/>
                  </a:cubicBezTo>
                  <a:cubicBezTo>
                    <a:pt x="23" y="10"/>
                    <a:pt x="25" y="8"/>
                    <a:pt x="27" y="6"/>
                  </a:cubicBezTo>
                  <a:cubicBezTo>
                    <a:pt x="27" y="7"/>
                    <a:pt x="27" y="8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4" y="12"/>
                    <a:pt x="22" y="15"/>
                    <a:pt x="20" y="18"/>
                  </a:cubicBezTo>
                  <a:moveTo>
                    <a:pt x="18" y="10"/>
                  </a:moveTo>
                  <a:cubicBezTo>
                    <a:pt x="17" y="10"/>
                    <a:pt x="11" y="10"/>
                    <a:pt x="6" y="9"/>
                  </a:cubicBezTo>
                  <a:cubicBezTo>
                    <a:pt x="10" y="7"/>
                    <a:pt x="12" y="4"/>
                    <a:pt x="13" y="4"/>
                  </a:cubicBezTo>
                  <a:cubicBezTo>
                    <a:pt x="15" y="4"/>
                    <a:pt x="18" y="3"/>
                    <a:pt x="22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2" y="5"/>
                    <a:pt x="20" y="7"/>
                    <a:pt x="18" y="10"/>
                  </a:cubicBezTo>
                  <a:moveTo>
                    <a:pt x="22" y="0"/>
                  </a:moveTo>
                  <a:cubicBezTo>
                    <a:pt x="17" y="0"/>
                    <a:pt x="12" y="0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11" y="0"/>
                    <a:pt x="10" y="1"/>
                    <a:pt x="8" y="3"/>
                  </a:cubicBezTo>
                  <a:cubicBezTo>
                    <a:pt x="6" y="5"/>
                    <a:pt x="4" y="7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20"/>
                    <a:pt x="0" y="33"/>
                    <a:pt x="0" y="47"/>
                  </a:cubicBezTo>
                  <a:cubicBezTo>
                    <a:pt x="0" y="57"/>
                    <a:pt x="0" y="68"/>
                    <a:pt x="0" y="7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8"/>
                    <a:pt x="2" y="79"/>
                  </a:cubicBezTo>
                  <a:cubicBezTo>
                    <a:pt x="8" y="79"/>
                    <a:pt x="11" y="79"/>
                    <a:pt x="18" y="79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3" y="77"/>
                    <a:pt x="26" y="75"/>
                    <a:pt x="30" y="73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2"/>
                    <a:pt x="31" y="72"/>
                    <a:pt x="31" y="71"/>
                  </a:cubicBezTo>
                  <a:cubicBezTo>
                    <a:pt x="31" y="56"/>
                    <a:pt x="30" y="18"/>
                    <a:pt x="30" y="6"/>
                  </a:cubicBezTo>
                  <a:cubicBezTo>
                    <a:pt x="30" y="5"/>
                    <a:pt x="30" y="4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7" y="0"/>
                    <a:pt x="24" y="0"/>
                    <a:pt x="2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5414601" y="3230672"/>
            <a:ext cx="239038" cy="253127"/>
            <a:chOff x="2620314" y="3070030"/>
            <a:chExt cx="456115" cy="482999"/>
          </a:xfrm>
        </p:grpSpPr>
        <p:sp>
          <p:nvSpPr>
            <p:cNvPr id="146" name="Freeform 806"/>
            <p:cNvSpPr>
              <a:spLocks noEditPoints="1"/>
            </p:cNvSpPr>
            <p:nvPr/>
          </p:nvSpPr>
          <p:spPr bwMode="auto">
            <a:xfrm>
              <a:off x="2620314" y="3070030"/>
              <a:ext cx="456115" cy="482999"/>
            </a:xfrm>
            <a:custGeom>
              <a:avLst/>
              <a:gdLst>
                <a:gd name="T0" fmla="*/ 155 w 215"/>
                <a:gd name="T1" fmla="*/ 179 h 228"/>
                <a:gd name="T2" fmla="*/ 192 w 215"/>
                <a:gd name="T3" fmla="*/ 133 h 228"/>
                <a:gd name="T4" fmla="*/ 148 w 215"/>
                <a:gd name="T5" fmla="*/ 193 h 228"/>
                <a:gd name="T6" fmla="*/ 6 w 215"/>
                <a:gd name="T7" fmla="*/ 89 h 228"/>
                <a:gd name="T8" fmla="*/ 24 w 215"/>
                <a:gd name="T9" fmla="*/ 105 h 228"/>
                <a:gd name="T10" fmla="*/ 28 w 215"/>
                <a:gd name="T11" fmla="*/ 101 h 228"/>
                <a:gd name="T12" fmla="*/ 27 w 215"/>
                <a:gd name="T13" fmla="*/ 108 h 228"/>
                <a:gd name="T14" fmla="*/ 39 w 215"/>
                <a:gd name="T15" fmla="*/ 126 h 228"/>
                <a:gd name="T16" fmla="*/ 44 w 215"/>
                <a:gd name="T17" fmla="*/ 123 h 228"/>
                <a:gd name="T18" fmla="*/ 45 w 215"/>
                <a:gd name="T19" fmla="*/ 131 h 228"/>
                <a:gd name="T20" fmla="*/ 55 w 215"/>
                <a:gd name="T21" fmla="*/ 149 h 228"/>
                <a:gd name="T22" fmla="*/ 60 w 215"/>
                <a:gd name="T23" fmla="*/ 146 h 228"/>
                <a:gd name="T24" fmla="*/ 63 w 215"/>
                <a:gd name="T25" fmla="*/ 150 h 228"/>
                <a:gd name="T26" fmla="*/ 70 w 215"/>
                <a:gd name="T27" fmla="*/ 171 h 228"/>
                <a:gd name="T28" fmla="*/ 75 w 215"/>
                <a:gd name="T29" fmla="*/ 169 h 228"/>
                <a:gd name="T30" fmla="*/ 75 w 215"/>
                <a:gd name="T31" fmla="*/ 180 h 228"/>
                <a:gd name="T32" fmla="*/ 92 w 215"/>
                <a:gd name="T33" fmla="*/ 208 h 228"/>
                <a:gd name="T34" fmla="*/ 161 w 215"/>
                <a:gd name="T35" fmla="*/ 160 h 228"/>
                <a:gd name="T36" fmla="*/ 133 w 215"/>
                <a:gd name="T37" fmla="*/ 190 h 228"/>
                <a:gd name="T38" fmla="*/ 76 w 215"/>
                <a:gd name="T39" fmla="*/ 188 h 228"/>
                <a:gd name="T40" fmla="*/ 63 w 215"/>
                <a:gd name="T41" fmla="*/ 182 h 228"/>
                <a:gd name="T42" fmla="*/ 53 w 215"/>
                <a:gd name="T43" fmla="*/ 158 h 228"/>
                <a:gd name="T44" fmla="*/ 44 w 215"/>
                <a:gd name="T45" fmla="*/ 145 h 228"/>
                <a:gd name="T46" fmla="*/ 39 w 215"/>
                <a:gd name="T47" fmla="*/ 134 h 228"/>
                <a:gd name="T48" fmla="*/ 29 w 215"/>
                <a:gd name="T49" fmla="*/ 117 h 228"/>
                <a:gd name="T50" fmla="*/ 24 w 215"/>
                <a:gd name="T51" fmla="*/ 111 h 228"/>
                <a:gd name="T52" fmla="*/ 10 w 215"/>
                <a:gd name="T53" fmla="*/ 85 h 228"/>
                <a:gd name="T54" fmla="*/ 103 w 215"/>
                <a:gd name="T55" fmla="*/ 3 h 228"/>
                <a:gd name="T56" fmla="*/ 160 w 215"/>
                <a:gd name="T57" fmla="*/ 158 h 228"/>
                <a:gd name="T58" fmla="*/ 79 w 215"/>
                <a:gd name="T59" fmla="*/ 181 h 228"/>
                <a:gd name="T60" fmla="*/ 70 w 215"/>
                <a:gd name="T61" fmla="*/ 168 h 228"/>
                <a:gd name="T62" fmla="*/ 60 w 215"/>
                <a:gd name="T63" fmla="*/ 144 h 228"/>
                <a:gd name="T64" fmla="*/ 49 w 215"/>
                <a:gd name="T65" fmla="*/ 131 h 228"/>
                <a:gd name="T66" fmla="*/ 44 w 215"/>
                <a:gd name="T67" fmla="*/ 120 h 228"/>
                <a:gd name="T68" fmla="*/ 31 w 215"/>
                <a:gd name="T69" fmla="*/ 100 h 228"/>
                <a:gd name="T70" fmla="*/ 23 w 215"/>
                <a:gd name="T71" fmla="*/ 101 h 228"/>
                <a:gd name="T72" fmla="*/ 3 w 215"/>
                <a:gd name="T73" fmla="*/ 81 h 228"/>
                <a:gd name="T74" fmla="*/ 0 w 215"/>
                <a:gd name="T75" fmla="*/ 92 h 228"/>
                <a:gd name="T76" fmla="*/ 21 w 215"/>
                <a:gd name="T77" fmla="*/ 116 h 228"/>
                <a:gd name="T78" fmla="*/ 25 w 215"/>
                <a:gd name="T79" fmla="*/ 115 h 228"/>
                <a:gd name="T80" fmla="*/ 22 w 215"/>
                <a:gd name="T81" fmla="*/ 121 h 228"/>
                <a:gd name="T82" fmla="*/ 34 w 215"/>
                <a:gd name="T83" fmla="*/ 139 h 228"/>
                <a:gd name="T84" fmla="*/ 42 w 215"/>
                <a:gd name="T85" fmla="*/ 138 h 228"/>
                <a:gd name="T86" fmla="*/ 38 w 215"/>
                <a:gd name="T87" fmla="*/ 145 h 228"/>
                <a:gd name="T88" fmla="*/ 49 w 215"/>
                <a:gd name="T89" fmla="*/ 163 h 228"/>
                <a:gd name="T90" fmla="*/ 53 w 215"/>
                <a:gd name="T91" fmla="*/ 160 h 228"/>
                <a:gd name="T92" fmla="*/ 54 w 215"/>
                <a:gd name="T93" fmla="*/ 169 h 228"/>
                <a:gd name="T94" fmla="*/ 63 w 215"/>
                <a:gd name="T95" fmla="*/ 186 h 228"/>
                <a:gd name="T96" fmla="*/ 73 w 215"/>
                <a:gd name="T97" fmla="*/ 186 h 228"/>
                <a:gd name="T98" fmla="*/ 68 w 215"/>
                <a:gd name="T99" fmla="*/ 196 h 228"/>
                <a:gd name="T100" fmla="*/ 83 w 215"/>
                <a:gd name="T101" fmla="*/ 223 h 228"/>
                <a:gd name="T102" fmla="*/ 98 w 215"/>
                <a:gd name="T103" fmla="*/ 228 h 228"/>
                <a:gd name="T104" fmla="*/ 170 w 215"/>
                <a:gd name="T105" fmla="*/ 182 h 228"/>
                <a:gd name="T106" fmla="*/ 201 w 215"/>
                <a:gd name="T107" fmla="*/ 128 h 228"/>
                <a:gd name="T108" fmla="*/ 124 w 215"/>
                <a:gd name="T109" fmla="*/ 24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5" h="228">
                  <a:moveTo>
                    <a:pt x="99" y="224"/>
                  </a:moveTo>
                  <a:cubicBezTo>
                    <a:pt x="98" y="221"/>
                    <a:pt x="97" y="218"/>
                    <a:pt x="96" y="216"/>
                  </a:cubicBezTo>
                  <a:cubicBezTo>
                    <a:pt x="109" y="208"/>
                    <a:pt x="122" y="200"/>
                    <a:pt x="135" y="192"/>
                  </a:cubicBezTo>
                  <a:cubicBezTo>
                    <a:pt x="142" y="188"/>
                    <a:pt x="148" y="183"/>
                    <a:pt x="155" y="179"/>
                  </a:cubicBezTo>
                  <a:cubicBezTo>
                    <a:pt x="170" y="168"/>
                    <a:pt x="183" y="154"/>
                    <a:pt x="200" y="147"/>
                  </a:cubicBezTo>
                  <a:cubicBezTo>
                    <a:pt x="200" y="147"/>
                    <a:pt x="200" y="147"/>
                    <a:pt x="200" y="146"/>
                  </a:cubicBezTo>
                  <a:cubicBezTo>
                    <a:pt x="201" y="146"/>
                    <a:pt x="201" y="146"/>
                    <a:pt x="200" y="145"/>
                  </a:cubicBezTo>
                  <a:cubicBezTo>
                    <a:pt x="198" y="141"/>
                    <a:pt x="195" y="137"/>
                    <a:pt x="192" y="133"/>
                  </a:cubicBezTo>
                  <a:cubicBezTo>
                    <a:pt x="194" y="132"/>
                    <a:pt x="196" y="130"/>
                    <a:pt x="199" y="129"/>
                  </a:cubicBezTo>
                  <a:cubicBezTo>
                    <a:pt x="203" y="135"/>
                    <a:pt x="207" y="142"/>
                    <a:pt x="212" y="149"/>
                  </a:cubicBezTo>
                  <a:cubicBezTo>
                    <a:pt x="195" y="156"/>
                    <a:pt x="182" y="169"/>
                    <a:pt x="168" y="180"/>
                  </a:cubicBezTo>
                  <a:cubicBezTo>
                    <a:pt x="162" y="185"/>
                    <a:pt x="155" y="189"/>
                    <a:pt x="148" y="193"/>
                  </a:cubicBezTo>
                  <a:cubicBezTo>
                    <a:pt x="132" y="204"/>
                    <a:pt x="116" y="214"/>
                    <a:pt x="99" y="224"/>
                  </a:cubicBezTo>
                  <a:moveTo>
                    <a:pt x="19" y="113"/>
                  </a:moveTo>
                  <a:cubicBezTo>
                    <a:pt x="12" y="103"/>
                    <a:pt x="11" y="102"/>
                    <a:pt x="3" y="91"/>
                  </a:cubicBezTo>
                  <a:cubicBezTo>
                    <a:pt x="4" y="91"/>
                    <a:pt x="5" y="90"/>
                    <a:pt x="6" y="89"/>
                  </a:cubicBezTo>
                  <a:cubicBezTo>
                    <a:pt x="7" y="89"/>
                    <a:pt x="8" y="88"/>
                    <a:pt x="8" y="88"/>
                  </a:cubicBezTo>
                  <a:cubicBezTo>
                    <a:pt x="13" y="93"/>
                    <a:pt x="15" y="95"/>
                    <a:pt x="22" y="104"/>
                  </a:cubicBezTo>
                  <a:cubicBezTo>
                    <a:pt x="22" y="105"/>
                    <a:pt x="23" y="105"/>
                    <a:pt x="23" y="105"/>
                  </a:cubicBezTo>
                  <a:cubicBezTo>
                    <a:pt x="23" y="105"/>
                    <a:pt x="24" y="105"/>
                    <a:pt x="24" y="105"/>
                  </a:cubicBezTo>
                  <a:cubicBezTo>
                    <a:pt x="24" y="105"/>
                    <a:pt x="25" y="104"/>
                    <a:pt x="25" y="103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5" y="103"/>
                    <a:pt x="25" y="102"/>
                    <a:pt x="25" y="102"/>
                  </a:cubicBezTo>
                  <a:cubicBezTo>
                    <a:pt x="26" y="101"/>
                    <a:pt x="27" y="101"/>
                    <a:pt x="28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8" y="101"/>
                    <a:pt x="29" y="101"/>
                    <a:pt x="29" y="102"/>
                  </a:cubicBezTo>
                  <a:cubicBezTo>
                    <a:pt x="30" y="102"/>
                    <a:pt x="30" y="103"/>
                    <a:pt x="30" y="104"/>
                  </a:cubicBezTo>
                  <a:cubicBezTo>
                    <a:pt x="30" y="105"/>
                    <a:pt x="29" y="107"/>
                    <a:pt x="27" y="108"/>
                  </a:cubicBezTo>
                  <a:cubicBezTo>
                    <a:pt x="27" y="108"/>
                    <a:pt x="27" y="108"/>
                    <a:pt x="26" y="109"/>
                  </a:cubicBezTo>
                  <a:cubicBezTo>
                    <a:pt x="26" y="109"/>
                    <a:pt x="26" y="110"/>
                    <a:pt x="27" y="110"/>
                  </a:cubicBezTo>
                  <a:cubicBezTo>
                    <a:pt x="29" y="114"/>
                    <a:pt x="35" y="122"/>
                    <a:pt x="37" y="126"/>
                  </a:cubicBezTo>
                  <a:cubicBezTo>
                    <a:pt x="38" y="126"/>
                    <a:pt x="38" y="126"/>
                    <a:pt x="39" y="126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6"/>
                    <a:pt x="40" y="126"/>
                    <a:pt x="40" y="125"/>
                  </a:cubicBezTo>
                  <a:cubicBezTo>
                    <a:pt x="40" y="124"/>
                    <a:pt x="42" y="123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3"/>
                    <a:pt x="47" y="123"/>
                    <a:pt x="47" y="124"/>
                  </a:cubicBezTo>
                  <a:cubicBezTo>
                    <a:pt x="48" y="125"/>
                    <a:pt x="48" y="126"/>
                    <a:pt x="48" y="127"/>
                  </a:cubicBezTo>
                  <a:cubicBezTo>
                    <a:pt x="48" y="128"/>
                    <a:pt x="48" y="129"/>
                    <a:pt x="47" y="130"/>
                  </a:cubicBezTo>
                  <a:cubicBezTo>
                    <a:pt x="46" y="131"/>
                    <a:pt x="45" y="131"/>
                    <a:pt x="45" y="131"/>
                  </a:cubicBezTo>
                  <a:cubicBezTo>
                    <a:pt x="44" y="131"/>
                    <a:pt x="44" y="132"/>
                    <a:pt x="43" y="132"/>
                  </a:cubicBezTo>
                  <a:cubicBezTo>
                    <a:pt x="43" y="133"/>
                    <a:pt x="43" y="133"/>
                    <a:pt x="44" y="134"/>
                  </a:cubicBezTo>
                  <a:cubicBezTo>
                    <a:pt x="47" y="137"/>
                    <a:pt x="52" y="144"/>
                    <a:pt x="54" y="149"/>
                  </a:cubicBezTo>
                  <a:cubicBezTo>
                    <a:pt x="54" y="149"/>
                    <a:pt x="55" y="149"/>
                    <a:pt x="55" y="149"/>
                  </a:cubicBezTo>
                  <a:cubicBezTo>
                    <a:pt x="55" y="149"/>
                    <a:pt x="55" y="149"/>
                    <a:pt x="55" y="149"/>
                  </a:cubicBezTo>
                  <a:cubicBezTo>
                    <a:pt x="56" y="149"/>
                    <a:pt x="56" y="149"/>
                    <a:pt x="56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8" y="147"/>
                    <a:pt x="59" y="146"/>
                    <a:pt x="60" y="146"/>
                  </a:cubicBezTo>
                  <a:cubicBezTo>
                    <a:pt x="60" y="146"/>
                    <a:pt x="60" y="146"/>
                    <a:pt x="60" y="146"/>
                  </a:cubicBezTo>
                  <a:cubicBezTo>
                    <a:pt x="60" y="146"/>
                    <a:pt x="60" y="146"/>
                    <a:pt x="60" y="146"/>
                  </a:cubicBezTo>
                  <a:cubicBezTo>
                    <a:pt x="61" y="146"/>
                    <a:pt x="62" y="147"/>
                    <a:pt x="63" y="148"/>
                  </a:cubicBezTo>
                  <a:cubicBezTo>
                    <a:pt x="63" y="148"/>
                    <a:pt x="63" y="149"/>
                    <a:pt x="63" y="150"/>
                  </a:cubicBezTo>
                  <a:cubicBezTo>
                    <a:pt x="63" y="152"/>
                    <a:pt x="62" y="154"/>
                    <a:pt x="61" y="155"/>
                  </a:cubicBezTo>
                  <a:cubicBezTo>
                    <a:pt x="60" y="156"/>
                    <a:pt x="60" y="156"/>
                    <a:pt x="60" y="157"/>
                  </a:cubicBezTo>
                  <a:cubicBezTo>
                    <a:pt x="64" y="162"/>
                    <a:pt x="65" y="165"/>
                    <a:pt x="69" y="170"/>
                  </a:cubicBezTo>
                  <a:cubicBezTo>
                    <a:pt x="69" y="171"/>
                    <a:pt x="70" y="171"/>
                    <a:pt x="70" y="171"/>
                  </a:cubicBezTo>
                  <a:cubicBezTo>
                    <a:pt x="70" y="171"/>
                    <a:pt x="70" y="171"/>
                    <a:pt x="70" y="171"/>
                  </a:cubicBezTo>
                  <a:cubicBezTo>
                    <a:pt x="70" y="171"/>
                    <a:pt x="71" y="171"/>
                    <a:pt x="71" y="171"/>
                  </a:cubicBezTo>
                  <a:cubicBezTo>
                    <a:pt x="72" y="169"/>
                    <a:pt x="74" y="169"/>
                    <a:pt x="75" y="169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7" y="169"/>
                    <a:pt x="79" y="170"/>
                    <a:pt x="80" y="171"/>
                  </a:cubicBezTo>
                  <a:cubicBezTo>
                    <a:pt x="80" y="172"/>
                    <a:pt x="80" y="173"/>
                    <a:pt x="80" y="174"/>
                  </a:cubicBezTo>
                  <a:cubicBezTo>
                    <a:pt x="80" y="176"/>
                    <a:pt x="79" y="179"/>
                    <a:pt x="76" y="179"/>
                  </a:cubicBezTo>
                  <a:cubicBezTo>
                    <a:pt x="76" y="179"/>
                    <a:pt x="75" y="180"/>
                    <a:pt x="75" y="180"/>
                  </a:cubicBezTo>
                  <a:cubicBezTo>
                    <a:pt x="75" y="180"/>
                    <a:pt x="75" y="181"/>
                    <a:pt x="75" y="181"/>
                  </a:cubicBezTo>
                  <a:cubicBezTo>
                    <a:pt x="80" y="188"/>
                    <a:pt x="83" y="191"/>
                    <a:pt x="85" y="193"/>
                  </a:cubicBezTo>
                  <a:cubicBezTo>
                    <a:pt x="86" y="196"/>
                    <a:pt x="88" y="200"/>
                    <a:pt x="91" y="207"/>
                  </a:cubicBezTo>
                  <a:cubicBezTo>
                    <a:pt x="91" y="207"/>
                    <a:pt x="92" y="208"/>
                    <a:pt x="92" y="208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3" y="208"/>
                    <a:pt x="93" y="208"/>
                    <a:pt x="93" y="208"/>
                  </a:cubicBezTo>
                  <a:cubicBezTo>
                    <a:pt x="110" y="196"/>
                    <a:pt x="126" y="185"/>
                    <a:pt x="142" y="174"/>
                  </a:cubicBezTo>
                  <a:cubicBezTo>
                    <a:pt x="149" y="169"/>
                    <a:pt x="155" y="165"/>
                    <a:pt x="161" y="160"/>
                  </a:cubicBezTo>
                  <a:cubicBezTo>
                    <a:pt x="171" y="152"/>
                    <a:pt x="180" y="142"/>
                    <a:pt x="190" y="135"/>
                  </a:cubicBezTo>
                  <a:cubicBezTo>
                    <a:pt x="192" y="138"/>
                    <a:pt x="195" y="142"/>
                    <a:pt x="197" y="145"/>
                  </a:cubicBezTo>
                  <a:cubicBezTo>
                    <a:pt x="180" y="152"/>
                    <a:pt x="167" y="166"/>
                    <a:pt x="153" y="177"/>
                  </a:cubicBezTo>
                  <a:cubicBezTo>
                    <a:pt x="147" y="181"/>
                    <a:pt x="140" y="185"/>
                    <a:pt x="133" y="190"/>
                  </a:cubicBezTo>
                  <a:cubicBezTo>
                    <a:pt x="117" y="200"/>
                    <a:pt x="101" y="210"/>
                    <a:pt x="84" y="220"/>
                  </a:cubicBezTo>
                  <a:cubicBezTo>
                    <a:pt x="82" y="214"/>
                    <a:pt x="80" y="210"/>
                    <a:pt x="79" y="207"/>
                  </a:cubicBezTo>
                  <a:cubicBezTo>
                    <a:pt x="77" y="204"/>
                    <a:pt x="75" y="202"/>
                    <a:pt x="71" y="196"/>
                  </a:cubicBezTo>
                  <a:cubicBezTo>
                    <a:pt x="74" y="195"/>
                    <a:pt x="76" y="192"/>
                    <a:pt x="76" y="188"/>
                  </a:cubicBezTo>
                  <a:cubicBezTo>
                    <a:pt x="76" y="187"/>
                    <a:pt x="75" y="186"/>
                    <a:pt x="75" y="185"/>
                  </a:cubicBezTo>
                  <a:cubicBezTo>
                    <a:pt x="73" y="182"/>
                    <a:pt x="71" y="181"/>
                    <a:pt x="68" y="181"/>
                  </a:cubicBezTo>
                  <a:cubicBezTo>
                    <a:pt x="68" y="181"/>
                    <a:pt x="68" y="181"/>
                    <a:pt x="68" y="181"/>
                  </a:cubicBezTo>
                  <a:cubicBezTo>
                    <a:pt x="66" y="181"/>
                    <a:pt x="65" y="181"/>
                    <a:pt x="63" y="182"/>
                  </a:cubicBezTo>
                  <a:cubicBezTo>
                    <a:pt x="61" y="178"/>
                    <a:pt x="59" y="175"/>
                    <a:pt x="57" y="171"/>
                  </a:cubicBezTo>
                  <a:cubicBezTo>
                    <a:pt x="59" y="169"/>
                    <a:pt x="60" y="167"/>
                    <a:pt x="60" y="164"/>
                  </a:cubicBezTo>
                  <a:cubicBezTo>
                    <a:pt x="60" y="163"/>
                    <a:pt x="59" y="161"/>
                    <a:pt x="59" y="160"/>
                  </a:cubicBezTo>
                  <a:cubicBezTo>
                    <a:pt x="57" y="158"/>
                    <a:pt x="55" y="158"/>
                    <a:pt x="53" y="158"/>
                  </a:cubicBezTo>
                  <a:cubicBezTo>
                    <a:pt x="52" y="158"/>
                    <a:pt x="51" y="158"/>
                    <a:pt x="50" y="159"/>
                  </a:cubicBezTo>
                  <a:cubicBezTo>
                    <a:pt x="49" y="159"/>
                    <a:pt x="49" y="159"/>
                    <a:pt x="49" y="159"/>
                  </a:cubicBezTo>
                  <a:cubicBezTo>
                    <a:pt x="47" y="155"/>
                    <a:pt x="44" y="150"/>
                    <a:pt x="42" y="147"/>
                  </a:cubicBezTo>
                  <a:cubicBezTo>
                    <a:pt x="43" y="146"/>
                    <a:pt x="43" y="146"/>
                    <a:pt x="44" y="145"/>
                  </a:cubicBezTo>
                  <a:cubicBezTo>
                    <a:pt x="45" y="143"/>
                    <a:pt x="46" y="142"/>
                    <a:pt x="46" y="140"/>
                  </a:cubicBezTo>
                  <a:cubicBezTo>
                    <a:pt x="46" y="139"/>
                    <a:pt x="45" y="137"/>
                    <a:pt x="45" y="136"/>
                  </a:cubicBezTo>
                  <a:cubicBezTo>
                    <a:pt x="43" y="134"/>
                    <a:pt x="41" y="134"/>
                    <a:pt x="39" y="134"/>
                  </a:cubicBezTo>
                  <a:cubicBezTo>
                    <a:pt x="39" y="134"/>
                    <a:pt x="39" y="134"/>
                    <a:pt x="39" y="134"/>
                  </a:cubicBezTo>
                  <a:cubicBezTo>
                    <a:pt x="37" y="134"/>
                    <a:pt x="35" y="134"/>
                    <a:pt x="34" y="136"/>
                  </a:cubicBezTo>
                  <a:cubicBezTo>
                    <a:pt x="31" y="132"/>
                    <a:pt x="28" y="126"/>
                    <a:pt x="26" y="122"/>
                  </a:cubicBezTo>
                  <a:cubicBezTo>
                    <a:pt x="27" y="121"/>
                    <a:pt x="28" y="120"/>
                    <a:pt x="29" y="118"/>
                  </a:cubicBezTo>
                  <a:cubicBezTo>
                    <a:pt x="29" y="118"/>
                    <a:pt x="29" y="117"/>
                    <a:pt x="29" y="117"/>
                  </a:cubicBezTo>
                  <a:cubicBezTo>
                    <a:pt x="29" y="115"/>
                    <a:pt x="28" y="113"/>
                    <a:pt x="27" y="112"/>
                  </a:cubicBezTo>
                  <a:cubicBezTo>
                    <a:pt x="26" y="112"/>
                    <a:pt x="25" y="111"/>
                    <a:pt x="25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4" y="111"/>
                    <a:pt x="24" y="111"/>
                    <a:pt x="24" y="111"/>
                  </a:cubicBezTo>
                  <a:cubicBezTo>
                    <a:pt x="22" y="111"/>
                    <a:pt x="21" y="111"/>
                    <a:pt x="20" y="112"/>
                  </a:cubicBezTo>
                  <a:cubicBezTo>
                    <a:pt x="19" y="113"/>
                    <a:pt x="19" y="113"/>
                    <a:pt x="19" y="113"/>
                  </a:cubicBezTo>
                  <a:moveTo>
                    <a:pt x="23" y="101"/>
                  </a:moveTo>
                  <a:cubicBezTo>
                    <a:pt x="17" y="93"/>
                    <a:pt x="15" y="91"/>
                    <a:pt x="10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8" y="83"/>
                    <a:pt x="7" y="82"/>
                    <a:pt x="6" y="80"/>
                  </a:cubicBezTo>
                  <a:cubicBezTo>
                    <a:pt x="36" y="52"/>
                    <a:pt x="69" y="27"/>
                    <a:pt x="103" y="3"/>
                  </a:cubicBezTo>
                  <a:cubicBezTo>
                    <a:pt x="106" y="9"/>
                    <a:pt x="109" y="12"/>
                    <a:pt x="111" y="15"/>
                  </a:cubicBezTo>
                  <a:cubicBezTo>
                    <a:pt x="114" y="17"/>
                    <a:pt x="117" y="20"/>
                    <a:pt x="122" y="26"/>
                  </a:cubicBezTo>
                  <a:cubicBezTo>
                    <a:pt x="153" y="62"/>
                    <a:pt x="174" y="86"/>
                    <a:pt x="202" y="124"/>
                  </a:cubicBezTo>
                  <a:cubicBezTo>
                    <a:pt x="186" y="132"/>
                    <a:pt x="173" y="146"/>
                    <a:pt x="160" y="158"/>
                  </a:cubicBezTo>
                  <a:cubicBezTo>
                    <a:pt x="154" y="163"/>
                    <a:pt x="147" y="167"/>
                    <a:pt x="141" y="171"/>
                  </a:cubicBezTo>
                  <a:cubicBezTo>
                    <a:pt x="125" y="182"/>
                    <a:pt x="109" y="193"/>
                    <a:pt x="93" y="204"/>
                  </a:cubicBezTo>
                  <a:cubicBezTo>
                    <a:pt x="90" y="198"/>
                    <a:pt x="89" y="195"/>
                    <a:pt x="87" y="192"/>
                  </a:cubicBezTo>
                  <a:cubicBezTo>
                    <a:pt x="85" y="189"/>
                    <a:pt x="83" y="187"/>
                    <a:pt x="79" y="181"/>
                  </a:cubicBezTo>
                  <a:cubicBezTo>
                    <a:pt x="81" y="180"/>
                    <a:pt x="83" y="177"/>
                    <a:pt x="83" y="174"/>
                  </a:cubicBezTo>
                  <a:cubicBezTo>
                    <a:pt x="83" y="172"/>
                    <a:pt x="83" y="171"/>
                    <a:pt x="82" y="170"/>
                  </a:cubicBezTo>
                  <a:cubicBezTo>
                    <a:pt x="81" y="167"/>
                    <a:pt x="78" y="166"/>
                    <a:pt x="75" y="166"/>
                  </a:cubicBezTo>
                  <a:cubicBezTo>
                    <a:pt x="73" y="166"/>
                    <a:pt x="72" y="167"/>
                    <a:pt x="70" y="168"/>
                  </a:cubicBezTo>
                  <a:cubicBezTo>
                    <a:pt x="68" y="164"/>
                    <a:pt x="66" y="161"/>
                    <a:pt x="63" y="156"/>
                  </a:cubicBezTo>
                  <a:cubicBezTo>
                    <a:pt x="65" y="155"/>
                    <a:pt x="66" y="152"/>
                    <a:pt x="66" y="150"/>
                  </a:cubicBezTo>
                  <a:cubicBezTo>
                    <a:pt x="66" y="149"/>
                    <a:pt x="66" y="147"/>
                    <a:pt x="65" y="146"/>
                  </a:cubicBezTo>
                  <a:cubicBezTo>
                    <a:pt x="63" y="144"/>
                    <a:pt x="61" y="144"/>
                    <a:pt x="60" y="144"/>
                  </a:cubicBezTo>
                  <a:cubicBezTo>
                    <a:pt x="58" y="144"/>
                    <a:pt x="57" y="144"/>
                    <a:pt x="56" y="145"/>
                  </a:cubicBezTo>
                  <a:cubicBezTo>
                    <a:pt x="55" y="145"/>
                    <a:pt x="55" y="145"/>
                    <a:pt x="55" y="145"/>
                  </a:cubicBezTo>
                  <a:cubicBezTo>
                    <a:pt x="53" y="141"/>
                    <a:pt x="50" y="137"/>
                    <a:pt x="47" y="133"/>
                  </a:cubicBezTo>
                  <a:cubicBezTo>
                    <a:pt x="48" y="133"/>
                    <a:pt x="49" y="132"/>
                    <a:pt x="49" y="131"/>
                  </a:cubicBezTo>
                  <a:cubicBezTo>
                    <a:pt x="50" y="130"/>
                    <a:pt x="51" y="128"/>
                    <a:pt x="51" y="127"/>
                  </a:cubicBezTo>
                  <a:cubicBezTo>
                    <a:pt x="51" y="125"/>
                    <a:pt x="50" y="124"/>
                    <a:pt x="49" y="123"/>
                  </a:cubicBezTo>
                  <a:cubicBezTo>
                    <a:pt x="48" y="121"/>
                    <a:pt x="46" y="120"/>
                    <a:pt x="44" y="120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42" y="120"/>
                    <a:pt x="40" y="121"/>
                    <a:pt x="39" y="123"/>
                  </a:cubicBezTo>
                  <a:cubicBezTo>
                    <a:pt x="36" y="119"/>
                    <a:pt x="32" y="113"/>
                    <a:pt x="30" y="110"/>
                  </a:cubicBezTo>
                  <a:cubicBezTo>
                    <a:pt x="32" y="108"/>
                    <a:pt x="33" y="106"/>
                    <a:pt x="33" y="104"/>
                  </a:cubicBezTo>
                  <a:cubicBezTo>
                    <a:pt x="33" y="102"/>
                    <a:pt x="32" y="101"/>
                    <a:pt x="31" y="100"/>
                  </a:cubicBezTo>
                  <a:cubicBezTo>
                    <a:pt x="30" y="99"/>
                    <a:pt x="29" y="98"/>
                    <a:pt x="28" y="98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6" y="98"/>
                    <a:pt x="25" y="99"/>
                    <a:pt x="24" y="100"/>
                  </a:cubicBezTo>
                  <a:cubicBezTo>
                    <a:pt x="23" y="100"/>
                    <a:pt x="23" y="100"/>
                    <a:pt x="23" y="101"/>
                  </a:cubicBezTo>
                  <a:moveTo>
                    <a:pt x="103" y="0"/>
                  </a:moveTo>
                  <a:cubicBezTo>
                    <a:pt x="102" y="0"/>
                    <a:pt x="102" y="0"/>
                    <a:pt x="102" y="0"/>
                  </a:cubicBezTo>
                  <a:cubicBezTo>
                    <a:pt x="67" y="24"/>
                    <a:pt x="34" y="50"/>
                    <a:pt x="3" y="79"/>
                  </a:cubicBezTo>
                  <a:cubicBezTo>
                    <a:pt x="3" y="79"/>
                    <a:pt x="2" y="80"/>
                    <a:pt x="3" y="81"/>
                  </a:cubicBezTo>
                  <a:cubicBezTo>
                    <a:pt x="4" y="83"/>
                    <a:pt x="6" y="84"/>
                    <a:pt x="7" y="85"/>
                  </a:cubicBezTo>
                  <a:cubicBezTo>
                    <a:pt x="6" y="86"/>
                    <a:pt x="5" y="87"/>
                    <a:pt x="4" y="87"/>
                  </a:cubicBezTo>
                  <a:cubicBezTo>
                    <a:pt x="3" y="88"/>
                    <a:pt x="1" y="90"/>
                    <a:pt x="0" y="90"/>
                  </a:cubicBezTo>
                  <a:cubicBezTo>
                    <a:pt x="0" y="91"/>
                    <a:pt x="0" y="91"/>
                    <a:pt x="0" y="92"/>
                  </a:cubicBezTo>
                  <a:cubicBezTo>
                    <a:pt x="9" y="105"/>
                    <a:pt x="9" y="104"/>
                    <a:pt x="18" y="117"/>
                  </a:cubicBezTo>
                  <a:cubicBezTo>
                    <a:pt x="18" y="117"/>
                    <a:pt x="19" y="117"/>
                    <a:pt x="19" y="117"/>
                  </a:cubicBezTo>
                  <a:cubicBezTo>
                    <a:pt x="19" y="117"/>
                    <a:pt x="20" y="117"/>
                    <a:pt x="20" y="117"/>
                  </a:cubicBezTo>
                  <a:cubicBezTo>
                    <a:pt x="20" y="117"/>
                    <a:pt x="21" y="116"/>
                    <a:pt x="21" y="116"/>
                  </a:cubicBezTo>
                  <a:cubicBezTo>
                    <a:pt x="21" y="116"/>
                    <a:pt x="21" y="116"/>
                    <a:pt x="21" y="116"/>
                  </a:cubicBezTo>
                  <a:cubicBezTo>
                    <a:pt x="21" y="115"/>
                    <a:pt x="21" y="115"/>
                    <a:pt x="22" y="114"/>
                  </a:cubicBezTo>
                  <a:cubicBezTo>
                    <a:pt x="22" y="114"/>
                    <a:pt x="23" y="114"/>
                    <a:pt x="24" y="114"/>
                  </a:cubicBezTo>
                  <a:cubicBezTo>
                    <a:pt x="24" y="114"/>
                    <a:pt x="25" y="114"/>
                    <a:pt x="25" y="115"/>
                  </a:cubicBezTo>
                  <a:cubicBezTo>
                    <a:pt x="26" y="115"/>
                    <a:pt x="26" y="116"/>
                    <a:pt x="26" y="117"/>
                  </a:cubicBezTo>
                  <a:cubicBezTo>
                    <a:pt x="26" y="117"/>
                    <a:pt x="26" y="117"/>
                    <a:pt x="26" y="117"/>
                  </a:cubicBezTo>
                  <a:cubicBezTo>
                    <a:pt x="26" y="119"/>
                    <a:pt x="25" y="120"/>
                    <a:pt x="23" y="120"/>
                  </a:cubicBezTo>
                  <a:cubicBezTo>
                    <a:pt x="23" y="120"/>
                    <a:pt x="22" y="121"/>
                    <a:pt x="22" y="121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25" y="126"/>
                    <a:pt x="30" y="135"/>
                    <a:pt x="33" y="139"/>
                  </a:cubicBezTo>
                  <a:cubicBezTo>
                    <a:pt x="33" y="139"/>
                    <a:pt x="33" y="139"/>
                    <a:pt x="34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5" y="139"/>
                    <a:pt x="35" y="139"/>
                  </a:cubicBezTo>
                  <a:cubicBezTo>
                    <a:pt x="36" y="137"/>
                    <a:pt x="37" y="136"/>
                    <a:pt x="39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2" y="137"/>
                    <a:pt x="42" y="138"/>
                  </a:cubicBezTo>
                  <a:cubicBezTo>
                    <a:pt x="43" y="138"/>
                    <a:pt x="43" y="139"/>
                    <a:pt x="43" y="140"/>
                  </a:cubicBezTo>
                  <a:cubicBezTo>
                    <a:pt x="43" y="141"/>
                    <a:pt x="43" y="142"/>
                    <a:pt x="42" y="143"/>
                  </a:cubicBezTo>
                  <a:cubicBezTo>
                    <a:pt x="41" y="144"/>
                    <a:pt x="40" y="145"/>
                    <a:pt x="39" y="145"/>
                  </a:cubicBezTo>
                  <a:cubicBezTo>
                    <a:pt x="39" y="145"/>
                    <a:pt x="38" y="145"/>
                    <a:pt x="38" y="145"/>
                  </a:cubicBezTo>
                  <a:cubicBezTo>
                    <a:pt x="38" y="146"/>
                    <a:pt x="38" y="146"/>
                    <a:pt x="38" y="147"/>
                  </a:cubicBezTo>
                  <a:cubicBezTo>
                    <a:pt x="41" y="151"/>
                    <a:pt x="46" y="158"/>
                    <a:pt x="48" y="163"/>
                  </a:cubicBezTo>
                  <a:cubicBezTo>
                    <a:pt x="48" y="163"/>
                    <a:pt x="49" y="163"/>
                    <a:pt x="49" y="163"/>
                  </a:cubicBezTo>
                  <a:cubicBezTo>
                    <a:pt x="49" y="163"/>
                    <a:pt x="49" y="163"/>
                    <a:pt x="49" y="163"/>
                  </a:cubicBezTo>
                  <a:cubicBezTo>
                    <a:pt x="50" y="163"/>
                    <a:pt x="50" y="163"/>
                    <a:pt x="50" y="162"/>
                  </a:cubicBezTo>
                  <a:cubicBezTo>
                    <a:pt x="51" y="162"/>
                    <a:pt x="51" y="161"/>
                    <a:pt x="51" y="161"/>
                  </a:cubicBezTo>
                  <a:cubicBezTo>
                    <a:pt x="52" y="161"/>
                    <a:pt x="53" y="160"/>
                    <a:pt x="53" y="160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5" y="160"/>
                    <a:pt x="56" y="161"/>
                    <a:pt x="56" y="162"/>
                  </a:cubicBezTo>
                  <a:cubicBezTo>
                    <a:pt x="57" y="162"/>
                    <a:pt x="57" y="163"/>
                    <a:pt x="57" y="164"/>
                  </a:cubicBezTo>
                  <a:cubicBezTo>
                    <a:pt x="57" y="166"/>
                    <a:pt x="56" y="168"/>
                    <a:pt x="54" y="169"/>
                  </a:cubicBezTo>
                  <a:cubicBezTo>
                    <a:pt x="54" y="170"/>
                    <a:pt x="53" y="170"/>
                    <a:pt x="54" y="171"/>
                  </a:cubicBezTo>
                  <a:cubicBezTo>
                    <a:pt x="57" y="177"/>
                    <a:pt x="59" y="180"/>
                    <a:pt x="62" y="185"/>
                  </a:cubicBezTo>
                  <a:cubicBezTo>
                    <a:pt x="62" y="185"/>
                    <a:pt x="62" y="186"/>
                    <a:pt x="63" y="186"/>
                  </a:cubicBezTo>
                  <a:cubicBezTo>
                    <a:pt x="63" y="186"/>
                    <a:pt x="63" y="186"/>
                    <a:pt x="63" y="186"/>
                  </a:cubicBezTo>
                  <a:cubicBezTo>
                    <a:pt x="63" y="186"/>
                    <a:pt x="64" y="185"/>
                    <a:pt x="64" y="185"/>
                  </a:cubicBezTo>
                  <a:cubicBezTo>
                    <a:pt x="65" y="184"/>
                    <a:pt x="66" y="184"/>
                    <a:pt x="68" y="184"/>
                  </a:cubicBezTo>
                  <a:cubicBezTo>
                    <a:pt x="68" y="184"/>
                    <a:pt x="68" y="184"/>
                    <a:pt x="68" y="184"/>
                  </a:cubicBezTo>
                  <a:cubicBezTo>
                    <a:pt x="70" y="184"/>
                    <a:pt x="72" y="185"/>
                    <a:pt x="73" y="186"/>
                  </a:cubicBezTo>
                  <a:cubicBezTo>
                    <a:pt x="73" y="187"/>
                    <a:pt x="73" y="188"/>
                    <a:pt x="73" y="188"/>
                  </a:cubicBezTo>
                  <a:cubicBezTo>
                    <a:pt x="73" y="191"/>
                    <a:pt x="71" y="194"/>
                    <a:pt x="69" y="194"/>
                  </a:cubicBezTo>
                  <a:cubicBezTo>
                    <a:pt x="68" y="194"/>
                    <a:pt x="68" y="194"/>
                    <a:pt x="68" y="195"/>
                  </a:cubicBezTo>
                  <a:cubicBezTo>
                    <a:pt x="67" y="195"/>
                    <a:pt x="67" y="196"/>
                    <a:pt x="68" y="196"/>
                  </a:cubicBezTo>
                  <a:cubicBezTo>
                    <a:pt x="72" y="203"/>
                    <a:pt x="75" y="206"/>
                    <a:pt x="76" y="209"/>
                  </a:cubicBezTo>
                  <a:cubicBezTo>
                    <a:pt x="78" y="212"/>
                    <a:pt x="79" y="215"/>
                    <a:pt x="82" y="223"/>
                  </a:cubicBezTo>
                  <a:cubicBezTo>
                    <a:pt x="82" y="223"/>
                    <a:pt x="83" y="223"/>
                    <a:pt x="83" y="223"/>
                  </a:cubicBezTo>
                  <a:cubicBezTo>
                    <a:pt x="83" y="223"/>
                    <a:pt x="83" y="223"/>
                    <a:pt x="83" y="223"/>
                  </a:cubicBezTo>
                  <a:cubicBezTo>
                    <a:pt x="84" y="223"/>
                    <a:pt x="84" y="223"/>
                    <a:pt x="84" y="223"/>
                  </a:cubicBezTo>
                  <a:cubicBezTo>
                    <a:pt x="87" y="221"/>
                    <a:pt x="90" y="219"/>
                    <a:pt x="94" y="217"/>
                  </a:cubicBezTo>
                  <a:cubicBezTo>
                    <a:pt x="95" y="220"/>
                    <a:pt x="96" y="222"/>
                    <a:pt x="98" y="227"/>
                  </a:cubicBezTo>
                  <a:cubicBezTo>
                    <a:pt x="98" y="227"/>
                    <a:pt x="98" y="227"/>
                    <a:pt x="98" y="228"/>
                  </a:cubicBezTo>
                  <a:cubicBezTo>
                    <a:pt x="99" y="228"/>
                    <a:pt x="99" y="228"/>
                    <a:pt x="99" y="228"/>
                  </a:cubicBezTo>
                  <a:cubicBezTo>
                    <a:pt x="99" y="228"/>
                    <a:pt x="99" y="228"/>
                    <a:pt x="100" y="227"/>
                  </a:cubicBezTo>
                  <a:cubicBezTo>
                    <a:pt x="116" y="217"/>
                    <a:pt x="133" y="206"/>
                    <a:pt x="150" y="195"/>
                  </a:cubicBezTo>
                  <a:cubicBezTo>
                    <a:pt x="157" y="191"/>
                    <a:pt x="163" y="187"/>
                    <a:pt x="170" y="182"/>
                  </a:cubicBezTo>
                  <a:cubicBezTo>
                    <a:pt x="184" y="171"/>
                    <a:pt x="197" y="157"/>
                    <a:pt x="214" y="150"/>
                  </a:cubicBezTo>
                  <a:cubicBezTo>
                    <a:pt x="215" y="150"/>
                    <a:pt x="215" y="150"/>
                    <a:pt x="215" y="150"/>
                  </a:cubicBezTo>
                  <a:cubicBezTo>
                    <a:pt x="215" y="149"/>
                    <a:pt x="215" y="149"/>
                    <a:pt x="215" y="148"/>
                  </a:cubicBezTo>
                  <a:cubicBezTo>
                    <a:pt x="210" y="141"/>
                    <a:pt x="205" y="134"/>
                    <a:pt x="201" y="128"/>
                  </a:cubicBezTo>
                  <a:cubicBezTo>
                    <a:pt x="202" y="127"/>
                    <a:pt x="203" y="127"/>
                    <a:pt x="205" y="126"/>
                  </a:cubicBezTo>
                  <a:cubicBezTo>
                    <a:pt x="205" y="126"/>
                    <a:pt x="205" y="126"/>
                    <a:pt x="206" y="125"/>
                  </a:cubicBezTo>
                  <a:cubicBezTo>
                    <a:pt x="206" y="125"/>
                    <a:pt x="206" y="124"/>
                    <a:pt x="205" y="124"/>
                  </a:cubicBezTo>
                  <a:cubicBezTo>
                    <a:pt x="177" y="85"/>
                    <a:pt x="156" y="60"/>
                    <a:pt x="124" y="24"/>
                  </a:cubicBezTo>
                  <a:cubicBezTo>
                    <a:pt x="119" y="18"/>
                    <a:pt x="116" y="16"/>
                    <a:pt x="113" y="13"/>
                  </a:cubicBezTo>
                  <a:cubicBezTo>
                    <a:pt x="111" y="10"/>
                    <a:pt x="108" y="7"/>
                    <a:pt x="104" y="1"/>
                  </a:cubicBezTo>
                  <a:cubicBezTo>
                    <a:pt x="103" y="0"/>
                    <a:pt x="103" y="0"/>
                    <a:pt x="10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807"/>
            <p:cNvSpPr>
              <a:spLocks/>
            </p:cNvSpPr>
            <p:nvPr/>
          </p:nvSpPr>
          <p:spPr bwMode="auto">
            <a:xfrm>
              <a:off x="2713508" y="3156951"/>
              <a:ext cx="153233" cy="107532"/>
            </a:xfrm>
            <a:custGeom>
              <a:avLst/>
              <a:gdLst>
                <a:gd name="T0" fmla="*/ 71 w 72"/>
                <a:gd name="T1" fmla="*/ 0 h 51"/>
                <a:gd name="T2" fmla="*/ 70 w 72"/>
                <a:gd name="T3" fmla="*/ 0 h 51"/>
                <a:gd name="T4" fmla="*/ 20 w 72"/>
                <a:gd name="T5" fmla="*/ 34 h 51"/>
                <a:gd name="T6" fmla="*/ 1 w 72"/>
                <a:gd name="T7" fmla="*/ 49 h 51"/>
                <a:gd name="T8" fmla="*/ 1 w 72"/>
                <a:gd name="T9" fmla="*/ 50 h 51"/>
                <a:gd name="T10" fmla="*/ 2 w 72"/>
                <a:gd name="T11" fmla="*/ 51 h 51"/>
                <a:gd name="T12" fmla="*/ 3 w 72"/>
                <a:gd name="T13" fmla="*/ 51 h 51"/>
                <a:gd name="T14" fmla="*/ 21 w 72"/>
                <a:gd name="T15" fmla="*/ 36 h 51"/>
                <a:gd name="T16" fmla="*/ 71 w 72"/>
                <a:gd name="T17" fmla="*/ 3 h 51"/>
                <a:gd name="T18" fmla="*/ 72 w 72"/>
                <a:gd name="T19" fmla="*/ 1 h 51"/>
                <a:gd name="T20" fmla="*/ 71 w 72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51">
                  <a:moveTo>
                    <a:pt x="71" y="0"/>
                  </a:moveTo>
                  <a:cubicBezTo>
                    <a:pt x="71" y="0"/>
                    <a:pt x="70" y="0"/>
                    <a:pt x="70" y="0"/>
                  </a:cubicBezTo>
                  <a:cubicBezTo>
                    <a:pt x="52" y="9"/>
                    <a:pt x="36" y="21"/>
                    <a:pt x="20" y="34"/>
                  </a:cubicBezTo>
                  <a:cubicBezTo>
                    <a:pt x="13" y="39"/>
                    <a:pt x="7" y="44"/>
                    <a:pt x="1" y="49"/>
                  </a:cubicBezTo>
                  <a:cubicBezTo>
                    <a:pt x="0" y="49"/>
                    <a:pt x="0" y="50"/>
                    <a:pt x="1" y="50"/>
                  </a:cubicBezTo>
                  <a:cubicBezTo>
                    <a:pt x="1" y="51"/>
                    <a:pt x="1" y="51"/>
                    <a:pt x="2" y="51"/>
                  </a:cubicBezTo>
                  <a:cubicBezTo>
                    <a:pt x="2" y="51"/>
                    <a:pt x="2" y="51"/>
                    <a:pt x="3" y="51"/>
                  </a:cubicBezTo>
                  <a:cubicBezTo>
                    <a:pt x="9" y="46"/>
                    <a:pt x="15" y="41"/>
                    <a:pt x="21" y="36"/>
                  </a:cubicBezTo>
                  <a:cubicBezTo>
                    <a:pt x="37" y="24"/>
                    <a:pt x="53" y="11"/>
                    <a:pt x="71" y="3"/>
                  </a:cubicBezTo>
                  <a:cubicBezTo>
                    <a:pt x="72" y="2"/>
                    <a:pt x="72" y="1"/>
                    <a:pt x="72" y="1"/>
                  </a:cubicBezTo>
                  <a:cubicBezTo>
                    <a:pt x="72" y="0"/>
                    <a:pt x="71" y="0"/>
                    <a:pt x="7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Freeform 808"/>
            <p:cNvSpPr>
              <a:spLocks/>
            </p:cNvSpPr>
            <p:nvPr/>
          </p:nvSpPr>
          <p:spPr bwMode="auto">
            <a:xfrm>
              <a:off x="2741287" y="3197276"/>
              <a:ext cx="139792" cy="96779"/>
            </a:xfrm>
            <a:custGeom>
              <a:avLst/>
              <a:gdLst>
                <a:gd name="T0" fmla="*/ 65 w 66"/>
                <a:gd name="T1" fmla="*/ 0 h 46"/>
                <a:gd name="T2" fmla="*/ 64 w 66"/>
                <a:gd name="T3" fmla="*/ 0 h 46"/>
                <a:gd name="T4" fmla="*/ 1 w 66"/>
                <a:gd name="T5" fmla="*/ 43 h 46"/>
                <a:gd name="T6" fmla="*/ 0 w 66"/>
                <a:gd name="T7" fmla="*/ 45 h 46"/>
                <a:gd name="T8" fmla="*/ 1 w 66"/>
                <a:gd name="T9" fmla="*/ 46 h 46"/>
                <a:gd name="T10" fmla="*/ 2 w 66"/>
                <a:gd name="T11" fmla="*/ 45 h 46"/>
                <a:gd name="T12" fmla="*/ 65 w 66"/>
                <a:gd name="T13" fmla="*/ 2 h 46"/>
                <a:gd name="T14" fmla="*/ 66 w 66"/>
                <a:gd name="T15" fmla="*/ 0 h 46"/>
                <a:gd name="T16" fmla="*/ 65 w 66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46">
                  <a:moveTo>
                    <a:pt x="65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43" y="14"/>
                    <a:pt x="21" y="28"/>
                    <a:pt x="1" y="43"/>
                  </a:cubicBezTo>
                  <a:cubicBezTo>
                    <a:pt x="0" y="44"/>
                    <a:pt x="0" y="44"/>
                    <a:pt x="0" y="45"/>
                  </a:cubicBezTo>
                  <a:cubicBezTo>
                    <a:pt x="1" y="45"/>
                    <a:pt x="1" y="46"/>
                    <a:pt x="1" y="46"/>
                  </a:cubicBezTo>
                  <a:cubicBezTo>
                    <a:pt x="2" y="46"/>
                    <a:pt x="2" y="46"/>
                    <a:pt x="2" y="45"/>
                  </a:cubicBezTo>
                  <a:cubicBezTo>
                    <a:pt x="23" y="31"/>
                    <a:pt x="44" y="16"/>
                    <a:pt x="65" y="2"/>
                  </a:cubicBezTo>
                  <a:cubicBezTo>
                    <a:pt x="66" y="2"/>
                    <a:pt x="66" y="1"/>
                    <a:pt x="66" y="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Freeform 809"/>
            <p:cNvSpPr>
              <a:spLocks/>
            </p:cNvSpPr>
            <p:nvPr/>
          </p:nvSpPr>
          <p:spPr bwMode="auto">
            <a:xfrm>
              <a:off x="2764586" y="3217886"/>
              <a:ext cx="144272" cy="112909"/>
            </a:xfrm>
            <a:custGeom>
              <a:avLst/>
              <a:gdLst>
                <a:gd name="T0" fmla="*/ 67 w 68"/>
                <a:gd name="T1" fmla="*/ 0 h 53"/>
                <a:gd name="T2" fmla="*/ 66 w 68"/>
                <a:gd name="T3" fmla="*/ 0 h 53"/>
                <a:gd name="T4" fmla="*/ 46 w 68"/>
                <a:gd name="T5" fmla="*/ 18 h 53"/>
                <a:gd name="T6" fmla="*/ 1 w 68"/>
                <a:gd name="T7" fmla="*/ 50 h 53"/>
                <a:gd name="T8" fmla="*/ 0 w 68"/>
                <a:gd name="T9" fmla="*/ 52 h 53"/>
                <a:gd name="T10" fmla="*/ 1 w 68"/>
                <a:gd name="T11" fmla="*/ 53 h 53"/>
                <a:gd name="T12" fmla="*/ 2 w 68"/>
                <a:gd name="T13" fmla="*/ 53 h 53"/>
                <a:gd name="T14" fmla="*/ 47 w 68"/>
                <a:gd name="T15" fmla="*/ 20 h 53"/>
                <a:gd name="T16" fmla="*/ 68 w 68"/>
                <a:gd name="T17" fmla="*/ 2 h 53"/>
                <a:gd name="T18" fmla="*/ 68 w 68"/>
                <a:gd name="T19" fmla="*/ 0 h 53"/>
                <a:gd name="T20" fmla="*/ 67 w 68"/>
                <a:gd name="T2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3">
                  <a:moveTo>
                    <a:pt x="67" y="0"/>
                  </a:moveTo>
                  <a:cubicBezTo>
                    <a:pt x="67" y="0"/>
                    <a:pt x="66" y="0"/>
                    <a:pt x="66" y="0"/>
                  </a:cubicBezTo>
                  <a:cubicBezTo>
                    <a:pt x="59" y="6"/>
                    <a:pt x="52" y="12"/>
                    <a:pt x="46" y="18"/>
                  </a:cubicBezTo>
                  <a:cubicBezTo>
                    <a:pt x="31" y="30"/>
                    <a:pt x="17" y="42"/>
                    <a:pt x="1" y="50"/>
                  </a:cubicBezTo>
                  <a:cubicBezTo>
                    <a:pt x="0" y="51"/>
                    <a:pt x="0" y="51"/>
                    <a:pt x="0" y="52"/>
                  </a:cubicBezTo>
                  <a:cubicBezTo>
                    <a:pt x="0" y="53"/>
                    <a:pt x="1" y="53"/>
                    <a:pt x="1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19" y="44"/>
                    <a:pt x="33" y="32"/>
                    <a:pt x="47" y="20"/>
                  </a:cubicBezTo>
                  <a:cubicBezTo>
                    <a:pt x="54" y="14"/>
                    <a:pt x="61" y="8"/>
                    <a:pt x="68" y="2"/>
                  </a:cubicBezTo>
                  <a:cubicBezTo>
                    <a:pt x="68" y="2"/>
                    <a:pt x="68" y="1"/>
                    <a:pt x="68" y="0"/>
                  </a:cubicBezTo>
                  <a:cubicBezTo>
                    <a:pt x="68" y="0"/>
                    <a:pt x="67" y="0"/>
                    <a:pt x="6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Freeform 810"/>
            <p:cNvSpPr>
              <a:spLocks/>
            </p:cNvSpPr>
            <p:nvPr/>
          </p:nvSpPr>
          <p:spPr bwMode="auto">
            <a:xfrm>
              <a:off x="2795949" y="3256419"/>
              <a:ext cx="137999" cy="114701"/>
            </a:xfrm>
            <a:custGeom>
              <a:avLst/>
              <a:gdLst>
                <a:gd name="T0" fmla="*/ 63 w 65"/>
                <a:gd name="T1" fmla="*/ 0 h 54"/>
                <a:gd name="T2" fmla="*/ 62 w 65"/>
                <a:gd name="T3" fmla="*/ 0 h 54"/>
                <a:gd name="T4" fmla="*/ 1 w 65"/>
                <a:gd name="T5" fmla="*/ 52 h 54"/>
                <a:gd name="T6" fmla="*/ 1 w 65"/>
                <a:gd name="T7" fmla="*/ 54 h 54"/>
                <a:gd name="T8" fmla="*/ 2 w 65"/>
                <a:gd name="T9" fmla="*/ 54 h 54"/>
                <a:gd name="T10" fmla="*/ 3 w 65"/>
                <a:gd name="T11" fmla="*/ 54 h 54"/>
                <a:gd name="T12" fmla="*/ 64 w 65"/>
                <a:gd name="T13" fmla="*/ 2 h 54"/>
                <a:gd name="T14" fmla="*/ 64 w 65"/>
                <a:gd name="T15" fmla="*/ 0 h 54"/>
                <a:gd name="T16" fmla="*/ 63 w 65"/>
                <a:gd name="T1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54">
                  <a:moveTo>
                    <a:pt x="63" y="0"/>
                  </a:moveTo>
                  <a:cubicBezTo>
                    <a:pt x="63" y="0"/>
                    <a:pt x="63" y="0"/>
                    <a:pt x="62" y="0"/>
                  </a:cubicBezTo>
                  <a:cubicBezTo>
                    <a:pt x="42" y="17"/>
                    <a:pt x="21" y="34"/>
                    <a:pt x="1" y="52"/>
                  </a:cubicBezTo>
                  <a:cubicBezTo>
                    <a:pt x="0" y="52"/>
                    <a:pt x="0" y="53"/>
                    <a:pt x="1" y="54"/>
                  </a:cubicBezTo>
                  <a:cubicBezTo>
                    <a:pt x="1" y="54"/>
                    <a:pt x="1" y="54"/>
                    <a:pt x="2" y="54"/>
                  </a:cubicBezTo>
                  <a:cubicBezTo>
                    <a:pt x="2" y="54"/>
                    <a:pt x="2" y="54"/>
                    <a:pt x="3" y="54"/>
                  </a:cubicBezTo>
                  <a:cubicBezTo>
                    <a:pt x="23" y="37"/>
                    <a:pt x="44" y="19"/>
                    <a:pt x="64" y="2"/>
                  </a:cubicBezTo>
                  <a:cubicBezTo>
                    <a:pt x="65" y="2"/>
                    <a:pt x="65" y="1"/>
                    <a:pt x="64" y="0"/>
                  </a:cubicBezTo>
                  <a:cubicBezTo>
                    <a:pt x="64" y="0"/>
                    <a:pt x="64" y="0"/>
                    <a:pt x="6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811"/>
            <p:cNvSpPr>
              <a:spLocks/>
            </p:cNvSpPr>
            <p:nvPr/>
          </p:nvSpPr>
          <p:spPr bwMode="auto">
            <a:xfrm>
              <a:off x="2819248" y="3287782"/>
              <a:ext cx="142480" cy="117389"/>
            </a:xfrm>
            <a:custGeom>
              <a:avLst/>
              <a:gdLst>
                <a:gd name="T0" fmla="*/ 66 w 67"/>
                <a:gd name="T1" fmla="*/ 0 h 55"/>
                <a:gd name="T2" fmla="*/ 65 w 67"/>
                <a:gd name="T3" fmla="*/ 0 h 55"/>
                <a:gd name="T4" fmla="*/ 1 w 67"/>
                <a:gd name="T5" fmla="*/ 52 h 55"/>
                <a:gd name="T6" fmla="*/ 1 w 67"/>
                <a:gd name="T7" fmla="*/ 54 h 55"/>
                <a:gd name="T8" fmla="*/ 2 w 67"/>
                <a:gd name="T9" fmla="*/ 55 h 55"/>
                <a:gd name="T10" fmla="*/ 3 w 67"/>
                <a:gd name="T11" fmla="*/ 54 h 55"/>
                <a:gd name="T12" fmla="*/ 67 w 67"/>
                <a:gd name="T13" fmla="*/ 2 h 55"/>
                <a:gd name="T14" fmla="*/ 67 w 67"/>
                <a:gd name="T15" fmla="*/ 0 h 55"/>
                <a:gd name="T16" fmla="*/ 66 w 67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55">
                  <a:moveTo>
                    <a:pt x="66" y="0"/>
                  </a:moveTo>
                  <a:cubicBezTo>
                    <a:pt x="66" y="0"/>
                    <a:pt x="65" y="0"/>
                    <a:pt x="65" y="0"/>
                  </a:cubicBezTo>
                  <a:cubicBezTo>
                    <a:pt x="44" y="17"/>
                    <a:pt x="22" y="35"/>
                    <a:pt x="1" y="52"/>
                  </a:cubicBezTo>
                  <a:cubicBezTo>
                    <a:pt x="0" y="53"/>
                    <a:pt x="0" y="53"/>
                    <a:pt x="1" y="54"/>
                  </a:cubicBezTo>
                  <a:cubicBezTo>
                    <a:pt x="1" y="54"/>
                    <a:pt x="1" y="55"/>
                    <a:pt x="2" y="55"/>
                  </a:cubicBezTo>
                  <a:cubicBezTo>
                    <a:pt x="2" y="55"/>
                    <a:pt x="2" y="54"/>
                    <a:pt x="3" y="54"/>
                  </a:cubicBezTo>
                  <a:cubicBezTo>
                    <a:pt x="24" y="37"/>
                    <a:pt x="45" y="19"/>
                    <a:pt x="67" y="2"/>
                  </a:cubicBezTo>
                  <a:cubicBezTo>
                    <a:pt x="67" y="2"/>
                    <a:pt x="67" y="1"/>
                    <a:pt x="67" y="0"/>
                  </a:cubicBezTo>
                  <a:cubicBezTo>
                    <a:pt x="67" y="0"/>
                    <a:pt x="66" y="0"/>
                    <a:pt x="66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812"/>
            <p:cNvSpPr>
              <a:spLocks/>
            </p:cNvSpPr>
            <p:nvPr/>
          </p:nvSpPr>
          <p:spPr bwMode="auto">
            <a:xfrm>
              <a:off x="2843443" y="3321834"/>
              <a:ext cx="141584" cy="110220"/>
            </a:xfrm>
            <a:custGeom>
              <a:avLst/>
              <a:gdLst>
                <a:gd name="T0" fmla="*/ 65 w 67"/>
                <a:gd name="T1" fmla="*/ 0 h 52"/>
                <a:gd name="T2" fmla="*/ 64 w 67"/>
                <a:gd name="T3" fmla="*/ 0 h 52"/>
                <a:gd name="T4" fmla="*/ 1 w 67"/>
                <a:gd name="T5" fmla="*/ 50 h 52"/>
                <a:gd name="T6" fmla="*/ 1 w 67"/>
                <a:gd name="T7" fmla="*/ 52 h 52"/>
                <a:gd name="T8" fmla="*/ 2 w 67"/>
                <a:gd name="T9" fmla="*/ 52 h 52"/>
                <a:gd name="T10" fmla="*/ 3 w 67"/>
                <a:gd name="T11" fmla="*/ 52 h 52"/>
                <a:gd name="T12" fmla="*/ 66 w 67"/>
                <a:gd name="T13" fmla="*/ 2 h 52"/>
                <a:gd name="T14" fmla="*/ 66 w 67"/>
                <a:gd name="T15" fmla="*/ 0 h 52"/>
                <a:gd name="T16" fmla="*/ 65 w 67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52">
                  <a:moveTo>
                    <a:pt x="65" y="0"/>
                  </a:moveTo>
                  <a:cubicBezTo>
                    <a:pt x="65" y="0"/>
                    <a:pt x="64" y="0"/>
                    <a:pt x="64" y="0"/>
                  </a:cubicBezTo>
                  <a:cubicBezTo>
                    <a:pt x="43" y="17"/>
                    <a:pt x="22" y="33"/>
                    <a:pt x="1" y="50"/>
                  </a:cubicBezTo>
                  <a:cubicBezTo>
                    <a:pt x="0" y="50"/>
                    <a:pt x="0" y="51"/>
                    <a:pt x="1" y="52"/>
                  </a:cubicBezTo>
                  <a:cubicBezTo>
                    <a:pt x="1" y="52"/>
                    <a:pt x="1" y="52"/>
                    <a:pt x="2" y="52"/>
                  </a:cubicBezTo>
                  <a:cubicBezTo>
                    <a:pt x="2" y="52"/>
                    <a:pt x="2" y="52"/>
                    <a:pt x="3" y="52"/>
                  </a:cubicBezTo>
                  <a:cubicBezTo>
                    <a:pt x="24" y="35"/>
                    <a:pt x="45" y="19"/>
                    <a:pt x="66" y="2"/>
                  </a:cubicBezTo>
                  <a:cubicBezTo>
                    <a:pt x="66" y="2"/>
                    <a:pt x="67" y="1"/>
                    <a:pt x="66" y="0"/>
                  </a:cubicBezTo>
                  <a:cubicBezTo>
                    <a:pt x="66" y="0"/>
                    <a:pt x="65" y="0"/>
                    <a:pt x="6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4872966" y="3767066"/>
            <a:ext cx="88759" cy="87820"/>
            <a:chOff x="846932" y="3642638"/>
            <a:chExt cx="169363" cy="167571"/>
          </a:xfrm>
        </p:grpSpPr>
        <p:sp>
          <p:nvSpPr>
            <p:cNvPr id="154" name="Freeform 813"/>
            <p:cNvSpPr>
              <a:spLocks noEditPoints="1"/>
            </p:cNvSpPr>
            <p:nvPr/>
          </p:nvSpPr>
          <p:spPr bwMode="auto">
            <a:xfrm>
              <a:off x="846932" y="3642638"/>
              <a:ext cx="169363" cy="167571"/>
            </a:xfrm>
            <a:custGeom>
              <a:avLst/>
              <a:gdLst>
                <a:gd name="T0" fmla="*/ 6 w 80"/>
                <a:gd name="T1" fmla="*/ 69 h 79"/>
                <a:gd name="T2" fmla="*/ 21 w 80"/>
                <a:gd name="T3" fmla="*/ 14 h 79"/>
                <a:gd name="T4" fmla="*/ 38 w 80"/>
                <a:gd name="T5" fmla="*/ 17 h 79"/>
                <a:gd name="T6" fmla="*/ 35 w 80"/>
                <a:gd name="T7" fmla="*/ 23 h 79"/>
                <a:gd name="T8" fmla="*/ 34 w 80"/>
                <a:gd name="T9" fmla="*/ 25 h 79"/>
                <a:gd name="T10" fmla="*/ 36 w 80"/>
                <a:gd name="T11" fmla="*/ 26 h 79"/>
                <a:gd name="T12" fmla="*/ 48 w 80"/>
                <a:gd name="T13" fmla="*/ 28 h 79"/>
                <a:gd name="T14" fmla="*/ 49 w 80"/>
                <a:gd name="T15" fmla="*/ 28 h 79"/>
                <a:gd name="T16" fmla="*/ 51 w 80"/>
                <a:gd name="T17" fmla="*/ 28 h 79"/>
                <a:gd name="T18" fmla="*/ 51 w 80"/>
                <a:gd name="T19" fmla="*/ 28 h 79"/>
                <a:gd name="T20" fmla="*/ 53 w 80"/>
                <a:gd name="T21" fmla="*/ 25 h 79"/>
                <a:gd name="T22" fmla="*/ 57 w 80"/>
                <a:gd name="T23" fmla="*/ 17 h 79"/>
                <a:gd name="T24" fmla="*/ 76 w 80"/>
                <a:gd name="T25" fmla="*/ 18 h 79"/>
                <a:gd name="T26" fmla="*/ 72 w 80"/>
                <a:gd name="T27" fmla="*/ 45 h 79"/>
                <a:gd name="T28" fmla="*/ 62 w 80"/>
                <a:gd name="T29" fmla="*/ 73 h 79"/>
                <a:gd name="T30" fmla="*/ 62 w 80"/>
                <a:gd name="T31" fmla="*/ 75 h 79"/>
                <a:gd name="T32" fmla="*/ 61 w 80"/>
                <a:gd name="T33" fmla="*/ 76 h 79"/>
                <a:gd name="T34" fmla="*/ 61 w 80"/>
                <a:gd name="T35" fmla="*/ 76 h 79"/>
                <a:gd name="T36" fmla="*/ 61 w 80"/>
                <a:gd name="T37" fmla="*/ 76 h 79"/>
                <a:gd name="T38" fmla="*/ 60 w 80"/>
                <a:gd name="T39" fmla="*/ 76 h 79"/>
                <a:gd name="T40" fmla="*/ 25 w 80"/>
                <a:gd name="T41" fmla="*/ 71 h 79"/>
                <a:gd name="T42" fmla="*/ 7 w 80"/>
                <a:gd name="T43" fmla="*/ 69 h 79"/>
                <a:gd name="T44" fmla="*/ 6 w 80"/>
                <a:gd name="T45" fmla="*/ 69 h 79"/>
                <a:gd name="T46" fmla="*/ 49 w 80"/>
                <a:gd name="T47" fmla="*/ 24 h 79"/>
                <a:gd name="T48" fmla="*/ 48 w 80"/>
                <a:gd name="T49" fmla="*/ 24 h 79"/>
                <a:gd name="T50" fmla="*/ 39 w 80"/>
                <a:gd name="T51" fmla="*/ 23 h 79"/>
                <a:gd name="T52" fmla="*/ 48 w 80"/>
                <a:gd name="T53" fmla="*/ 3 h 79"/>
                <a:gd name="T54" fmla="*/ 58 w 80"/>
                <a:gd name="T55" fmla="*/ 6 h 79"/>
                <a:gd name="T56" fmla="*/ 50 w 80"/>
                <a:gd name="T57" fmla="*/ 23 h 79"/>
                <a:gd name="T58" fmla="*/ 50 w 80"/>
                <a:gd name="T59" fmla="*/ 24 h 79"/>
                <a:gd name="T60" fmla="*/ 49 w 80"/>
                <a:gd name="T61" fmla="*/ 24 h 79"/>
                <a:gd name="T62" fmla="*/ 49 w 80"/>
                <a:gd name="T63" fmla="*/ 24 h 79"/>
                <a:gd name="T64" fmla="*/ 47 w 80"/>
                <a:gd name="T65" fmla="*/ 0 h 79"/>
                <a:gd name="T66" fmla="*/ 45 w 80"/>
                <a:gd name="T67" fmla="*/ 1 h 79"/>
                <a:gd name="T68" fmla="*/ 40 w 80"/>
                <a:gd name="T69" fmla="*/ 13 h 79"/>
                <a:gd name="T70" fmla="*/ 21 w 80"/>
                <a:gd name="T71" fmla="*/ 10 h 79"/>
                <a:gd name="T72" fmla="*/ 20 w 80"/>
                <a:gd name="T73" fmla="*/ 9 h 79"/>
                <a:gd name="T74" fmla="*/ 19 w 80"/>
                <a:gd name="T75" fmla="*/ 10 h 79"/>
                <a:gd name="T76" fmla="*/ 18 w 80"/>
                <a:gd name="T77" fmla="*/ 11 h 79"/>
                <a:gd name="T78" fmla="*/ 1 w 80"/>
                <a:gd name="T79" fmla="*/ 70 h 79"/>
                <a:gd name="T80" fmla="*/ 1 w 80"/>
                <a:gd name="T81" fmla="*/ 72 h 79"/>
                <a:gd name="T82" fmla="*/ 2 w 80"/>
                <a:gd name="T83" fmla="*/ 73 h 79"/>
                <a:gd name="T84" fmla="*/ 2 w 80"/>
                <a:gd name="T85" fmla="*/ 73 h 79"/>
                <a:gd name="T86" fmla="*/ 7 w 80"/>
                <a:gd name="T87" fmla="*/ 72 h 79"/>
                <a:gd name="T88" fmla="*/ 7 w 80"/>
                <a:gd name="T89" fmla="*/ 72 h 79"/>
                <a:gd name="T90" fmla="*/ 24 w 80"/>
                <a:gd name="T91" fmla="*/ 74 h 79"/>
                <a:gd name="T92" fmla="*/ 59 w 80"/>
                <a:gd name="T93" fmla="*/ 79 h 79"/>
                <a:gd name="T94" fmla="*/ 59 w 80"/>
                <a:gd name="T95" fmla="*/ 79 h 79"/>
                <a:gd name="T96" fmla="*/ 61 w 80"/>
                <a:gd name="T97" fmla="*/ 79 h 79"/>
                <a:gd name="T98" fmla="*/ 63 w 80"/>
                <a:gd name="T99" fmla="*/ 79 h 79"/>
                <a:gd name="T100" fmla="*/ 64 w 80"/>
                <a:gd name="T101" fmla="*/ 78 h 79"/>
                <a:gd name="T102" fmla="*/ 65 w 80"/>
                <a:gd name="T103" fmla="*/ 76 h 79"/>
                <a:gd name="T104" fmla="*/ 65 w 80"/>
                <a:gd name="T105" fmla="*/ 75 h 79"/>
                <a:gd name="T106" fmla="*/ 76 w 80"/>
                <a:gd name="T107" fmla="*/ 45 h 79"/>
                <a:gd name="T108" fmla="*/ 80 w 80"/>
                <a:gd name="T109" fmla="*/ 17 h 79"/>
                <a:gd name="T110" fmla="*/ 80 w 80"/>
                <a:gd name="T111" fmla="*/ 16 h 79"/>
                <a:gd name="T112" fmla="*/ 79 w 80"/>
                <a:gd name="T113" fmla="*/ 15 h 79"/>
                <a:gd name="T114" fmla="*/ 58 w 80"/>
                <a:gd name="T115" fmla="*/ 13 h 79"/>
                <a:gd name="T116" fmla="*/ 62 w 80"/>
                <a:gd name="T117" fmla="*/ 5 h 79"/>
                <a:gd name="T118" fmla="*/ 62 w 80"/>
                <a:gd name="T119" fmla="*/ 4 h 79"/>
                <a:gd name="T120" fmla="*/ 61 w 80"/>
                <a:gd name="T121" fmla="*/ 3 h 79"/>
                <a:gd name="T122" fmla="*/ 47 w 80"/>
                <a:gd name="T123" fmla="*/ 0 h 79"/>
                <a:gd name="T124" fmla="*/ 47 w 80"/>
                <a:gd name="T12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" h="79">
                  <a:moveTo>
                    <a:pt x="6" y="69"/>
                  </a:moveTo>
                  <a:cubicBezTo>
                    <a:pt x="16" y="52"/>
                    <a:pt x="18" y="30"/>
                    <a:pt x="21" y="14"/>
                  </a:cubicBezTo>
                  <a:cubicBezTo>
                    <a:pt x="27" y="16"/>
                    <a:pt x="32" y="17"/>
                    <a:pt x="38" y="17"/>
                  </a:cubicBezTo>
                  <a:cubicBezTo>
                    <a:pt x="37" y="19"/>
                    <a:pt x="36" y="21"/>
                    <a:pt x="35" y="23"/>
                  </a:cubicBezTo>
                  <a:cubicBezTo>
                    <a:pt x="34" y="24"/>
                    <a:pt x="34" y="24"/>
                    <a:pt x="34" y="25"/>
                  </a:cubicBezTo>
                  <a:cubicBezTo>
                    <a:pt x="35" y="25"/>
                    <a:pt x="35" y="26"/>
                    <a:pt x="36" y="26"/>
                  </a:cubicBezTo>
                  <a:cubicBezTo>
                    <a:pt x="40" y="27"/>
                    <a:pt x="44" y="27"/>
                    <a:pt x="48" y="28"/>
                  </a:cubicBezTo>
                  <a:cubicBezTo>
                    <a:pt x="48" y="28"/>
                    <a:pt x="49" y="28"/>
                    <a:pt x="49" y="28"/>
                  </a:cubicBezTo>
                  <a:cubicBezTo>
                    <a:pt x="50" y="28"/>
                    <a:pt x="50" y="28"/>
                    <a:pt x="51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2" y="27"/>
                    <a:pt x="53" y="26"/>
                    <a:pt x="53" y="25"/>
                  </a:cubicBezTo>
                  <a:cubicBezTo>
                    <a:pt x="54" y="22"/>
                    <a:pt x="56" y="20"/>
                    <a:pt x="57" y="17"/>
                  </a:cubicBezTo>
                  <a:cubicBezTo>
                    <a:pt x="63" y="17"/>
                    <a:pt x="70" y="17"/>
                    <a:pt x="76" y="18"/>
                  </a:cubicBezTo>
                  <a:cubicBezTo>
                    <a:pt x="74" y="26"/>
                    <a:pt x="74" y="35"/>
                    <a:pt x="72" y="45"/>
                  </a:cubicBezTo>
                  <a:cubicBezTo>
                    <a:pt x="70" y="55"/>
                    <a:pt x="68" y="65"/>
                    <a:pt x="62" y="73"/>
                  </a:cubicBezTo>
                  <a:cubicBezTo>
                    <a:pt x="62" y="74"/>
                    <a:pt x="62" y="75"/>
                    <a:pt x="62" y="75"/>
                  </a:cubicBezTo>
                  <a:cubicBezTo>
                    <a:pt x="61" y="76"/>
                    <a:pt x="61" y="76"/>
                    <a:pt x="61" y="76"/>
                  </a:cubicBezTo>
                  <a:cubicBezTo>
                    <a:pt x="61" y="76"/>
                    <a:pt x="61" y="76"/>
                    <a:pt x="61" y="76"/>
                  </a:cubicBezTo>
                  <a:cubicBezTo>
                    <a:pt x="61" y="76"/>
                    <a:pt x="61" y="76"/>
                    <a:pt x="61" y="76"/>
                  </a:cubicBezTo>
                  <a:cubicBezTo>
                    <a:pt x="61" y="76"/>
                    <a:pt x="60" y="76"/>
                    <a:pt x="60" y="76"/>
                  </a:cubicBezTo>
                  <a:cubicBezTo>
                    <a:pt x="48" y="74"/>
                    <a:pt x="36" y="72"/>
                    <a:pt x="25" y="71"/>
                  </a:cubicBezTo>
                  <a:cubicBezTo>
                    <a:pt x="19" y="70"/>
                    <a:pt x="13" y="69"/>
                    <a:pt x="7" y="69"/>
                  </a:cubicBezTo>
                  <a:cubicBezTo>
                    <a:pt x="7" y="69"/>
                    <a:pt x="6" y="69"/>
                    <a:pt x="6" y="69"/>
                  </a:cubicBezTo>
                  <a:moveTo>
                    <a:pt x="49" y="24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5" y="24"/>
                    <a:pt x="42" y="23"/>
                    <a:pt x="39" y="23"/>
                  </a:cubicBezTo>
                  <a:cubicBezTo>
                    <a:pt x="43" y="17"/>
                    <a:pt x="46" y="10"/>
                    <a:pt x="48" y="3"/>
                  </a:cubicBezTo>
                  <a:cubicBezTo>
                    <a:pt x="51" y="4"/>
                    <a:pt x="55" y="4"/>
                    <a:pt x="58" y="6"/>
                  </a:cubicBezTo>
                  <a:cubicBezTo>
                    <a:pt x="55" y="11"/>
                    <a:pt x="53" y="17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moveTo>
                    <a:pt x="47" y="0"/>
                  </a:moveTo>
                  <a:cubicBezTo>
                    <a:pt x="46" y="0"/>
                    <a:pt x="45" y="0"/>
                    <a:pt x="45" y="1"/>
                  </a:cubicBezTo>
                  <a:cubicBezTo>
                    <a:pt x="44" y="5"/>
                    <a:pt x="42" y="9"/>
                    <a:pt x="40" y="13"/>
                  </a:cubicBezTo>
                  <a:cubicBezTo>
                    <a:pt x="33" y="13"/>
                    <a:pt x="26" y="13"/>
                    <a:pt x="21" y="10"/>
                  </a:cubicBezTo>
                  <a:cubicBezTo>
                    <a:pt x="20" y="10"/>
                    <a:pt x="20" y="9"/>
                    <a:pt x="20" y="9"/>
                  </a:cubicBezTo>
                  <a:cubicBezTo>
                    <a:pt x="20" y="9"/>
                    <a:pt x="19" y="9"/>
                    <a:pt x="19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5" y="28"/>
                    <a:pt x="13" y="53"/>
                    <a:pt x="1" y="70"/>
                  </a:cubicBezTo>
                  <a:cubicBezTo>
                    <a:pt x="0" y="70"/>
                    <a:pt x="0" y="71"/>
                    <a:pt x="1" y="72"/>
                  </a:cubicBezTo>
                  <a:cubicBezTo>
                    <a:pt x="1" y="72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3"/>
                    <a:pt x="6" y="72"/>
                    <a:pt x="7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13" y="72"/>
                    <a:pt x="18" y="73"/>
                    <a:pt x="24" y="74"/>
                  </a:cubicBezTo>
                  <a:cubicBezTo>
                    <a:pt x="36" y="76"/>
                    <a:pt x="48" y="78"/>
                    <a:pt x="5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60" y="79"/>
                    <a:pt x="60" y="79"/>
                    <a:pt x="61" y="79"/>
                  </a:cubicBezTo>
                  <a:cubicBezTo>
                    <a:pt x="61" y="79"/>
                    <a:pt x="62" y="79"/>
                    <a:pt x="63" y="79"/>
                  </a:cubicBezTo>
                  <a:cubicBezTo>
                    <a:pt x="63" y="79"/>
                    <a:pt x="64" y="78"/>
                    <a:pt x="64" y="78"/>
                  </a:cubicBezTo>
                  <a:cubicBezTo>
                    <a:pt x="65" y="77"/>
                    <a:pt x="65" y="77"/>
                    <a:pt x="65" y="76"/>
                  </a:cubicBezTo>
                  <a:cubicBezTo>
                    <a:pt x="65" y="76"/>
                    <a:pt x="65" y="75"/>
                    <a:pt x="65" y="75"/>
                  </a:cubicBezTo>
                  <a:cubicBezTo>
                    <a:pt x="71" y="66"/>
                    <a:pt x="74" y="56"/>
                    <a:pt x="76" y="45"/>
                  </a:cubicBezTo>
                  <a:cubicBezTo>
                    <a:pt x="77" y="35"/>
                    <a:pt x="78" y="25"/>
                    <a:pt x="80" y="17"/>
                  </a:cubicBezTo>
                  <a:cubicBezTo>
                    <a:pt x="80" y="17"/>
                    <a:pt x="80" y="16"/>
                    <a:pt x="80" y="16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1" y="14"/>
                    <a:pt x="65" y="14"/>
                    <a:pt x="58" y="13"/>
                  </a:cubicBezTo>
                  <a:cubicBezTo>
                    <a:pt x="60" y="11"/>
                    <a:pt x="61" y="8"/>
                    <a:pt x="62" y="5"/>
                  </a:cubicBezTo>
                  <a:cubicBezTo>
                    <a:pt x="62" y="5"/>
                    <a:pt x="62" y="4"/>
                    <a:pt x="62" y="4"/>
                  </a:cubicBezTo>
                  <a:cubicBezTo>
                    <a:pt x="62" y="3"/>
                    <a:pt x="61" y="3"/>
                    <a:pt x="61" y="3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814"/>
            <p:cNvSpPr>
              <a:spLocks/>
            </p:cNvSpPr>
            <p:nvPr/>
          </p:nvSpPr>
          <p:spPr bwMode="auto">
            <a:xfrm>
              <a:off x="899802" y="3712534"/>
              <a:ext cx="82441" cy="14338"/>
            </a:xfrm>
            <a:custGeom>
              <a:avLst/>
              <a:gdLst>
                <a:gd name="T0" fmla="*/ 2 w 39"/>
                <a:gd name="T1" fmla="*/ 0 h 7"/>
                <a:gd name="T2" fmla="*/ 1 w 39"/>
                <a:gd name="T3" fmla="*/ 1 h 7"/>
                <a:gd name="T4" fmla="*/ 2 w 39"/>
                <a:gd name="T5" fmla="*/ 4 h 7"/>
                <a:gd name="T6" fmla="*/ 37 w 39"/>
                <a:gd name="T7" fmla="*/ 7 h 7"/>
                <a:gd name="T8" fmla="*/ 37 w 39"/>
                <a:gd name="T9" fmla="*/ 7 h 7"/>
                <a:gd name="T10" fmla="*/ 39 w 39"/>
                <a:gd name="T11" fmla="*/ 6 h 7"/>
                <a:gd name="T12" fmla="*/ 37 w 39"/>
                <a:gd name="T13" fmla="*/ 4 h 7"/>
                <a:gd name="T14" fmla="*/ 3 w 39"/>
                <a:gd name="T15" fmla="*/ 0 h 7"/>
                <a:gd name="T16" fmla="*/ 2 w 39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7">
                  <a:moveTo>
                    <a:pt x="2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13" y="6"/>
                    <a:pt x="25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8" y="7"/>
                    <a:pt x="39" y="7"/>
                    <a:pt x="39" y="6"/>
                  </a:cubicBezTo>
                  <a:cubicBezTo>
                    <a:pt x="39" y="5"/>
                    <a:pt x="38" y="4"/>
                    <a:pt x="37" y="4"/>
                  </a:cubicBezTo>
                  <a:cubicBezTo>
                    <a:pt x="26" y="4"/>
                    <a:pt x="14" y="2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815"/>
            <p:cNvSpPr>
              <a:spLocks/>
            </p:cNvSpPr>
            <p:nvPr/>
          </p:nvSpPr>
          <p:spPr bwMode="auto">
            <a:xfrm>
              <a:off x="890841" y="3735833"/>
              <a:ext cx="83337" cy="17026"/>
            </a:xfrm>
            <a:custGeom>
              <a:avLst/>
              <a:gdLst>
                <a:gd name="T0" fmla="*/ 2 w 39"/>
                <a:gd name="T1" fmla="*/ 0 h 8"/>
                <a:gd name="T2" fmla="*/ 0 w 39"/>
                <a:gd name="T3" fmla="*/ 2 h 8"/>
                <a:gd name="T4" fmla="*/ 2 w 39"/>
                <a:gd name="T5" fmla="*/ 4 h 8"/>
                <a:gd name="T6" fmla="*/ 2 w 39"/>
                <a:gd name="T7" fmla="*/ 4 h 8"/>
                <a:gd name="T8" fmla="*/ 37 w 39"/>
                <a:gd name="T9" fmla="*/ 8 h 8"/>
                <a:gd name="T10" fmla="*/ 37 w 39"/>
                <a:gd name="T11" fmla="*/ 8 h 8"/>
                <a:gd name="T12" fmla="*/ 39 w 39"/>
                <a:gd name="T13" fmla="*/ 6 h 8"/>
                <a:gd name="T14" fmla="*/ 37 w 39"/>
                <a:gd name="T15" fmla="*/ 4 h 8"/>
                <a:gd name="T16" fmla="*/ 3 w 39"/>
                <a:gd name="T17" fmla="*/ 0 h 8"/>
                <a:gd name="T18" fmla="*/ 2 w 39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8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3" y="6"/>
                    <a:pt x="25" y="8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8" y="8"/>
                    <a:pt x="39" y="7"/>
                    <a:pt x="39" y="6"/>
                  </a:cubicBezTo>
                  <a:cubicBezTo>
                    <a:pt x="39" y="5"/>
                    <a:pt x="38" y="4"/>
                    <a:pt x="37" y="4"/>
                  </a:cubicBezTo>
                  <a:cubicBezTo>
                    <a:pt x="25" y="4"/>
                    <a:pt x="14" y="3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816"/>
            <p:cNvSpPr>
              <a:spLocks/>
            </p:cNvSpPr>
            <p:nvPr/>
          </p:nvSpPr>
          <p:spPr bwMode="auto">
            <a:xfrm>
              <a:off x="889049" y="3756443"/>
              <a:ext cx="29571" cy="13442"/>
            </a:xfrm>
            <a:custGeom>
              <a:avLst/>
              <a:gdLst>
                <a:gd name="T0" fmla="*/ 4 w 14"/>
                <a:gd name="T1" fmla="*/ 0 h 6"/>
                <a:gd name="T2" fmla="*/ 1 w 14"/>
                <a:gd name="T3" fmla="*/ 0 h 6"/>
                <a:gd name="T4" fmla="*/ 0 w 14"/>
                <a:gd name="T5" fmla="*/ 2 h 6"/>
                <a:gd name="T6" fmla="*/ 1 w 14"/>
                <a:gd name="T7" fmla="*/ 4 h 6"/>
                <a:gd name="T8" fmla="*/ 2 w 14"/>
                <a:gd name="T9" fmla="*/ 4 h 6"/>
                <a:gd name="T10" fmla="*/ 4 w 14"/>
                <a:gd name="T11" fmla="*/ 3 h 6"/>
                <a:gd name="T12" fmla="*/ 4 w 14"/>
                <a:gd name="T13" fmla="*/ 3 h 6"/>
                <a:gd name="T14" fmla="*/ 11 w 14"/>
                <a:gd name="T15" fmla="*/ 5 h 6"/>
                <a:gd name="T16" fmla="*/ 12 w 14"/>
                <a:gd name="T17" fmla="*/ 6 h 6"/>
                <a:gd name="T18" fmla="*/ 14 w 14"/>
                <a:gd name="T19" fmla="*/ 5 h 6"/>
                <a:gd name="T20" fmla="*/ 13 w 14"/>
                <a:gd name="T21" fmla="*/ 2 h 6"/>
                <a:gd name="T22" fmla="*/ 4 w 14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6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9" y="4"/>
                    <a:pt x="11" y="5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5"/>
                    <a:pt x="14" y="5"/>
                  </a:cubicBezTo>
                  <a:cubicBezTo>
                    <a:pt x="14" y="4"/>
                    <a:pt x="14" y="3"/>
                    <a:pt x="13" y="2"/>
                  </a:cubicBezTo>
                  <a:cubicBezTo>
                    <a:pt x="10" y="1"/>
                    <a:pt x="7" y="0"/>
                    <a:pt x="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5028369" y="2918101"/>
            <a:ext cx="150279" cy="142296"/>
            <a:chOff x="2448263" y="5239491"/>
            <a:chExt cx="286752" cy="271519"/>
          </a:xfrm>
        </p:grpSpPr>
        <p:sp>
          <p:nvSpPr>
            <p:cNvPr id="159" name="Freeform 821"/>
            <p:cNvSpPr>
              <a:spLocks/>
            </p:cNvSpPr>
            <p:nvPr/>
          </p:nvSpPr>
          <p:spPr bwMode="auto">
            <a:xfrm>
              <a:off x="2522639" y="5334478"/>
              <a:ext cx="122766" cy="29571"/>
            </a:xfrm>
            <a:custGeom>
              <a:avLst/>
              <a:gdLst>
                <a:gd name="T0" fmla="*/ 2 w 58"/>
                <a:gd name="T1" fmla="*/ 0 h 14"/>
                <a:gd name="T2" fmla="*/ 0 w 58"/>
                <a:gd name="T3" fmla="*/ 1 h 14"/>
                <a:gd name="T4" fmla="*/ 1 w 58"/>
                <a:gd name="T5" fmla="*/ 4 h 14"/>
                <a:gd name="T6" fmla="*/ 13 w 58"/>
                <a:gd name="T7" fmla="*/ 8 h 14"/>
                <a:gd name="T8" fmla="*/ 39 w 58"/>
                <a:gd name="T9" fmla="*/ 12 h 14"/>
                <a:gd name="T10" fmla="*/ 50 w 58"/>
                <a:gd name="T11" fmla="*/ 14 h 14"/>
                <a:gd name="T12" fmla="*/ 56 w 58"/>
                <a:gd name="T13" fmla="*/ 14 h 14"/>
                <a:gd name="T14" fmla="*/ 56 w 58"/>
                <a:gd name="T15" fmla="*/ 14 h 14"/>
                <a:gd name="T16" fmla="*/ 58 w 58"/>
                <a:gd name="T17" fmla="*/ 12 h 14"/>
                <a:gd name="T18" fmla="*/ 56 w 58"/>
                <a:gd name="T19" fmla="*/ 10 h 14"/>
                <a:gd name="T20" fmla="*/ 56 w 58"/>
                <a:gd name="T21" fmla="*/ 10 h 14"/>
                <a:gd name="T22" fmla="*/ 56 w 58"/>
                <a:gd name="T23" fmla="*/ 10 h 14"/>
                <a:gd name="T24" fmla="*/ 56 w 58"/>
                <a:gd name="T25" fmla="*/ 10 h 14"/>
                <a:gd name="T26" fmla="*/ 47 w 58"/>
                <a:gd name="T27" fmla="*/ 9 h 14"/>
                <a:gd name="T28" fmla="*/ 22 w 58"/>
                <a:gd name="T29" fmla="*/ 5 h 14"/>
                <a:gd name="T30" fmla="*/ 10 w 58"/>
                <a:gd name="T31" fmla="*/ 3 h 14"/>
                <a:gd name="T32" fmla="*/ 3 w 58"/>
                <a:gd name="T33" fmla="*/ 0 h 14"/>
                <a:gd name="T34" fmla="*/ 2 w 58"/>
                <a:gd name="T3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14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4" y="5"/>
                    <a:pt x="8" y="6"/>
                    <a:pt x="13" y="8"/>
                  </a:cubicBezTo>
                  <a:cubicBezTo>
                    <a:pt x="21" y="9"/>
                    <a:pt x="31" y="11"/>
                    <a:pt x="39" y="12"/>
                  </a:cubicBezTo>
                  <a:cubicBezTo>
                    <a:pt x="43" y="13"/>
                    <a:pt x="47" y="13"/>
                    <a:pt x="50" y="14"/>
                  </a:cubicBezTo>
                  <a:cubicBezTo>
                    <a:pt x="53" y="14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57" y="14"/>
                    <a:pt x="58" y="13"/>
                    <a:pt x="58" y="12"/>
                  </a:cubicBezTo>
                  <a:cubicBezTo>
                    <a:pt x="58" y="11"/>
                    <a:pt x="57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5" y="10"/>
                    <a:pt x="51" y="10"/>
                    <a:pt x="47" y="9"/>
                  </a:cubicBezTo>
                  <a:cubicBezTo>
                    <a:pt x="40" y="8"/>
                    <a:pt x="31" y="7"/>
                    <a:pt x="22" y="5"/>
                  </a:cubicBezTo>
                  <a:cubicBezTo>
                    <a:pt x="18" y="4"/>
                    <a:pt x="14" y="4"/>
                    <a:pt x="10" y="3"/>
                  </a:cubicBezTo>
                  <a:cubicBezTo>
                    <a:pt x="7" y="2"/>
                    <a:pt x="4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Freeform 822"/>
            <p:cNvSpPr>
              <a:spLocks/>
            </p:cNvSpPr>
            <p:nvPr/>
          </p:nvSpPr>
          <p:spPr bwMode="auto">
            <a:xfrm>
              <a:off x="2518158" y="5357776"/>
              <a:ext cx="110220" cy="35844"/>
            </a:xfrm>
            <a:custGeom>
              <a:avLst/>
              <a:gdLst>
                <a:gd name="T0" fmla="*/ 2 w 52"/>
                <a:gd name="T1" fmla="*/ 0 h 17"/>
                <a:gd name="T2" fmla="*/ 0 w 52"/>
                <a:gd name="T3" fmla="*/ 1 h 17"/>
                <a:gd name="T4" fmla="*/ 1 w 52"/>
                <a:gd name="T5" fmla="*/ 4 h 17"/>
                <a:gd name="T6" fmla="*/ 12 w 52"/>
                <a:gd name="T7" fmla="*/ 7 h 17"/>
                <a:gd name="T8" fmla="*/ 36 w 52"/>
                <a:gd name="T9" fmla="*/ 12 h 17"/>
                <a:gd name="T10" fmla="*/ 45 w 52"/>
                <a:gd name="T11" fmla="*/ 15 h 17"/>
                <a:gd name="T12" fmla="*/ 48 w 52"/>
                <a:gd name="T13" fmla="*/ 16 h 17"/>
                <a:gd name="T14" fmla="*/ 49 w 52"/>
                <a:gd name="T15" fmla="*/ 16 h 17"/>
                <a:gd name="T16" fmla="*/ 49 w 52"/>
                <a:gd name="T17" fmla="*/ 16 h 17"/>
                <a:gd name="T18" fmla="*/ 49 w 52"/>
                <a:gd name="T19" fmla="*/ 16 h 17"/>
                <a:gd name="T20" fmla="*/ 50 w 52"/>
                <a:gd name="T21" fmla="*/ 17 h 17"/>
                <a:gd name="T22" fmla="*/ 52 w 52"/>
                <a:gd name="T23" fmla="*/ 16 h 17"/>
                <a:gd name="T24" fmla="*/ 52 w 52"/>
                <a:gd name="T25" fmla="*/ 13 h 17"/>
                <a:gd name="T26" fmla="*/ 50 w 52"/>
                <a:gd name="T27" fmla="*/ 12 h 17"/>
                <a:gd name="T28" fmla="*/ 41 w 52"/>
                <a:gd name="T29" fmla="*/ 10 h 17"/>
                <a:gd name="T30" fmla="*/ 19 w 52"/>
                <a:gd name="T31" fmla="*/ 4 h 17"/>
                <a:gd name="T32" fmla="*/ 3 w 52"/>
                <a:gd name="T33" fmla="*/ 0 h 17"/>
                <a:gd name="T34" fmla="*/ 2 w 52"/>
                <a:gd name="T3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2" h="17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3" y="5"/>
                    <a:pt x="7" y="6"/>
                    <a:pt x="12" y="7"/>
                  </a:cubicBezTo>
                  <a:cubicBezTo>
                    <a:pt x="19" y="9"/>
                    <a:pt x="28" y="11"/>
                    <a:pt x="36" y="12"/>
                  </a:cubicBezTo>
                  <a:cubicBezTo>
                    <a:pt x="39" y="13"/>
                    <a:pt x="43" y="14"/>
                    <a:pt x="45" y="15"/>
                  </a:cubicBezTo>
                  <a:cubicBezTo>
                    <a:pt x="46" y="15"/>
                    <a:pt x="47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49" y="16"/>
                    <a:pt x="50" y="17"/>
                    <a:pt x="50" y="17"/>
                  </a:cubicBezTo>
                  <a:cubicBezTo>
                    <a:pt x="51" y="17"/>
                    <a:pt x="51" y="16"/>
                    <a:pt x="52" y="16"/>
                  </a:cubicBezTo>
                  <a:cubicBezTo>
                    <a:pt x="52" y="15"/>
                    <a:pt x="52" y="14"/>
                    <a:pt x="52" y="13"/>
                  </a:cubicBezTo>
                  <a:cubicBezTo>
                    <a:pt x="51" y="13"/>
                    <a:pt x="51" y="13"/>
                    <a:pt x="50" y="12"/>
                  </a:cubicBezTo>
                  <a:cubicBezTo>
                    <a:pt x="49" y="12"/>
                    <a:pt x="45" y="11"/>
                    <a:pt x="41" y="10"/>
                  </a:cubicBezTo>
                  <a:cubicBezTo>
                    <a:pt x="35" y="8"/>
                    <a:pt x="27" y="6"/>
                    <a:pt x="19" y="4"/>
                  </a:cubicBezTo>
                  <a:cubicBezTo>
                    <a:pt x="12" y="3"/>
                    <a:pt x="5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1" name="Freeform 823"/>
            <p:cNvSpPr>
              <a:spLocks/>
            </p:cNvSpPr>
            <p:nvPr/>
          </p:nvSpPr>
          <p:spPr bwMode="auto">
            <a:xfrm>
              <a:off x="2507405" y="5379283"/>
              <a:ext cx="32260" cy="17026"/>
            </a:xfrm>
            <a:custGeom>
              <a:avLst/>
              <a:gdLst>
                <a:gd name="T0" fmla="*/ 2 w 15"/>
                <a:gd name="T1" fmla="*/ 0 h 8"/>
                <a:gd name="T2" fmla="*/ 1 w 15"/>
                <a:gd name="T3" fmla="*/ 1 h 8"/>
                <a:gd name="T4" fmla="*/ 1 w 15"/>
                <a:gd name="T5" fmla="*/ 3 h 8"/>
                <a:gd name="T6" fmla="*/ 4 w 15"/>
                <a:gd name="T7" fmla="*/ 6 h 8"/>
                <a:gd name="T8" fmla="*/ 9 w 15"/>
                <a:gd name="T9" fmla="*/ 6 h 8"/>
                <a:gd name="T10" fmla="*/ 11 w 15"/>
                <a:gd name="T11" fmla="*/ 7 h 8"/>
                <a:gd name="T12" fmla="*/ 11 w 15"/>
                <a:gd name="T13" fmla="*/ 7 h 8"/>
                <a:gd name="T14" fmla="*/ 13 w 15"/>
                <a:gd name="T15" fmla="*/ 8 h 8"/>
                <a:gd name="T16" fmla="*/ 14 w 15"/>
                <a:gd name="T17" fmla="*/ 8 h 8"/>
                <a:gd name="T18" fmla="*/ 15 w 15"/>
                <a:gd name="T19" fmla="*/ 5 h 8"/>
                <a:gd name="T20" fmla="*/ 11 w 15"/>
                <a:gd name="T21" fmla="*/ 3 h 8"/>
                <a:gd name="T22" fmla="*/ 6 w 15"/>
                <a:gd name="T23" fmla="*/ 2 h 8"/>
                <a:gd name="T24" fmla="*/ 5 w 15"/>
                <a:gd name="T25" fmla="*/ 2 h 8"/>
                <a:gd name="T26" fmla="*/ 4 w 15"/>
                <a:gd name="T27" fmla="*/ 1 h 8"/>
                <a:gd name="T28" fmla="*/ 2 w 15"/>
                <a:gd name="T2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8">
                  <a:moveTo>
                    <a:pt x="2" y="0"/>
                  </a:moveTo>
                  <a:cubicBezTo>
                    <a:pt x="2" y="0"/>
                    <a:pt x="2" y="0"/>
                    <a:pt x="1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2" y="5"/>
                    <a:pt x="3" y="5"/>
                    <a:pt x="4" y="6"/>
                  </a:cubicBezTo>
                  <a:cubicBezTo>
                    <a:pt x="6" y="6"/>
                    <a:pt x="8" y="6"/>
                    <a:pt x="9" y="6"/>
                  </a:cubicBezTo>
                  <a:cubicBezTo>
                    <a:pt x="10" y="6"/>
                    <a:pt x="10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5" y="7"/>
                    <a:pt x="15" y="6"/>
                    <a:pt x="15" y="5"/>
                  </a:cubicBezTo>
                  <a:cubicBezTo>
                    <a:pt x="14" y="4"/>
                    <a:pt x="12" y="3"/>
                    <a:pt x="11" y="3"/>
                  </a:cubicBezTo>
                  <a:cubicBezTo>
                    <a:pt x="9" y="2"/>
                    <a:pt x="8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2" name="Freeform 824"/>
            <p:cNvSpPr>
              <a:spLocks noEditPoints="1"/>
            </p:cNvSpPr>
            <p:nvPr/>
          </p:nvSpPr>
          <p:spPr bwMode="auto">
            <a:xfrm>
              <a:off x="2448263" y="5239491"/>
              <a:ext cx="286752" cy="271519"/>
            </a:xfrm>
            <a:custGeom>
              <a:avLst/>
              <a:gdLst>
                <a:gd name="T0" fmla="*/ 22 w 135"/>
                <a:gd name="T1" fmla="*/ 91 h 128"/>
                <a:gd name="T2" fmla="*/ 91 w 135"/>
                <a:gd name="T3" fmla="*/ 124 h 128"/>
                <a:gd name="T4" fmla="*/ 88 w 135"/>
                <a:gd name="T5" fmla="*/ 122 h 128"/>
                <a:gd name="T6" fmla="*/ 86 w 135"/>
                <a:gd name="T7" fmla="*/ 121 h 128"/>
                <a:gd name="T8" fmla="*/ 84 w 135"/>
                <a:gd name="T9" fmla="*/ 119 h 128"/>
                <a:gd name="T10" fmla="*/ 34 w 135"/>
                <a:gd name="T11" fmla="*/ 102 h 128"/>
                <a:gd name="T12" fmla="*/ 17 w 135"/>
                <a:gd name="T13" fmla="*/ 99 h 128"/>
                <a:gd name="T14" fmla="*/ 119 w 135"/>
                <a:gd name="T15" fmla="*/ 37 h 128"/>
                <a:gd name="T16" fmla="*/ 116 w 135"/>
                <a:gd name="T17" fmla="*/ 63 h 128"/>
                <a:gd name="T18" fmla="*/ 20 w 135"/>
                <a:gd name="T19" fmla="*/ 87 h 128"/>
                <a:gd name="T20" fmla="*/ 42 w 135"/>
                <a:gd name="T21" fmla="*/ 11 h 128"/>
                <a:gd name="T22" fmla="*/ 64 w 135"/>
                <a:gd name="T23" fmla="*/ 17 h 128"/>
                <a:gd name="T24" fmla="*/ 60 w 135"/>
                <a:gd name="T25" fmla="*/ 31 h 128"/>
                <a:gd name="T26" fmla="*/ 77 w 135"/>
                <a:gd name="T27" fmla="*/ 36 h 128"/>
                <a:gd name="T28" fmla="*/ 85 w 135"/>
                <a:gd name="T29" fmla="*/ 33 h 128"/>
                <a:gd name="T30" fmla="*/ 88 w 135"/>
                <a:gd name="T31" fmla="*/ 21 h 128"/>
                <a:gd name="T32" fmla="*/ 118 w 135"/>
                <a:gd name="T33" fmla="*/ 24 h 128"/>
                <a:gd name="T34" fmla="*/ 95 w 135"/>
                <a:gd name="T35" fmla="*/ 110 h 128"/>
                <a:gd name="T36" fmla="*/ 22 w 135"/>
                <a:gd name="T37" fmla="*/ 86 h 128"/>
                <a:gd name="T38" fmla="*/ 20 w 135"/>
                <a:gd name="T39" fmla="*/ 87 h 128"/>
                <a:gd name="T40" fmla="*/ 74 w 135"/>
                <a:gd name="T41" fmla="*/ 4 h 128"/>
                <a:gd name="T42" fmla="*/ 87 w 135"/>
                <a:gd name="T43" fmla="*/ 6 h 128"/>
                <a:gd name="T44" fmla="*/ 84 w 135"/>
                <a:gd name="T45" fmla="*/ 23 h 128"/>
                <a:gd name="T46" fmla="*/ 81 w 135"/>
                <a:gd name="T47" fmla="*/ 31 h 128"/>
                <a:gd name="T48" fmla="*/ 77 w 135"/>
                <a:gd name="T49" fmla="*/ 32 h 128"/>
                <a:gd name="T50" fmla="*/ 77 w 135"/>
                <a:gd name="T51" fmla="*/ 32 h 128"/>
                <a:gd name="T52" fmla="*/ 64 w 135"/>
                <a:gd name="T53" fmla="*/ 29 h 128"/>
                <a:gd name="T54" fmla="*/ 72 w 135"/>
                <a:gd name="T55" fmla="*/ 4 h 128"/>
                <a:gd name="T56" fmla="*/ 74 w 135"/>
                <a:gd name="T57" fmla="*/ 0 h 128"/>
                <a:gd name="T58" fmla="*/ 67 w 135"/>
                <a:gd name="T59" fmla="*/ 5 h 128"/>
                <a:gd name="T60" fmla="*/ 44 w 135"/>
                <a:gd name="T61" fmla="*/ 7 h 128"/>
                <a:gd name="T62" fmla="*/ 42 w 135"/>
                <a:gd name="T63" fmla="*/ 6 h 128"/>
                <a:gd name="T64" fmla="*/ 39 w 135"/>
                <a:gd name="T65" fmla="*/ 7 h 128"/>
                <a:gd name="T66" fmla="*/ 0 w 135"/>
                <a:gd name="T67" fmla="*/ 86 h 128"/>
                <a:gd name="T68" fmla="*/ 17 w 135"/>
                <a:gd name="T69" fmla="*/ 90 h 128"/>
                <a:gd name="T70" fmla="*/ 12 w 135"/>
                <a:gd name="T71" fmla="*/ 102 h 128"/>
                <a:gd name="T72" fmla="*/ 14 w 135"/>
                <a:gd name="T73" fmla="*/ 103 h 128"/>
                <a:gd name="T74" fmla="*/ 17 w 135"/>
                <a:gd name="T75" fmla="*/ 103 h 128"/>
                <a:gd name="T76" fmla="*/ 84 w 135"/>
                <a:gd name="T77" fmla="*/ 125 h 128"/>
                <a:gd name="T78" fmla="*/ 91 w 135"/>
                <a:gd name="T79" fmla="*/ 128 h 128"/>
                <a:gd name="T80" fmla="*/ 94 w 135"/>
                <a:gd name="T81" fmla="*/ 127 h 128"/>
                <a:gd name="T82" fmla="*/ 134 w 135"/>
                <a:gd name="T83" fmla="*/ 40 h 128"/>
                <a:gd name="T84" fmla="*/ 133 w 135"/>
                <a:gd name="T85" fmla="*/ 37 h 128"/>
                <a:gd name="T86" fmla="*/ 124 w 135"/>
                <a:gd name="T87" fmla="*/ 26 h 128"/>
                <a:gd name="T88" fmla="*/ 125 w 135"/>
                <a:gd name="T89" fmla="*/ 24 h 128"/>
                <a:gd name="T90" fmla="*/ 126 w 135"/>
                <a:gd name="T91" fmla="*/ 22 h 128"/>
                <a:gd name="T92" fmla="*/ 124 w 135"/>
                <a:gd name="T93" fmla="*/ 20 h 128"/>
                <a:gd name="T94" fmla="*/ 122 w 135"/>
                <a:gd name="T95" fmla="*/ 20 h 128"/>
                <a:gd name="T96" fmla="*/ 119 w 135"/>
                <a:gd name="T97" fmla="*/ 20 h 128"/>
                <a:gd name="T98" fmla="*/ 89 w 135"/>
                <a:gd name="T99" fmla="*/ 17 h 128"/>
                <a:gd name="T100" fmla="*/ 92 w 135"/>
                <a:gd name="T101" fmla="*/ 5 h 128"/>
                <a:gd name="T102" fmla="*/ 90 w 135"/>
                <a:gd name="T103" fmla="*/ 2 h 128"/>
                <a:gd name="T104" fmla="*/ 74 w 135"/>
                <a:gd name="T105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5" h="128">
                  <a:moveTo>
                    <a:pt x="17" y="99"/>
                  </a:moveTo>
                  <a:cubicBezTo>
                    <a:pt x="19" y="96"/>
                    <a:pt x="20" y="94"/>
                    <a:pt x="22" y="91"/>
                  </a:cubicBezTo>
                  <a:cubicBezTo>
                    <a:pt x="47" y="96"/>
                    <a:pt x="71" y="104"/>
                    <a:pt x="95" y="114"/>
                  </a:cubicBezTo>
                  <a:cubicBezTo>
                    <a:pt x="93" y="117"/>
                    <a:pt x="92" y="120"/>
                    <a:pt x="91" y="124"/>
                  </a:cubicBezTo>
                  <a:cubicBezTo>
                    <a:pt x="90" y="123"/>
                    <a:pt x="90" y="123"/>
                    <a:pt x="89" y="123"/>
                  </a:cubicBezTo>
                  <a:cubicBezTo>
                    <a:pt x="89" y="123"/>
                    <a:pt x="89" y="122"/>
                    <a:pt x="88" y="122"/>
                  </a:cubicBezTo>
                  <a:cubicBezTo>
                    <a:pt x="88" y="122"/>
                    <a:pt x="87" y="121"/>
                    <a:pt x="86" y="121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6" y="120"/>
                    <a:pt x="85" y="119"/>
                    <a:pt x="84" y="119"/>
                  </a:cubicBezTo>
                  <a:cubicBezTo>
                    <a:pt x="84" y="119"/>
                    <a:pt x="84" y="119"/>
                    <a:pt x="84" y="119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67" y="114"/>
                    <a:pt x="50" y="108"/>
                    <a:pt x="34" y="102"/>
                  </a:cubicBezTo>
                  <a:cubicBezTo>
                    <a:pt x="29" y="101"/>
                    <a:pt x="23" y="99"/>
                    <a:pt x="17" y="99"/>
                  </a:cubicBezTo>
                  <a:cubicBezTo>
                    <a:pt x="17" y="99"/>
                    <a:pt x="17" y="99"/>
                    <a:pt x="17" y="99"/>
                  </a:cubicBezTo>
                  <a:moveTo>
                    <a:pt x="100" y="101"/>
                  </a:moveTo>
                  <a:cubicBezTo>
                    <a:pt x="104" y="79"/>
                    <a:pt x="111" y="57"/>
                    <a:pt x="119" y="37"/>
                  </a:cubicBezTo>
                  <a:cubicBezTo>
                    <a:pt x="122" y="38"/>
                    <a:pt x="125" y="40"/>
                    <a:pt x="129" y="40"/>
                  </a:cubicBezTo>
                  <a:cubicBezTo>
                    <a:pt x="123" y="47"/>
                    <a:pt x="120" y="55"/>
                    <a:pt x="116" y="63"/>
                  </a:cubicBezTo>
                  <a:cubicBezTo>
                    <a:pt x="111" y="76"/>
                    <a:pt x="106" y="88"/>
                    <a:pt x="100" y="101"/>
                  </a:cubicBezTo>
                  <a:moveTo>
                    <a:pt x="20" y="87"/>
                  </a:moveTo>
                  <a:cubicBezTo>
                    <a:pt x="15" y="86"/>
                    <a:pt x="10" y="85"/>
                    <a:pt x="5" y="84"/>
                  </a:cubicBezTo>
                  <a:cubicBezTo>
                    <a:pt x="20" y="61"/>
                    <a:pt x="33" y="37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50" y="13"/>
                    <a:pt x="57" y="15"/>
                    <a:pt x="64" y="17"/>
                  </a:cubicBezTo>
                  <a:cubicBezTo>
                    <a:pt x="63" y="21"/>
                    <a:pt x="61" y="25"/>
                    <a:pt x="59" y="29"/>
                  </a:cubicBezTo>
                  <a:cubicBezTo>
                    <a:pt x="59" y="30"/>
                    <a:pt x="59" y="31"/>
                    <a:pt x="60" y="31"/>
                  </a:cubicBezTo>
                  <a:cubicBezTo>
                    <a:pt x="61" y="33"/>
                    <a:pt x="64" y="34"/>
                    <a:pt x="67" y="35"/>
                  </a:cubicBezTo>
                  <a:cubicBezTo>
                    <a:pt x="71" y="35"/>
                    <a:pt x="74" y="36"/>
                    <a:pt x="77" y="36"/>
                  </a:cubicBezTo>
                  <a:cubicBezTo>
                    <a:pt x="79" y="36"/>
                    <a:pt x="80" y="36"/>
                    <a:pt x="81" y="36"/>
                  </a:cubicBezTo>
                  <a:cubicBezTo>
                    <a:pt x="83" y="35"/>
                    <a:pt x="84" y="35"/>
                    <a:pt x="85" y="33"/>
                  </a:cubicBezTo>
                  <a:cubicBezTo>
                    <a:pt x="85" y="33"/>
                    <a:pt x="86" y="32"/>
                    <a:pt x="86" y="31"/>
                  </a:cubicBezTo>
                  <a:cubicBezTo>
                    <a:pt x="87" y="28"/>
                    <a:pt x="88" y="25"/>
                    <a:pt x="88" y="21"/>
                  </a:cubicBezTo>
                  <a:cubicBezTo>
                    <a:pt x="98" y="23"/>
                    <a:pt x="108" y="23"/>
                    <a:pt x="118" y="24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19" y="24"/>
                    <a:pt x="119" y="24"/>
                    <a:pt x="120" y="24"/>
                  </a:cubicBezTo>
                  <a:cubicBezTo>
                    <a:pt x="108" y="51"/>
                    <a:pt x="99" y="80"/>
                    <a:pt x="95" y="110"/>
                  </a:cubicBezTo>
                  <a:cubicBezTo>
                    <a:pt x="71" y="100"/>
                    <a:pt x="47" y="92"/>
                    <a:pt x="23" y="87"/>
                  </a:cubicBezTo>
                  <a:cubicBezTo>
                    <a:pt x="23" y="87"/>
                    <a:pt x="23" y="87"/>
                    <a:pt x="22" y="86"/>
                  </a:cubicBezTo>
                  <a:cubicBezTo>
                    <a:pt x="22" y="86"/>
                    <a:pt x="21" y="86"/>
                    <a:pt x="21" y="86"/>
                  </a:cubicBezTo>
                  <a:cubicBezTo>
                    <a:pt x="21" y="86"/>
                    <a:pt x="20" y="86"/>
                    <a:pt x="20" y="87"/>
                  </a:cubicBezTo>
                  <a:moveTo>
                    <a:pt x="72" y="4"/>
                  </a:moveTo>
                  <a:cubicBezTo>
                    <a:pt x="73" y="4"/>
                    <a:pt x="73" y="4"/>
                    <a:pt x="74" y="4"/>
                  </a:cubicBezTo>
                  <a:cubicBezTo>
                    <a:pt x="74" y="4"/>
                    <a:pt x="75" y="4"/>
                    <a:pt x="76" y="4"/>
                  </a:cubicBezTo>
                  <a:cubicBezTo>
                    <a:pt x="80" y="5"/>
                    <a:pt x="83" y="5"/>
                    <a:pt x="87" y="6"/>
                  </a:cubicBezTo>
                  <a:cubicBezTo>
                    <a:pt x="87" y="7"/>
                    <a:pt x="87" y="8"/>
                    <a:pt x="86" y="10"/>
                  </a:cubicBezTo>
                  <a:cubicBezTo>
                    <a:pt x="85" y="14"/>
                    <a:pt x="85" y="18"/>
                    <a:pt x="84" y="23"/>
                  </a:cubicBezTo>
                  <a:cubicBezTo>
                    <a:pt x="83" y="25"/>
                    <a:pt x="83" y="27"/>
                    <a:pt x="82" y="28"/>
                  </a:cubicBezTo>
                  <a:cubicBezTo>
                    <a:pt x="82" y="30"/>
                    <a:pt x="82" y="31"/>
                    <a:pt x="81" y="31"/>
                  </a:cubicBezTo>
                  <a:cubicBezTo>
                    <a:pt x="81" y="31"/>
                    <a:pt x="81" y="31"/>
                    <a:pt x="80" y="32"/>
                  </a:cubicBezTo>
                  <a:cubicBezTo>
                    <a:pt x="80" y="32"/>
                    <a:pt x="79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5" y="32"/>
                    <a:pt x="71" y="31"/>
                    <a:pt x="69" y="31"/>
                  </a:cubicBezTo>
                  <a:cubicBezTo>
                    <a:pt x="67" y="30"/>
                    <a:pt x="65" y="29"/>
                    <a:pt x="64" y="29"/>
                  </a:cubicBezTo>
                  <a:cubicBezTo>
                    <a:pt x="67" y="21"/>
                    <a:pt x="70" y="11"/>
                    <a:pt x="71" y="5"/>
                  </a:cubicBezTo>
                  <a:cubicBezTo>
                    <a:pt x="71" y="5"/>
                    <a:pt x="72" y="5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moveTo>
                    <a:pt x="74" y="0"/>
                  </a:moveTo>
                  <a:cubicBezTo>
                    <a:pt x="73" y="0"/>
                    <a:pt x="71" y="0"/>
                    <a:pt x="70" y="1"/>
                  </a:cubicBezTo>
                  <a:cubicBezTo>
                    <a:pt x="69" y="2"/>
                    <a:pt x="68" y="3"/>
                    <a:pt x="67" y="5"/>
                  </a:cubicBezTo>
                  <a:cubicBezTo>
                    <a:pt x="67" y="7"/>
                    <a:pt x="66" y="10"/>
                    <a:pt x="65" y="13"/>
                  </a:cubicBezTo>
                  <a:cubicBezTo>
                    <a:pt x="58" y="11"/>
                    <a:pt x="51" y="9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2" y="6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0" y="6"/>
                    <a:pt x="39" y="6"/>
                    <a:pt x="39" y="7"/>
                  </a:cubicBezTo>
                  <a:cubicBezTo>
                    <a:pt x="29" y="34"/>
                    <a:pt x="16" y="60"/>
                    <a:pt x="0" y="84"/>
                  </a:cubicBezTo>
                  <a:cubicBezTo>
                    <a:pt x="0" y="85"/>
                    <a:pt x="0" y="86"/>
                    <a:pt x="0" y="86"/>
                  </a:cubicBezTo>
                  <a:cubicBezTo>
                    <a:pt x="0" y="87"/>
                    <a:pt x="1" y="88"/>
                    <a:pt x="1" y="88"/>
                  </a:cubicBezTo>
                  <a:cubicBezTo>
                    <a:pt x="7" y="88"/>
                    <a:pt x="12" y="89"/>
                    <a:pt x="17" y="90"/>
                  </a:cubicBezTo>
                  <a:cubicBezTo>
                    <a:pt x="15" y="94"/>
                    <a:pt x="14" y="97"/>
                    <a:pt x="12" y="100"/>
                  </a:cubicBezTo>
                  <a:cubicBezTo>
                    <a:pt x="11" y="101"/>
                    <a:pt x="11" y="102"/>
                    <a:pt x="12" y="102"/>
                  </a:cubicBezTo>
                  <a:cubicBezTo>
                    <a:pt x="12" y="103"/>
                    <a:pt x="13" y="103"/>
                    <a:pt x="13" y="103"/>
                  </a:cubicBezTo>
                  <a:cubicBezTo>
                    <a:pt x="14" y="103"/>
                    <a:pt x="14" y="103"/>
                    <a:pt x="14" y="103"/>
                  </a:cubicBezTo>
                  <a:cubicBezTo>
                    <a:pt x="15" y="103"/>
                    <a:pt x="16" y="103"/>
                    <a:pt x="17" y="103"/>
                  </a:cubicBezTo>
                  <a:cubicBezTo>
                    <a:pt x="17" y="103"/>
                    <a:pt x="17" y="103"/>
                    <a:pt x="17" y="103"/>
                  </a:cubicBezTo>
                  <a:cubicBezTo>
                    <a:pt x="22" y="103"/>
                    <a:pt x="27" y="105"/>
                    <a:pt x="32" y="106"/>
                  </a:cubicBezTo>
                  <a:cubicBezTo>
                    <a:pt x="50" y="112"/>
                    <a:pt x="67" y="118"/>
                    <a:pt x="84" y="125"/>
                  </a:cubicBezTo>
                  <a:cubicBezTo>
                    <a:pt x="85" y="125"/>
                    <a:pt x="85" y="126"/>
                    <a:pt x="86" y="126"/>
                  </a:cubicBezTo>
                  <a:cubicBezTo>
                    <a:pt x="88" y="127"/>
                    <a:pt x="90" y="128"/>
                    <a:pt x="91" y="128"/>
                  </a:cubicBezTo>
                  <a:cubicBezTo>
                    <a:pt x="91" y="128"/>
                    <a:pt x="92" y="128"/>
                    <a:pt x="92" y="128"/>
                  </a:cubicBezTo>
                  <a:cubicBezTo>
                    <a:pt x="93" y="128"/>
                    <a:pt x="93" y="128"/>
                    <a:pt x="94" y="127"/>
                  </a:cubicBezTo>
                  <a:cubicBezTo>
                    <a:pt x="102" y="106"/>
                    <a:pt x="111" y="86"/>
                    <a:pt x="120" y="65"/>
                  </a:cubicBezTo>
                  <a:cubicBezTo>
                    <a:pt x="124" y="56"/>
                    <a:pt x="128" y="47"/>
                    <a:pt x="134" y="40"/>
                  </a:cubicBezTo>
                  <a:cubicBezTo>
                    <a:pt x="135" y="40"/>
                    <a:pt x="135" y="39"/>
                    <a:pt x="134" y="38"/>
                  </a:cubicBezTo>
                  <a:cubicBezTo>
                    <a:pt x="134" y="37"/>
                    <a:pt x="133" y="37"/>
                    <a:pt x="133" y="37"/>
                  </a:cubicBezTo>
                  <a:cubicBezTo>
                    <a:pt x="129" y="36"/>
                    <a:pt x="125" y="35"/>
                    <a:pt x="121" y="33"/>
                  </a:cubicBezTo>
                  <a:cubicBezTo>
                    <a:pt x="122" y="30"/>
                    <a:pt x="123" y="28"/>
                    <a:pt x="124" y="26"/>
                  </a:cubicBezTo>
                  <a:cubicBezTo>
                    <a:pt x="124" y="25"/>
                    <a:pt x="124" y="25"/>
                    <a:pt x="124" y="25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5" y="24"/>
                    <a:pt x="125" y="24"/>
                    <a:pt x="126" y="23"/>
                  </a:cubicBezTo>
                  <a:cubicBezTo>
                    <a:pt x="126" y="23"/>
                    <a:pt x="126" y="23"/>
                    <a:pt x="126" y="22"/>
                  </a:cubicBezTo>
                  <a:cubicBezTo>
                    <a:pt x="126" y="22"/>
                    <a:pt x="126" y="21"/>
                    <a:pt x="126" y="21"/>
                  </a:cubicBezTo>
                  <a:cubicBezTo>
                    <a:pt x="125" y="20"/>
                    <a:pt x="124" y="20"/>
                    <a:pt x="124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1" y="20"/>
                  </a:cubicBezTo>
                  <a:cubicBezTo>
                    <a:pt x="120" y="20"/>
                    <a:pt x="120" y="20"/>
                    <a:pt x="119" y="20"/>
                  </a:cubicBezTo>
                  <a:cubicBezTo>
                    <a:pt x="108" y="19"/>
                    <a:pt x="99" y="19"/>
                    <a:pt x="89" y="17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90" y="14"/>
                    <a:pt x="90" y="12"/>
                    <a:pt x="91" y="10"/>
                  </a:cubicBezTo>
                  <a:cubicBezTo>
                    <a:pt x="91" y="8"/>
                    <a:pt x="92" y="6"/>
                    <a:pt x="92" y="5"/>
                  </a:cubicBezTo>
                  <a:cubicBezTo>
                    <a:pt x="92" y="4"/>
                    <a:pt x="92" y="4"/>
                    <a:pt x="92" y="3"/>
                  </a:cubicBezTo>
                  <a:cubicBezTo>
                    <a:pt x="92" y="3"/>
                    <a:pt x="91" y="2"/>
                    <a:pt x="90" y="2"/>
                  </a:cubicBezTo>
                  <a:cubicBezTo>
                    <a:pt x="86" y="1"/>
                    <a:pt x="81" y="1"/>
                    <a:pt x="76" y="0"/>
                  </a:cubicBezTo>
                  <a:cubicBezTo>
                    <a:pt x="76" y="0"/>
                    <a:pt x="75" y="0"/>
                    <a:pt x="7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3" name="组合 162"/>
          <p:cNvGrpSpPr/>
          <p:nvPr/>
        </p:nvGrpSpPr>
        <p:grpSpPr>
          <a:xfrm>
            <a:off x="3929095" y="2892800"/>
            <a:ext cx="191606" cy="177048"/>
            <a:chOff x="1058411" y="4657921"/>
            <a:chExt cx="365609" cy="337830"/>
          </a:xfrm>
        </p:grpSpPr>
        <p:sp>
          <p:nvSpPr>
            <p:cNvPr id="164" name="Freeform 825"/>
            <p:cNvSpPr>
              <a:spLocks noEditPoints="1"/>
            </p:cNvSpPr>
            <p:nvPr/>
          </p:nvSpPr>
          <p:spPr bwMode="auto">
            <a:xfrm>
              <a:off x="1058411" y="4657921"/>
              <a:ext cx="365609" cy="337830"/>
            </a:xfrm>
            <a:custGeom>
              <a:avLst/>
              <a:gdLst>
                <a:gd name="T0" fmla="*/ 167 w 172"/>
                <a:gd name="T1" fmla="*/ 113 h 159"/>
                <a:gd name="T2" fmla="*/ 152 w 172"/>
                <a:gd name="T3" fmla="*/ 152 h 159"/>
                <a:gd name="T4" fmla="*/ 130 w 172"/>
                <a:gd name="T5" fmla="*/ 117 h 159"/>
                <a:gd name="T6" fmla="*/ 142 w 172"/>
                <a:gd name="T7" fmla="*/ 102 h 159"/>
                <a:gd name="T8" fmla="*/ 146 w 172"/>
                <a:gd name="T9" fmla="*/ 102 h 159"/>
                <a:gd name="T10" fmla="*/ 140 w 172"/>
                <a:gd name="T11" fmla="*/ 78 h 159"/>
                <a:gd name="T12" fmla="*/ 140 w 172"/>
                <a:gd name="T13" fmla="*/ 100 h 159"/>
                <a:gd name="T14" fmla="*/ 97 w 172"/>
                <a:gd name="T15" fmla="*/ 91 h 159"/>
                <a:gd name="T16" fmla="*/ 114 w 172"/>
                <a:gd name="T17" fmla="*/ 77 h 159"/>
                <a:gd name="T18" fmla="*/ 119 w 172"/>
                <a:gd name="T19" fmla="*/ 92 h 159"/>
                <a:gd name="T20" fmla="*/ 92 w 172"/>
                <a:gd name="T21" fmla="*/ 68 h 159"/>
                <a:gd name="T22" fmla="*/ 110 w 172"/>
                <a:gd name="T23" fmla="*/ 76 h 159"/>
                <a:gd name="T24" fmla="*/ 83 w 172"/>
                <a:gd name="T25" fmla="*/ 55 h 159"/>
                <a:gd name="T26" fmla="*/ 79 w 172"/>
                <a:gd name="T27" fmla="*/ 65 h 159"/>
                <a:gd name="T28" fmla="*/ 64 w 172"/>
                <a:gd name="T29" fmla="*/ 46 h 159"/>
                <a:gd name="T30" fmla="*/ 83 w 172"/>
                <a:gd name="T31" fmla="*/ 42 h 159"/>
                <a:gd name="T32" fmla="*/ 61 w 172"/>
                <a:gd name="T33" fmla="*/ 29 h 159"/>
                <a:gd name="T34" fmla="*/ 45 w 172"/>
                <a:gd name="T35" fmla="*/ 41 h 159"/>
                <a:gd name="T36" fmla="*/ 5 w 172"/>
                <a:gd name="T37" fmla="*/ 155 h 159"/>
                <a:gd name="T38" fmla="*/ 24 w 172"/>
                <a:gd name="T39" fmla="*/ 23 h 159"/>
                <a:gd name="T40" fmla="*/ 35 w 172"/>
                <a:gd name="T41" fmla="*/ 46 h 159"/>
                <a:gd name="T42" fmla="*/ 60 w 172"/>
                <a:gd name="T43" fmla="*/ 47 h 159"/>
                <a:gd name="T44" fmla="*/ 62 w 172"/>
                <a:gd name="T45" fmla="*/ 69 h 159"/>
                <a:gd name="T46" fmla="*/ 62 w 172"/>
                <a:gd name="T47" fmla="*/ 70 h 159"/>
                <a:gd name="T48" fmla="*/ 63 w 172"/>
                <a:gd name="T49" fmla="*/ 70 h 159"/>
                <a:gd name="T50" fmla="*/ 79 w 172"/>
                <a:gd name="T51" fmla="*/ 69 h 159"/>
                <a:gd name="T52" fmla="*/ 92 w 172"/>
                <a:gd name="T53" fmla="*/ 95 h 159"/>
                <a:gd name="T54" fmla="*/ 120 w 172"/>
                <a:gd name="T55" fmla="*/ 118 h 159"/>
                <a:gd name="T56" fmla="*/ 130 w 172"/>
                <a:gd name="T57" fmla="*/ 121 h 159"/>
                <a:gd name="T58" fmla="*/ 5 w 172"/>
                <a:gd name="T59" fmla="*/ 155 h 159"/>
                <a:gd name="T60" fmla="*/ 56 w 172"/>
                <a:gd name="T61" fmla="*/ 13 h 159"/>
                <a:gd name="T62" fmla="*/ 8 w 172"/>
                <a:gd name="T63" fmla="*/ 19 h 159"/>
                <a:gd name="T64" fmla="*/ 51 w 172"/>
                <a:gd name="T65" fmla="*/ 4 h 159"/>
                <a:gd name="T66" fmla="*/ 58 w 172"/>
                <a:gd name="T67" fmla="*/ 0 h 159"/>
                <a:gd name="T68" fmla="*/ 29 w 172"/>
                <a:gd name="T69" fmla="*/ 2 h 159"/>
                <a:gd name="T70" fmla="*/ 2 w 172"/>
                <a:gd name="T71" fmla="*/ 20 h 159"/>
                <a:gd name="T72" fmla="*/ 1 w 172"/>
                <a:gd name="T73" fmla="*/ 21 h 159"/>
                <a:gd name="T74" fmla="*/ 0 w 172"/>
                <a:gd name="T75" fmla="*/ 157 h 159"/>
                <a:gd name="T76" fmla="*/ 149 w 172"/>
                <a:gd name="T77" fmla="*/ 157 h 159"/>
                <a:gd name="T78" fmla="*/ 152 w 172"/>
                <a:gd name="T79" fmla="*/ 158 h 159"/>
                <a:gd name="T80" fmla="*/ 155 w 172"/>
                <a:gd name="T81" fmla="*/ 154 h 159"/>
                <a:gd name="T82" fmla="*/ 171 w 172"/>
                <a:gd name="T83" fmla="*/ 131 h 159"/>
                <a:gd name="T84" fmla="*/ 171 w 172"/>
                <a:gd name="T85" fmla="*/ 99 h 159"/>
                <a:gd name="T86" fmla="*/ 171 w 172"/>
                <a:gd name="T87" fmla="*/ 98 h 159"/>
                <a:gd name="T88" fmla="*/ 152 w 172"/>
                <a:gd name="T89" fmla="*/ 98 h 159"/>
                <a:gd name="T90" fmla="*/ 143 w 172"/>
                <a:gd name="T91" fmla="*/ 99 h 159"/>
                <a:gd name="T92" fmla="*/ 144 w 172"/>
                <a:gd name="T93" fmla="*/ 74 h 159"/>
                <a:gd name="T94" fmla="*/ 143 w 172"/>
                <a:gd name="T95" fmla="*/ 73 h 159"/>
                <a:gd name="T96" fmla="*/ 126 w 172"/>
                <a:gd name="T97" fmla="*/ 73 h 159"/>
                <a:gd name="T98" fmla="*/ 114 w 172"/>
                <a:gd name="T99" fmla="*/ 48 h 159"/>
                <a:gd name="T100" fmla="*/ 113 w 172"/>
                <a:gd name="T101" fmla="*/ 47 h 159"/>
                <a:gd name="T102" fmla="*/ 112 w 172"/>
                <a:gd name="T103" fmla="*/ 46 h 159"/>
                <a:gd name="T104" fmla="*/ 87 w 172"/>
                <a:gd name="T105" fmla="*/ 26 h 159"/>
                <a:gd name="T106" fmla="*/ 86 w 172"/>
                <a:gd name="T107" fmla="*/ 25 h 159"/>
                <a:gd name="T108" fmla="*/ 85 w 172"/>
                <a:gd name="T109" fmla="*/ 24 h 159"/>
                <a:gd name="T110" fmla="*/ 59 w 172"/>
                <a:gd name="T111" fmla="*/ 13 h 159"/>
                <a:gd name="T112" fmla="*/ 59 w 172"/>
                <a:gd name="T113" fmla="*/ 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72" h="159">
                  <a:moveTo>
                    <a:pt x="152" y="152"/>
                  </a:moveTo>
                  <a:cubicBezTo>
                    <a:pt x="151" y="141"/>
                    <a:pt x="150" y="130"/>
                    <a:pt x="150" y="119"/>
                  </a:cubicBezTo>
                  <a:cubicBezTo>
                    <a:pt x="156" y="113"/>
                    <a:pt x="161" y="108"/>
                    <a:pt x="168" y="103"/>
                  </a:cubicBezTo>
                  <a:cubicBezTo>
                    <a:pt x="168" y="106"/>
                    <a:pt x="167" y="110"/>
                    <a:pt x="167" y="113"/>
                  </a:cubicBezTo>
                  <a:cubicBezTo>
                    <a:pt x="167" y="116"/>
                    <a:pt x="167" y="118"/>
                    <a:pt x="167" y="120"/>
                  </a:cubicBezTo>
                  <a:cubicBezTo>
                    <a:pt x="167" y="124"/>
                    <a:pt x="167" y="128"/>
                    <a:pt x="167" y="131"/>
                  </a:cubicBezTo>
                  <a:cubicBezTo>
                    <a:pt x="167" y="131"/>
                    <a:pt x="168" y="132"/>
                    <a:pt x="168" y="132"/>
                  </a:cubicBezTo>
                  <a:cubicBezTo>
                    <a:pt x="163" y="139"/>
                    <a:pt x="158" y="146"/>
                    <a:pt x="152" y="152"/>
                  </a:cubicBezTo>
                  <a:moveTo>
                    <a:pt x="152" y="102"/>
                  </a:moveTo>
                  <a:cubicBezTo>
                    <a:pt x="156" y="102"/>
                    <a:pt x="159" y="102"/>
                    <a:pt x="163" y="102"/>
                  </a:cubicBezTo>
                  <a:cubicBezTo>
                    <a:pt x="157" y="106"/>
                    <a:pt x="152" y="112"/>
                    <a:pt x="147" y="117"/>
                  </a:cubicBezTo>
                  <a:cubicBezTo>
                    <a:pt x="139" y="117"/>
                    <a:pt x="136" y="117"/>
                    <a:pt x="130" y="117"/>
                  </a:cubicBezTo>
                  <a:cubicBezTo>
                    <a:pt x="129" y="117"/>
                    <a:pt x="128" y="117"/>
                    <a:pt x="126" y="117"/>
                  </a:cubicBezTo>
                  <a:cubicBezTo>
                    <a:pt x="128" y="116"/>
                    <a:pt x="131" y="113"/>
                    <a:pt x="133" y="111"/>
                  </a:cubicBezTo>
                  <a:cubicBezTo>
                    <a:pt x="136" y="108"/>
                    <a:pt x="139" y="105"/>
                    <a:pt x="141" y="103"/>
                  </a:cubicBezTo>
                  <a:cubicBezTo>
                    <a:pt x="142" y="102"/>
                    <a:pt x="142" y="102"/>
                    <a:pt x="142" y="102"/>
                  </a:cubicBezTo>
                  <a:cubicBezTo>
                    <a:pt x="142" y="102"/>
                    <a:pt x="142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4" y="102"/>
                    <a:pt x="144" y="102"/>
                    <a:pt x="144" y="102"/>
                  </a:cubicBezTo>
                  <a:cubicBezTo>
                    <a:pt x="144" y="102"/>
                    <a:pt x="145" y="102"/>
                    <a:pt x="146" y="102"/>
                  </a:cubicBezTo>
                  <a:cubicBezTo>
                    <a:pt x="148" y="102"/>
                    <a:pt x="150" y="102"/>
                    <a:pt x="152" y="102"/>
                  </a:cubicBezTo>
                  <a:moveTo>
                    <a:pt x="123" y="115"/>
                  </a:moveTo>
                  <a:cubicBezTo>
                    <a:pt x="123" y="107"/>
                    <a:pt x="123" y="104"/>
                    <a:pt x="122" y="94"/>
                  </a:cubicBezTo>
                  <a:cubicBezTo>
                    <a:pt x="128" y="88"/>
                    <a:pt x="133" y="83"/>
                    <a:pt x="140" y="78"/>
                  </a:cubicBezTo>
                  <a:cubicBezTo>
                    <a:pt x="140" y="80"/>
                    <a:pt x="140" y="83"/>
                    <a:pt x="140" y="86"/>
                  </a:cubicBezTo>
                  <a:cubicBezTo>
                    <a:pt x="140" y="87"/>
                    <a:pt x="140" y="89"/>
                    <a:pt x="140" y="91"/>
                  </a:cubicBezTo>
                  <a:cubicBezTo>
                    <a:pt x="140" y="93"/>
                    <a:pt x="140" y="96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37" y="102"/>
                    <a:pt x="134" y="105"/>
                    <a:pt x="130" y="109"/>
                  </a:cubicBezTo>
                  <a:cubicBezTo>
                    <a:pt x="128" y="111"/>
                    <a:pt x="126" y="113"/>
                    <a:pt x="123" y="115"/>
                  </a:cubicBezTo>
                  <a:moveTo>
                    <a:pt x="97" y="91"/>
                  </a:moveTo>
                  <a:cubicBezTo>
                    <a:pt x="100" y="89"/>
                    <a:pt x="103" y="87"/>
                    <a:pt x="106" y="84"/>
                  </a:cubicBezTo>
                  <a:cubicBezTo>
                    <a:pt x="108" y="83"/>
                    <a:pt x="110" y="81"/>
                    <a:pt x="111" y="80"/>
                  </a:cubicBezTo>
                  <a:cubicBezTo>
                    <a:pt x="112" y="79"/>
                    <a:pt x="113" y="78"/>
                    <a:pt x="113" y="78"/>
                  </a:cubicBezTo>
                  <a:cubicBezTo>
                    <a:pt x="114" y="77"/>
                    <a:pt x="114" y="77"/>
                    <a:pt x="114" y="77"/>
                  </a:cubicBezTo>
                  <a:cubicBezTo>
                    <a:pt x="114" y="77"/>
                    <a:pt x="114" y="77"/>
                    <a:pt x="114" y="77"/>
                  </a:cubicBezTo>
                  <a:cubicBezTo>
                    <a:pt x="117" y="77"/>
                    <a:pt x="121" y="77"/>
                    <a:pt x="126" y="77"/>
                  </a:cubicBezTo>
                  <a:cubicBezTo>
                    <a:pt x="129" y="77"/>
                    <a:pt x="133" y="77"/>
                    <a:pt x="136" y="77"/>
                  </a:cubicBezTo>
                  <a:cubicBezTo>
                    <a:pt x="130" y="81"/>
                    <a:pt x="125" y="87"/>
                    <a:pt x="119" y="92"/>
                  </a:cubicBezTo>
                  <a:cubicBezTo>
                    <a:pt x="114" y="91"/>
                    <a:pt x="110" y="91"/>
                    <a:pt x="106" y="91"/>
                  </a:cubicBezTo>
                  <a:cubicBezTo>
                    <a:pt x="103" y="91"/>
                    <a:pt x="101" y="91"/>
                    <a:pt x="97" y="91"/>
                  </a:cubicBezTo>
                  <a:moveTo>
                    <a:pt x="93" y="90"/>
                  </a:moveTo>
                  <a:cubicBezTo>
                    <a:pt x="93" y="81"/>
                    <a:pt x="92" y="77"/>
                    <a:pt x="92" y="68"/>
                  </a:cubicBezTo>
                  <a:cubicBezTo>
                    <a:pt x="98" y="62"/>
                    <a:pt x="103" y="56"/>
                    <a:pt x="110" y="52"/>
                  </a:cubicBezTo>
                  <a:cubicBezTo>
                    <a:pt x="110" y="52"/>
                    <a:pt x="110" y="53"/>
                    <a:pt x="110" y="54"/>
                  </a:cubicBezTo>
                  <a:cubicBezTo>
                    <a:pt x="110" y="59"/>
                    <a:pt x="110" y="66"/>
                    <a:pt x="110" y="72"/>
                  </a:cubicBezTo>
                  <a:cubicBezTo>
                    <a:pt x="110" y="73"/>
                    <a:pt x="110" y="74"/>
                    <a:pt x="110" y="76"/>
                  </a:cubicBezTo>
                  <a:cubicBezTo>
                    <a:pt x="108" y="77"/>
                    <a:pt x="105" y="80"/>
                    <a:pt x="102" y="83"/>
                  </a:cubicBezTo>
                  <a:cubicBezTo>
                    <a:pt x="99" y="86"/>
                    <a:pt x="96" y="88"/>
                    <a:pt x="93" y="90"/>
                  </a:cubicBezTo>
                  <a:moveTo>
                    <a:pt x="70" y="65"/>
                  </a:moveTo>
                  <a:cubicBezTo>
                    <a:pt x="75" y="62"/>
                    <a:pt x="80" y="58"/>
                    <a:pt x="83" y="55"/>
                  </a:cubicBezTo>
                  <a:cubicBezTo>
                    <a:pt x="85" y="53"/>
                    <a:pt x="85" y="53"/>
                    <a:pt x="87" y="52"/>
                  </a:cubicBezTo>
                  <a:cubicBezTo>
                    <a:pt x="91" y="51"/>
                    <a:pt x="98" y="51"/>
                    <a:pt x="105" y="51"/>
                  </a:cubicBezTo>
                  <a:cubicBezTo>
                    <a:pt x="100" y="55"/>
                    <a:pt x="95" y="60"/>
                    <a:pt x="89" y="65"/>
                  </a:cubicBezTo>
                  <a:cubicBezTo>
                    <a:pt x="85" y="65"/>
                    <a:pt x="82" y="65"/>
                    <a:pt x="79" y="65"/>
                  </a:cubicBezTo>
                  <a:cubicBezTo>
                    <a:pt x="76" y="65"/>
                    <a:pt x="73" y="65"/>
                    <a:pt x="70" y="65"/>
                  </a:cubicBezTo>
                  <a:moveTo>
                    <a:pt x="65" y="65"/>
                  </a:moveTo>
                  <a:cubicBezTo>
                    <a:pt x="64" y="59"/>
                    <a:pt x="63" y="57"/>
                    <a:pt x="63" y="53"/>
                  </a:cubicBezTo>
                  <a:cubicBezTo>
                    <a:pt x="63" y="51"/>
                    <a:pt x="64" y="49"/>
                    <a:pt x="64" y="46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71" y="40"/>
                    <a:pt x="76" y="34"/>
                    <a:pt x="83" y="29"/>
                  </a:cubicBezTo>
                  <a:cubicBezTo>
                    <a:pt x="83" y="32"/>
                    <a:pt x="83" y="34"/>
                    <a:pt x="83" y="37"/>
                  </a:cubicBezTo>
                  <a:cubicBezTo>
                    <a:pt x="83" y="39"/>
                    <a:pt x="83" y="40"/>
                    <a:pt x="83" y="42"/>
                  </a:cubicBezTo>
                  <a:cubicBezTo>
                    <a:pt x="83" y="45"/>
                    <a:pt x="83" y="47"/>
                    <a:pt x="83" y="50"/>
                  </a:cubicBezTo>
                  <a:cubicBezTo>
                    <a:pt x="82" y="51"/>
                    <a:pt x="81" y="51"/>
                    <a:pt x="80" y="52"/>
                  </a:cubicBezTo>
                  <a:cubicBezTo>
                    <a:pt x="77" y="56"/>
                    <a:pt x="70" y="61"/>
                    <a:pt x="65" y="65"/>
                  </a:cubicBezTo>
                  <a:moveTo>
                    <a:pt x="61" y="29"/>
                  </a:moveTo>
                  <a:cubicBezTo>
                    <a:pt x="66" y="29"/>
                    <a:pt x="72" y="28"/>
                    <a:pt x="79" y="28"/>
                  </a:cubicBezTo>
                  <a:cubicBezTo>
                    <a:pt x="72" y="33"/>
                    <a:pt x="68" y="38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6" y="42"/>
                    <a:pt x="51" y="41"/>
                    <a:pt x="45" y="41"/>
                  </a:cubicBezTo>
                  <a:cubicBezTo>
                    <a:pt x="44" y="41"/>
                    <a:pt x="42" y="41"/>
                    <a:pt x="41" y="41"/>
                  </a:cubicBezTo>
                  <a:cubicBezTo>
                    <a:pt x="46" y="37"/>
                    <a:pt x="52" y="33"/>
                    <a:pt x="58" y="29"/>
                  </a:cubicBezTo>
                  <a:cubicBezTo>
                    <a:pt x="59" y="29"/>
                    <a:pt x="60" y="29"/>
                    <a:pt x="61" y="29"/>
                  </a:cubicBezTo>
                  <a:moveTo>
                    <a:pt x="5" y="155"/>
                  </a:moveTo>
                  <a:cubicBezTo>
                    <a:pt x="5" y="143"/>
                    <a:pt x="6" y="133"/>
                    <a:pt x="6" y="124"/>
                  </a:cubicBezTo>
                  <a:cubicBezTo>
                    <a:pt x="6" y="98"/>
                    <a:pt x="5" y="78"/>
                    <a:pt x="5" y="52"/>
                  </a:cubicBezTo>
                  <a:cubicBezTo>
                    <a:pt x="5" y="43"/>
                    <a:pt x="5" y="34"/>
                    <a:pt x="5" y="23"/>
                  </a:cubicBezTo>
                  <a:cubicBezTo>
                    <a:pt x="12" y="23"/>
                    <a:pt x="18" y="23"/>
                    <a:pt x="24" y="23"/>
                  </a:cubicBezTo>
                  <a:cubicBezTo>
                    <a:pt x="27" y="23"/>
                    <a:pt x="29" y="23"/>
                    <a:pt x="32" y="23"/>
                  </a:cubicBezTo>
                  <a:cubicBezTo>
                    <a:pt x="33" y="31"/>
                    <a:pt x="33" y="35"/>
                    <a:pt x="34" y="43"/>
                  </a:cubicBezTo>
                  <a:cubicBezTo>
                    <a:pt x="34" y="44"/>
                    <a:pt x="34" y="45"/>
                    <a:pt x="34" y="45"/>
                  </a:cubicBezTo>
                  <a:cubicBezTo>
                    <a:pt x="35" y="45"/>
                    <a:pt x="35" y="46"/>
                    <a:pt x="35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9" y="45"/>
                    <a:pt x="42" y="45"/>
                    <a:pt x="45" y="45"/>
                  </a:cubicBezTo>
                  <a:cubicBezTo>
                    <a:pt x="50" y="45"/>
                    <a:pt x="55" y="45"/>
                    <a:pt x="60" y="47"/>
                  </a:cubicBezTo>
                  <a:cubicBezTo>
                    <a:pt x="60" y="49"/>
                    <a:pt x="60" y="51"/>
                    <a:pt x="60" y="53"/>
                  </a:cubicBezTo>
                  <a:cubicBezTo>
                    <a:pt x="60" y="58"/>
                    <a:pt x="60" y="61"/>
                    <a:pt x="61" y="68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70" y="69"/>
                    <a:pt x="74" y="69"/>
                    <a:pt x="79" y="69"/>
                  </a:cubicBezTo>
                  <a:cubicBezTo>
                    <a:pt x="82" y="69"/>
                    <a:pt x="85" y="69"/>
                    <a:pt x="88" y="69"/>
                  </a:cubicBezTo>
                  <a:cubicBezTo>
                    <a:pt x="89" y="79"/>
                    <a:pt x="89" y="83"/>
                    <a:pt x="90" y="94"/>
                  </a:cubicBezTo>
                  <a:cubicBezTo>
                    <a:pt x="90" y="94"/>
                    <a:pt x="90" y="95"/>
                    <a:pt x="91" y="95"/>
                  </a:cubicBezTo>
                  <a:cubicBezTo>
                    <a:pt x="91" y="95"/>
                    <a:pt x="91" y="95"/>
                    <a:pt x="92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8" y="95"/>
                    <a:pt x="102" y="95"/>
                    <a:pt x="106" y="95"/>
                  </a:cubicBezTo>
                  <a:cubicBezTo>
                    <a:pt x="110" y="95"/>
                    <a:pt x="113" y="95"/>
                    <a:pt x="118" y="95"/>
                  </a:cubicBezTo>
                  <a:cubicBezTo>
                    <a:pt x="119" y="105"/>
                    <a:pt x="120" y="108"/>
                    <a:pt x="120" y="118"/>
                  </a:cubicBezTo>
                  <a:cubicBezTo>
                    <a:pt x="120" y="118"/>
                    <a:pt x="120" y="119"/>
                    <a:pt x="120" y="119"/>
                  </a:cubicBezTo>
                  <a:cubicBezTo>
                    <a:pt x="120" y="120"/>
                    <a:pt x="120" y="120"/>
                    <a:pt x="120" y="120"/>
                  </a:cubicBezTo>
                  <a:cubicBezTo>
                    <a:pt x="120" y="120"/>
                    <a:pt x="121" y="121"/>
                    <a:pt x="122" y="121"/>
                  </a:cubicBezTo>
                  <a:cubicBezTo>
                    <a:pt x="125" y="121"/>
                    <a:pt x="128" y="121"/>
                    <a:pt x="130" y="121"/>
                  </a:cubicBezTo>
                  <a:cubicBezTo>
                    <a:pt x="135" y="121"/>
                    <a:pt x="139" y="121"/>
                    <a:pt x="146" y="120"/>
                  </a:cubicBezTo>
                  <a:cubicBezTo>
                    <a:pt x="147" y="132"/>
                    <a:pt x="148" y="143"/>
                    <a:pt x="148" y="154"/>
                  </a:cubicBezTo>
                  <a:cubicBezTo>
                    <a:pt x="124" y="153"/>
                    <a:pt x="104" y="152"/>
                    <a:pt x="84" y="152"/>
                  </a:cubicBezTo>
                  <a:cubicBezTo>
                    <a:pt x="59" y="152"/>
                    <a:pt x="35" y="153"/>
                    <a:pt x="5" y="155"/>
                  </a:cubicBezTo>
                  <a:moveTo>
                    <a:pt x="37" y="40"/>
                  </a:moveTo>
                  <a:cubicBezTo>
                    <a:pt x="37" y="33"/>
                    <a:pt x="36" y="29"/>
                    <a:pt x="35" y="21"/>
                  </a:cubicBezTo>
                  <a:cubicBezTo>
                    <a:pt x="42" y="15"/>
                    <a:pt x="49" y="10"/>
                    <a:pt x="56" y="6"/>
                  </a:cubicBezTo>
                  <a:cubicBezTo>
                    <a:pt x="56" y="8"/>
                    <a:pt x="56" y="10"/>
                    <a:pt x="56" y="13"/>
                  </a:cubicBezTo>
                  <a:cubicBezTo>
                    <a:pt x="56" y="15"/>
                    <a:pt x="56" y="16"/>
                    <a:pt x="56" y="18"/>
                  </a:cubicBezTo>
                  <a:cubicBezTo>
                    <a:pt x="56" y="21"/>
                    <a:pt x="55" y="23"/>
                    <a:pt x="55" y="26"/>
                  </a:cubicBezTo>
                  <a:cubicBezTo>
                    <a:pt x="49" y="30"/>
                    <a:pt x="43" y="35"/>
                    <a:pt x="37" y="40"/>
                  </a:cubicBezTo>
                  <a:moveTo>
                    <a:pt x="8" y="19"/>
                  </a:moveTo>
                  <a:cubicBezTo>
                    <a:pt x="13" y="16"/>
                    <a:pt x="18" y="13"/>
                    <a:pt x="24" y="9"/>
                  </a:cubicBezTo>
                  <a:cubicBezTo>
                    <a:pt x="26" y="8"/>
                    <a:pt x="28" y="7"/>
                    <a:pt x="30" y="6"/>
                  </a:cubicBezTo>
                  <a:cubicBezTo>
                    <a:pt x="32" y="5"/>
                    <a:pt x="37" y="5"/>
                    <a:pt x="42" y="5"/>
                  </a:cubicBezTo>
                  <a:cubicBezTo>
                    <a:pt x="45" y="5"/>
                    <a:pt x="48" y="4"/>
                    <a:pt x="51" y="4"/>
                  </a:cubicBezTo>
                  <a:cubicBezTo>
                    <a:pt x="44" y="9"/>
                    <a:pt x="37" y="14"/>
                    <a:pt x="32" y="19"/>
                  </a:cubicBezTo>
                  <a:cubicBezTo>
                    <a:pt x="29" y="19"/>
                    <a:pt x="27" y="19"/>
                    <a:pt x="24" y="19"/>
                  </a:cubicBezTo>
                  <a:cubicBezTo>
                    <a:pt x="19" y="19"/>
                    <a:pt x="14" y="19"/>
                    <a:pt x="8" y="19"/>
                  </a:cubicBezTo>
                  <a:moveTo>
                    <a:pt x="58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3" y="1"/>
                    <a:pt x="47" y="1"/>
                    <a:pt x="42" y="1"/>
                  </a:cubicBezTo>
                  <a:cubicBezTo>
                    <a:pt x="37" y="1"/>
                    <a:pt x="32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6" y="3"/>
                    <a:pt x="24" y="5"/>
                    <a:pt x="22" y="6"/>
                  </a:cubicBezTo>
                  <a:cubicBezTo>
                    <a:pt x="15" y="10"/>
                    <a:pt x="9" y="14"/>
                    <a:pt x="3" y="18"/>
                  </a:cubicBezTo>
                  <a:cubicBezTo>
                    <a:pt x="2" y="18"/>
                    <a:pt x="2" y="19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33"/>
                    <a:pt x="1" y="43"/>
                    <a:pt x="1" y="52"/>
                  </a:cubicBezTo>
                  <a:cubicBezTo>
                    <a:pt x="1" y="78"/>
                    <a:pt x="2" y="98"/>
                    <a:pt x="2" y="124"/>
                  </a:cubicBezTo>
                  <a:cubicBezTo>
                    <a:pt x="2" y="133"/>
                    <a:pt x="2" y="143"/>
                    <a:pt x="2" y="155"/>
                  </a:cubicBezTo>
                  <a:cubicBezTo>
                    <a:pt x="1" y="155"/>
                    <a:pt x="0" y="156"/>
                    <a:pt x="0" y="157"/>
                  </a:cubicBezTo>
                  <a:cubicBezTo>
                    <a:pt x="0" y="158"/>
                    <a:pt x="1" y="158"/>
                    <a:pt x="2" y="158"/>
                  </a:cubicBezTo>
                  <a:cubicBezTo>
                    <a:pt x="2" y="158"/>
                    <a:pt x="2" y="158"/>
                    <a:pt x="2" y="158"/>
                  </a:cubicBezTo>
                  <a:cubicBezTo>
                    <a:pt x="33" y="157"/>
                    <a:pt x="58" y="156"/>
                    <a:pt x="84" y="156"/>
                  </a:cubicBezTo>
                  <a:cubicBezTo>
                    <a:pt x="104" y="156"/>
                    <a:pt x="125" y="157"/>
                    <a:pt x="149" y="157"/>
                  </a:cubicBezTo>
                  <a:cubicBezTo>
                    <a:pt x="149" y="158"/>
                    <a:pt x="150" y="159"/>
                    <a:pt x="150" y="159"/>
                  </a:cubicBezTo>
                  <a:cubicBezTo>
                    <a:pt x="150" y="159"/>
                    <a:pt x="150" y="159"/>
                    <a:pt x="150" y="159"/>
                  </a:cubicBezTo>
                  <a:cubicBezTo>
                    <a:pt x="151" y="159"/>
                    <a:pt x="152" y="158"/>
                    <a:pt x="152" y="158"/>
                  </a:cubicBezTo>
                  <a:cubicBezTo>
                    <a:pt x="152" y="158"/>
                    <a:pt x="152" y="158"/>
                    <a:pt x="152" y="158"/>
                  </a:cubicBezTo>
                  <a:cubicBezTo>
                    <a:pt x="153" y="158"/>
                    <a:pt x="153" y="158"/>
                    <a:pt x="154" y="158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5" y="158"/>
                    <a:pt x="156" y="157"/>
                    <a:pt x="156" y="156"/>
                  </a:cubicBezTo>
                  <a:cubicBezTo>
                    <a:pt x="156" y="155"/>
                    <a:pt x="155" y="155"/>
                    <a:pt x="155" y="154"/>
                  </a:cubicBezTo>
                  <a:cubicBezTo>
                    <a:pt x="161" y="148"/>
                    <a:pt x="167" y="141"/>
                    <a:pt x="172" y="133"/>
                  </a:cubicBezTo>
                  <a:cubicBezTo>
                    <a:pt x="172" y="133"/>
                    <a:pt x="172" y="132"/>
                    <a:pt x="171" y="131"/>
                  </a:cubicBezTo>
                  <a:cubicBezTo>
                    <a:pt x="171" y="131"/>
                    <a:pt x="171" y="131"/>
                    <a:pt x="171" y="131"/>
                  </a:cubicBezTo>
                  <a:cubicBezTo>
                    <a:pt x="171" y="131"/>
                    <a:pt x="171" y="131"/>
                    <a:pt x="171" y="131"/>
                  </a:cubicBezTo>
                  <a:cubicBezTo>
                    <a:pt x="171" y="128"/>
                    <a:pt x="171" y="124"/>
                    <a:pt x="171" y="120"/>
                  </a:cubicBezTo>
                  <a:cubicBezTo>
                    <a:pt x="171" y="118"/>
                    <a:pt x="171" y="116"/>
                    <a:pt x="171" y="113"/>
                  </a:cubicBezTo>
                  <a:cubicBezTo>
                    <a:pt x="171" y="108"/>
                    <a:pt x="171" y="103"/>
                    <a:pt x="171" y="100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1" y="98"/>
                    <a:pt x="171" y="98"/>
                    <a:pt x="171" y="98"/>
                  </a:cubicBezTo>
                  <a:cubicBezTo>
                    <a:pt x="171" y="98"/>
                    <a:pt x="171" y="98"/>
                    <a:pt x="171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3" y="98"/>
                    <a:pt x="157" y="98"/>
                    <a:pt x="152" y="98"/>
                  </a:cubicBezTo>
                  <a:cubicBezTo>
                    <a:pt x="150" y="98"/>
                    <a:pt x="148" y="98"/>
                    <a:pt x="146" y="98"/>
                  </a:cubicBezTo>
                  <a:cubicBezTo>
                    <a:pt x="145" y="98"/>
                    <a:pt x="145" y="98"/>
                    <a:pt x="145" y="98"/>
                  </a:cubicBezTo>
                  <a:cubicBezTo>
                    <a:pt x="144" y="99"/>
                    <a:pt x="144" y="99"/>
                    <a:pt x="143" y="99"/>
                  </a:cubicBezTo>
                  <a:cubicBezTo>
                    <a:pt x="143" y="99"/>
                    <a:pt x="143" y="99"/>
                    <a:pt x="143" y="99"/>
                  </a:cubicBezTo>
                  <a:cubicBezTo>
                    <a:pt x="143" y="96"/>
                    <a:pt x="143" y="93"/>
                    <a:pt x="143" y="91"/>
                  </a:cubicBezTo>
                  <a:cubicBezTo>
                    <a:pt x="143" y="89"/>
                    <a:pt x="143" y="87"/>
                    <a:pt x="143" y="86"/>
                  </a:cubicBezTo>
                  <a:cubicBezTo>
                    <a:pt x="143" y="82"/>
                    <a:pt x="143" y="78"/>
                    <a:pt x="144" y="75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3" y="73"/>
                    <a:pt x="143" y="73"/>
                    <a:pt x="143" y="73"/>
                  </a:cubicBezTo>
                  <a:cubicBezTo>
                    <a:pt x="143" y="73"/>
                    <a:pt x="143" y="73"/>
                    <a:pt x="143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42" y="73"/>
                    <a:pt x="142" y="73"/>
                    <a:pt x="142" y="73"/>
                  </a:cubicBezTo>
                  <a:cubicBezTo>
                    <a:pt x="137" y="73"/>
                    <a:pt x="131" y="73"/>
                    <a:pt x="126" y="73"/>
                  </a:cubicBezTo>
                  <a:cubicBezTo>
                    <a:pt x="121" y="73"/>
                    <a:pt x="117" y="73"/>
                    <a:pt x="114" y="74"/>
                  </a:cubicBezTo>
                  <a:cubicBezTo>
                    <a:pt x="114" y="73"/>
                    <a:pt x="114" y="73"/>
                    <a:pt x="114" y="72"/>
                  </a:cubicBezTo>
                  <a:cubicBezTo>
                    <a:pt x="114" y="66"/>
                    <a:pt x="114" y="59"/>
                    <a:pt x="114" y="54"/>
                  </a:cubicBezTo>
                  <a:cubicBezTo>
                    <a:pt x="114" y="52"/>
                    <a:pt x="114" y="50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03" y="47"/>
                    <a:pt x="92" y="47"/>
                    <a:pt x="86" y="49"/>
                  </a:cubicBezTo>
                  <a:cubicBezTo>
                    <a:pt x="86" y="46"/>
                    <a:pt x="86" y="44"/>
                    <a:pt x="86" y="42"/>
                  </a:cubicBezTo>
                  <a:cubicBezTo>
                    <a:pt x="86" y="40"/>
                    <a:pt x="86" y="39"/>
                    <a:pt x="86" y="37"/>
                  </a:cubicBezTo>
                  <a:cubicBezTo>
                    <a:pt x="86" y="33"/>
                    <a:pt x="86" y="29"/>
                    <a:pt x="87" y="26"/>
                  </a:cubicBezTo>
                  <a:cubicBezTo>
                    <a:pt x="87" y="25"/>
                    <a:pt x="87" y="25"/>
                    <a:pt x="87" y="25"/>
                  </a:cubicBezTo>
                  <a:cubicBezTo>
                    <a:pt x="87" y="25"/>
                    <a:pt x="87" y="25"/>
                    <a:pt x="87" y="25"/>
                  </a:cubicBezTo>
                  <a:cubicBezTo>
                    <a:pt x="87" y="25"/>
                    <a:pt x="87" y="25"/>
                    <a:pt x="87" y="25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77" y="25"/>
                    <a:pt x="67" y="25"/>
                    <a:pt x="61" y="25"/>
                  </a:cubicBezTo>
                  <a:cubicBezTo>
                    <a:pt x="60" y="25"/>
                    <a:pt x="60" y="25"/>
                    <a:pt x="59" y="25"/>
                  </a:cubicBezTo>
                  <a:cubicBezTo>
                    <a:pt x="59" y="23"/>
                    <a:pt x="59" y="20"/>
                    <a:pt x="59" y="18"/>
                  </a:cubicBezTo>
                  <a:cubicBezTo>
                    <a:pt x="59" y="16"/>
                    <a:pt x="59" y="15"/>
                    <a:pt x="59" y="13"/>
                  </a:cubicBezTo>
                  <a:cubicBezTo>
                    <a:pt x="59" y="9"/>
                    <a:pt x="59" y="6"/>
                    <a:pt x="59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8" y="0"/>
                    <a:pt x="58" y="0"/>
                    <a:pt x="5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826"/>
            <p:cNvSpPr>
              <a:spLocks noEditPoints="1"/>
            </p:cNvSpPr>
            <p:nvPr/>
          </p:nvSpPr>
          <p:spPr bwMode="auto">
            <a:xfrm>
              <a:off x="1317384" y="4918687"/>
              <a:ext cx="46597" cy="57350"/>
            </a:xfrm>
            <a:custGeom>
              <a:avLst/>
              <a:gdLst>
                <a:gd name="T0" fmla="*/ 6 w 22"/>
                <a:gd name="T1" fmla="*/ 14 h 27"/>
                <a:gd name="T2" fmla="*/ 6 w 22"/>
                <a:gd name="T3" fmla="*/ 4 h 27"/>
                <a:gd name="T4" fmla="*/ 10 w 22"/>
                <a:gd name="T5" fmla="*/ 3 h 27"/>
                <a:gd name="T6" fmla="*/ 16 w 22"/>
                <a:gd name="T7" fmla="*/ 3 h 27"/>
                <a:gd name="T8" fmla="*/ 17 w 22"/>
                <a:gd name="T9" fmla="*/ 3 h 27"/>
                <a:gd name="T10" fmla="*/ 18 w 22"/>
                <a:gd name="T11" fmla="*/ 4 h 27"/>
                <a:gd name="T12" fmla="*/ 16 w 22"/>
                <a:gd name="T13" fmla="*/ 7 h 27"/>
                <a:gd name="T14" fmla="*/ 12 w 22"/>
                <a:gd name="T15" fmla="*/ 7 h 27"/>
                <a:gd name="T16" fmla="*/ 10 w 22"/>
                <a:gd name="T17" fmla="*/ 11 h 27"/>
                <a:gd name="T18" fmla="*/ 11 w 22"/>
                <a:gd name="T19" fmla="*/ 11 h 27"/>
                <a:gd name="T20" fmla="*/ 15 w 22"/>
                <a:gd name="T21" fmla="*/ 23 h 27"/>
                <a:gd name="T22" fmla="*/ 9 w 22"/>
                <a:gd name="T23" fmla="*/ 24 h 27"/>
                <a:gd name="T24" fmla="*/ 4 w 22"/>
                <a:gd name="T25" fmla="*/ 24 h 27"/>
                <a:gd name="T26" fmla="*/ 5 w 22"/>
                <a:gd name="T27" fmla="*/ 21 h 27"/>
                <a:gd name="T28" fmla="*/ 5 w 22"/>
                <a:gd name="T29" fmla="*/ 21 h 27"/>
                <a:gd name="T30" fmla="*/ 9 w 22"/>
                <a:gd name="T31" fmla="*/ 21 h 27"/>
                <a:gd name="T32" fmla="*/ 13 w 22"/>
                <a:gd name="T33" fmla="*/ 15 h 27"/>
                <a:gd name="T34" fmla="*/ 8 w 22"/>
                <a:gd name="T35" fmla="*/ 14 h 27"/>
                <a:gd name="T36" fmla="*/ 6 w 22"/>
                <a:gd name="T37" fmla="*/ 14 h 27"/>
                <a:gd name="T38" fmla="*/ 10 w 22"/>
                <a:gd name="T39" fmla="*/ 0 h 27"/>
                <a:gd name="T40" fmla="*/ 3 w 22"/>
                <a:gd name="T41" fmla="*/ 4 h 27"/>
                <a:gd name="T42" fmla="*/ 3 w 22"/>
                <a:gd name="T43" fmla="*/ 14 h 27"/>
                <a:gd name="T44" fmla="*/ 4 w 22"/>
                <a:gd name="T45" fmla="*/ 16 h 27"/>
                <a:gd name="T46" fmla="*/ 6 w 22"/>
                <a:gd name="T47" fmla="*/ 17 h 27"/>
                <a:gd name="T48" fmla="*/ 6 w 22"/>
                <a:gd name="T49" fmla="*/ 17 h 27"/>
                <a:gd name="T50" fmla="*/ 8 w 22"/>
                <a:gd name="T51" fmla="*/ 17 h 27"/>
                <a:gd name="T52" fmla="*/ 11 w 22"/>
                <a:gd name="T53" fmla="*/ 17 h 27"/>
                <a:gd name="T54" fmla="*/ 9 w 22"/>
                <a:gd name="T55" fmla="*/ 18 h 27"/>
                <a:gd name="T56" fmla="*/ 8 w 22"/>
                <a:gd name="T57" fmla="*/ 18 h 27"/>
                <a:gd name="T58" fmla="*/ 5 w 22"/>
                <a:gd name="T59" fmla="*/ 18 h 27"/>
                <a:gd name="T60" fmla="*/ 2 w 22"/>
                <a:gd name="T61" fmla="*/ 20 h 27"/>
                <a:gd name="T62" fmla="*/ 2 w 22"/>
                <a:gd name="T63" fmla="*/ 20 h 27"/>
                <a:gd name="T64" fmla="*/ 1 w 22"/>
                <a:gd name="T65" fmla="*/ 25 h 27"/>
                <a:gd name="T66" fmla="*/ 3 w 22"/>
                <a:gd name="T67" fmla="*/ 26 h 27"/>
                <a:gd name="T68" fmla="*/ 9 w 22"/>
                <a:gd name="T69" fmla="*/ 27 h 27"/>
                <a:gd name="T70" fmla="*/ 16 w 22"/>
                <a:gd name="T71" fmla="*/ 26 h 27"/>
                <a:gd name="T72" fmla="*/ 22 w 22"/>
                <a:gd name="T73" fmla="*/ 16 h 27"/>
                <a:gd name="T74" fmla="*/ 17 w 22"/>
                <a:gd name="T75" fmla="*/ 10 h 27"/>
                <a:gd name="T76" fmla="*/ 20 w 22"/>
                <a:gd name="T77" fmla="*/ 8 h 27"/>
                <a:gd name="T78" fmla="*/ 21 w 22"/>
                <a:gd name="T79" fmla="*/ 5 h 27"/>
                <a:gd name="T80" fmla="*/ 21 w 22"/>
                <a:gd name="T81" fmla="*/ 4 h 27"/>
                <a:gd name="T82" fmla="*/ 17 w 22"/>
                <a:gd name="T83" fmla="*/ 0 h 27"/>
                <a:gd name="T84" fmla="*/ 16 w 22"/>
                <a:gd name="T85" fmla="*/ 0 h 27"/>
                <a:gd name="T86" fmla="*/ 16 w 22"/>
                <a:gd name="T87" fmla="*/ 0 h 27"/>
                <a:gd name="T88" fmla="*/ 14 w 22"/>
                <a:gd name="T89" fmla="*/ 0 h 27"/>
                <a:gd name="T90" fmla="*/ 10 w 22"/>
                <a:gd name="T9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" h="27">
                  <a:moveTo>
                    <a:pt x="6" y="14"/>
                  </a:moveTo>
                  <a:cubicBezTo>
                    <a:pt x="6" y="11"/>
                    <a:pt x="6" y="7"/>
                    <a:pt x="6" y="4"/>
                  </a:cubicBezTo>
                  <a:cubicBezTo>
                    <a:pt x="6" y="3"/>
                    <a:pt x="7" y="3"/>
                    <a:pt x="10" y="3"/>
                  </a:cubicBezTo>
                  <a:cubicBezTo>
                    <a:pt x="12" y="3"/>
                    <a:pt x="14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8" y="3"/>
                    <a:pt x="18" y="3"/>
                    <a:pt x="18" y="4"/>
                  </a:cubicBezTo>
                  <a:cubicBezTo>
                    <a:pt x="18" y="6"/>
                    <a:pt x="19" y="7"/>
                    <a:pt x="16" y="7"/>
                  </a:cubicBezTo>
                  <a:cubicBezTo>
                    <a:pt x="15" y="7"/>
                    <a:pt x="13" y="7"/>
                    <a:pt x="12" y="7"/>
                  </a:cubicBezTo>
                  <a:cubicBezTo>
                    <a:pt x="10" y="7"/>
                    <a:pt x="10" y="7"/>
                    <a:pt x="10" y="11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9" y="11"/>
                    <a:pt x="22" y="20"/>
                    <a:pt x="15" y="23"/>
                  </a:cubicBezTo>
                  <a:cubicBezTo>
                    <a:pt x="13" y="24"/>
                    <a:pt x="11" y="24"/>
                    <a:pt x="9" y="24"/>
                  </a:cubicBezTo>
                  <a:cubicBezTo>
                    <a:pt x="7" y="24"/>
                    <a:pt x="5" y="24"/>
                    <a:pt x="4" y="24"/>
                  </a:cubicBezTo>
                  <a:cubicBezTo>
                    <a:pt x="4" y="23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8" y="21"/>
                    <a:pt x="9" y="21"/>
                  </a:cubicBezTo>
                  <a:cubicBezTo>
                    <a:pt x="13" y="21"/>
                    <a:pt x="17" y="17"/>
                    <a:pt x="13" y="15"/>
                  </a:cubicBezTo>
                  <a:cubicBezTo>
                    <a:pt x="11" y="14"/>
                    <a:pt x="10" y="14"/>
                    <a:pt x="8" y="14"/>
                  </a:cubicBezTo>
                  <a:cubicBezTo>
                    <a:pt x="7" y="14"/>
                    <a:pt x="6" y="14"/>
                    <a:pt x="6" y="14"/>
                  </a:cubicBezTo>
                  <a:moveTo>
                    <a:pt x="10" y="0"/>
                  </a:moveTo>
                  <a:cubicBezTo>
                    <a:pt x="4" y="0"/>
                    <a:pt x="3" y="2"/>
                    <a:pt x="3" y="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6"/>
                    <a:pt x="4" y="16"/>
                  </a:cubicBezTo>
                  <a:cubicBezTo>
                    <a:pt x="4" y="17"/>
                    <a:pt x="5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7"/>
                    <a:pt x="8" y="17"/>
                    <a:pt x="8" y="17"/>
                  </a:cubicBezTo>
                  <a:cubicBezTo>
                    <a:pt x="10" y="17"/>
                    <a:pt x="11" y="17"/>
                    <a:pt x="11" y="17"/>
                  </a:cubicBezTo>
                  <a:cubicBezTo>
                    <a:pt x="11" y="18"/>
                    <a:pt x="10" y="18"/>
                    <a:pt x="9" y="18"/>
                  </a:cubicBezTo>
                  <a:cubicBezTo>
                    <a:pt x="9" y="18"/>
                    <a:pt x="8" y="18"/>
                    <a:pt x="8" y="18"/>
                  </a:cubicBezTo>
                  <a:cubicBezTo>
                    <a:pt x="7" y="18"/>
                    <a:pt x="6" y="18"/>
                    <a:pt x="5" y="18"/>
                  </a:cubicBezTo>
                  <a:cubicBezTo>
                    <a:pt x="3" y="18"/>
                    <a:pt x="2" y="19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2"/>
                    <a:pt x="0" y="23"/>
                    <a:pt x="1" y="25"/>
                  </a:cubicBezTo>
                  <a:cubicBezTo>
                    <a:pt x="2" y="26"/>
                    <a:pt x="2" y="26"/>
                    <a:pt x="3" y="26"/>
                  </a:cubicBezTo>
                  <a:cubicBezTo>
                    <a:pt x="5" y="27"/>
                    <a:pt x="7" y="27"/>
                    <a:pt x="9" y="27"/>
                  </a:cubicBezTo>
                  <a:cubicBezTo>
                    <a:pt x="12" y="27"/>
                    <a:pt x="14" y="27"/>
                    <a:pt x="16" y="26"/>
                  </a:cubicBezTo>
                  <a:cubicBezTo>
                    <a:pt x="20" y="24"/>
                    <a:pt x="22" y="20"/>
                    <a:pt x="22" y="16"/>
                  </a:cubicBezTo>
                  <a:cubicBezTo>
                    <a:pt x="21" y="13"/>
                    <a:pt x="19" y="11"/>
                    <a:pt x="17" y="10"/>
                  </a:cubicBezTo>
                  <a:cubicBezTo>
                    <a:pt x="18" y="9"/>
                    <a:pt x="19" y="9"/>
                    <a:pt x="20" y="8"/>
                  </a:cubicBezTo>
                  <a:cubicBezTo>
                    <a:pt x="21" y="7"/>
                    <a:pt x="21" y="6"/>
                    <a:pt x="21" y="5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0"/>
                    <a:pt x="18" y="0"/>
                    <a:pt x="1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827"/>
            <p:cNvSpPr>
              <a:spLocks noEditPoints="1"/>
            </p:cNvSpPr>
            <p:nvPr/>
          </p:nvSpPr>
          <p:spPr bwMode="auto">
            <a:xfrm>
              <a:off x="1079918" y="4730505"/>
              <a:ext cx="51078" cy="67208"/>
            </a:xfrm>
            <a:custGeom>
              <a:avLst/>
              <a:gdLst>
                <a:gd name="T0" fmla="*/ 5 w 24"/>
                <a:gd name="T1" fmla="*/ 14 h 32"/>
                <a:gd name="T2" fmla="*/ 5 w 24"/>
                <a:gd name="T3" fmla="*/ 14 h 32"/>
                <a:gd name="T4" fmla="*/ 5 w 24"/>
                <a:gd name="T5" fmla="*/ 14 h 32"/>
                <a:gd name="T6" fmla="*/ 3 w 24"/>
                <a:gd name="T7" fmla="*/ 10 h 32"/>
                <a:gd name="T8" fmla="*/ 13 w 24"/>
                <a:gd name="T9" fmla="*/ 3 h 32"/>
                <a:gd name="T10" fmla="*/ 13 w 24"/>
                <a:gd name="T11" fmla="*/ 3 h 32"/>
                <a:gd name="T12" fmla="*/ 14 w 24"/>
                <a:gd name="T13" fmla="*/ 4 h 32"/>
                <a:gd name="T14" fmla="*/ 15 w 24"/>
                <a:gd name="T15" fmla="*/ 5 h 32"/>
                <a:gd name="T16" fmla="*/ 15 w 24"/>
                <a:gd name="T17" fmla="*/ 24 h 32"/>
                <a:gd name="T18" fmla="*/ 18 w 24"/>
                <a:gd name="T19" fmla="*/ 24 h 32"/>
                <a:gd name="T20" fmla="*/ 21 w 24"/>
                <a:gd name="T21" fmla="*/ 25 h 32"/>
                <a:gd name="T22" fmla="*/ 21 w 24"/>
                <a:gd name="T23" fmla="*/ 29 h 32"/>
                <a:gd name="T24" fmla="*/ 21 w 24"/>
                <a:gd name="T25" fmla="*/ 29 h 32"/>
                <a:gd name="T26" fmla="*/ 21 w 24"/>
                <a:gd name="T27" fmla="*/ 29 h 32"/>
                <a:gd name="T28" fmla="*/ 21 w 24"/>
                <a:gd name="T29" fmla="*/ 29 h 32"/>
                <a:gd name="T30" fmla="*/ 4 w 24"/>
                <a:gd name="T31" fmla="*/ 29 h 32"/>
                <a:gd name="T32" fmla="*/ 4 w 24"/>
                <a:gd name="T33" fmla="*/ 25 h 32"/>
                <a:gd name="T34" fmla="*/ 5 w 24"/>
                <a:gd name="T35" fmla="*/ 25 h 32"/>
                <a:gd name="T36" fmla="*/ 10 w 24"/>
                <a:gd name="T37" fmla="*/ 25 h 32"/>
                <a:gd name="T38" fmla="*/ 11 w 24"/>
                <a:gd name="T39" fmla="*/ 11 h 32"/>
                <a:gd name="T40" fmla="*/ 5 w 24"/>
                <a:gd name="T41" fmla="*/ 14 h 32"/>
                <a:gd name="T42" fmla="*/ 5 w 24"/>
                <a:gd name="T43" fmla="*/ 14 h 32"/>
                <a:gd name="T44" fmla="*/ 13 w 24"/>
                <a:gd name="T45" fmla="*/ 0 h 32"/>
                <a:gd name="T46" fmla="*/ 10 w 24"/>
                <a:gd name="T47" fmla="*/ 2 h 32"/>
                <a:gd name="T48" fmla="*/ 2 w 24"/>
                <a:gd name="T49" fmla="*/ 7 h 32"/>
                <a:gd name="T50" fmla="*/ 0 w 24"/>
                <a:gd name="T51" fmla="*/ 8 h 32"/>
                <a:gd name="T52" fmla="*/ 0 w 24"/>
                <a:gd name="T53" fmla="*/ 11 h 32"/>
                <a:gd name="T54" fmla="*/ 2 w 24"/>
                <a:gd name="T55" fmla="*/ 15 h 32"/>
                <a:gd name="T56" fmla="*/ 4 w 24"/>
                <a:gd name="T57" fmla="*/ 17 h 32"/>
                <a:gd name="T58" fmla="*/ 5 w 24"/>
                <a:gd name="T59" fmla="*/ 17 h 32"/>
                <a:gd name="T60" fmla="*/ 7 w 24"/>
                <a:gd name="T61" fmla="*/ 17 h 32"/>
                <a:gd name="T62" fmla="*/ 8 w 24"/>
                <a:gd name="T63" fmla="*/ 16 h 32"/>
                <a:gd name="T64" fmla="*/ 8 w 24"/>
                <a:gd name="T65" fmla="*/ 18 h 32"/>
                <a:gd name="T66" fmla="*/ 7 w 24"/>
                <a:gd name="T67" fmla="*/ 22 h 32"/>
                <a:gd name="T68" fmla="*/ 5 w 24"/>
                <a:gd name="T69" fmla="*/ 22 h 32"/>
                <a:gd name="T70" fmla="*/ 4 w 24"/>
                <a:gd name="T71" fmla="*/ 22 h 32"/>
                <a:gd name="T72" fmla="*/ 2 w 24"/>
                <a:gd name="T73" fmla="*/ 25 h 32"/>
                <a:gd name="T74" fmla="*/ 2 w 24"/>
                <a:gd name="T75" fmla="*/ 27 h 32"/>
                <a:gd name="T76" fmla="*/ 2 w 24"/>
                <a:gd name="T77" fmla="*/ 29 h 32"/>
                <a:gd name="T78" fmla="*/ 4 w 24"/>
                <a:gd name="T79" fmla="*/ 31 h 32"/>
                <a:gd name="T80" fmla="*/ 12 w 24"/>
                <a:gd name="T81" fmla="*/ 32 h 32"/>
                <a:gd name="T82" fmla="*/ 21 w 24"/>
                <a:gd name="T83" fmla="*/ 32 h 32"/>
                <a:gd name="T84" fmla="*/ 23 w 24"/>
                <a:gd name="T85" fmla="*/ 31 h 32"/>
                <a:gd name="T86" fmla="*/ 24 w 24"/>
                <a:gd name="T87" fmla="*/ 29 h 32"/>
                <a:gd name="T88" fmla="*/ 24 w 24"/>
                <a:gd name="T89" fmla="*/ 25 h 32"/>
                <a:gd name="T90" fmla="*/ 21 w 24"/>
                <a:gd name="T91" fmla="*/ 22 h 32"/>
                <a:gd name="T92" fmla="*/ 18 w 24"/>
                <a:gd name="T93" fmla="*/ 21 h 32"/>
                <a:gd name="T94" fmla="*/ 18 w 24"/>
                <a:gd name="T95" fmla="*/ 21 h 32"/>
                <a:gd name="T96" fmla="*/ 18 w 24"/>
                <a:gd name="T97" fmla="*/ 6 h 32"/>
                <a:gd name="T98" fmla="*/ 18 w 24"/>
                <a:gd name="T99" fmla="*/ 3 h 32"/>
                <a:gd name="T100" fmla="*/ 17 w 24"/>
                <a:gd name="T101" fmla="*/ 3 h 32"/>
                <a:gd name="T102" fmla="*/ 16 w 24"/>
                <a:gd name="T103" fmla="*/ 2 h 32"/>
                <a:gd name="T104" fmla="*/ 14 w 24"/>
                <a:gd name="T105" fmla="*/ 1 h 32"/>
                <a:gd name="T106" fmla="*/ 13 w 24"/>
                <a:gd name="T10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" h="32"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3"/>
                    <a:pt x="3" y="11"/>
                    <a:pt x="3" y="10"/>
                  </a:cubicBezTo>
                  <a:cubicBezTo>
                    <a:pt x="6" y="8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5" y="5"/>
                    <a:pt x="15" y="5"/>
                  </a:cubicBezTo>
                  <a:cubicBezTo>
                    <a:pt x="15" y="12"/>
                    <a:pt x="15" y="18"/>
                    <a:pt x="15" y="24"/>
                  </a:cubicBezTo>
                  <a:cubicBezTo>
                    <a:pt x="16" y="24"/>
                    <a:pt x="17" y="24"/>
                    <a:pt x="18" y="24"/>
                  </a:cubicBezTo>
                  <a:cubicBezTo>
                    <a:pt x="19" y="24"/>
                    <a:pt x="20" y="24"/>
                    <a:pt x="21" y="25"/>
                  </a:cubicBezTo>
                  <a:cubicBezTo>
                    <a:pt x="21" y="26"/>
                    <a:pt x="21" y="27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15" y="29"/>
                    <a:pt x="10" y="29"/>
                    <a:pt x="4" y="29"/>
                  </a:cubicBezTo>
                  <a:cubicBezTo>
                    <a:pt x="4" y="27"/>
                    <a:pt x="4" y="26"/>
                    <a:pt x="4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7" y="25"/>
                    <a:pt x="9" y="25"/>
                    <a:pt x="10" y="25"/>
                  </a:cubicBezTo>
                  <a:cubicBezTo>
                    <a:pt x="10" y="20"/>
                    <a:pt x="11" y="15"/>
                    <a:pt x="11" y="11"/>
                  </a:cubicBezTo>
                  <a:cubicBezTo>
                    <a:pt x="9" y="12"/>
                    <a:pt x="7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moveTo>
                    <a:pt x="13" y="0"/>
                  </a:moveTo>
                  <a:cubicBezTo>
                    <a:pt x="12" y="0"/>
                    <a:pt x="12" y="1"/>
                    <a:pt x="10" y="2"/>
                  </a:cubicBezTo>
                  <a:cubicBezTo>
                    <a:pt x="8" y="3"/>
                    <a:pt x="4" y="6"/>
                    <a:pt x="2" y="7"/>
                  </a:cubicBezTo>
                  <a:cubicBezTo>
                    <a:pt x="1" y="7"/>
                    <a:pt x="0" y="8"/>
                    <a:pt x="0" y="8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1" y="12"/>
                    <a:pt x="2" y="14"/>
                    <a:pt x="2" y="15"/>
                  </a:cubicBezTo>
                  <a:cubicBezTo>
                    <a:pt x="3" y="16"/>
                    <a:pt x="3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6" y="17"/>
                    <a:pt x="6" y="17"/>
                    <a:pt x="7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8"/>
                  </a:cubicBezTo>
                  <a:cubicBezTo>
                    <a:pt x="7" y="19"/>
                    <a:pt x="7" y="20"/>
                    <a:pt x="7" y="22"/>
                  </a:cubicBezTo>
                  <a:cubicBezTo>
                    <a:pt x="7" y="22"/>
                    <a:pt x="6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3"/>
                    <a:pt x="2" y="25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30"/>
                    <a:pt x="3" y="31"/>
                    <a:pt x="4" y="31"/>
                  </a:cubicBezTo>
                  <a:cubicBezTo>
                    <a:pt x="7" y="31"/>
                    <a:pt x="10" y="32"/>
                    <a:pt x="12" y="32"/>
                  </a:cubicBezTo>
                  <a:cubicBezTo>
                    <a:pt x="15" y="32"/>
                    <a:pt x="18" y="32"/>
                    <a:pt x="21" y="32"/>
                  </a:cubicBezTo>
                  <a:cubicBezTo>
                    <a:pt x="22" y="32"/>
                    <a:pt x="22" y="32"/>
                    <a:pt x="23" y="31"/>
                  </a:cubicBezTo>
                  <a:cubicBezTo>
                    <a:pt x="23" y="31"/>
                    <a:pt x="24" y="30"/>
                    <a:pt x="24" y="29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3"/>
                    <a:pt x="23" y="22"/>
                    <a:pt x="21" y="22"/>
                  </a:cubicBezTo>
                  <a:cubicBezTo>
                    <a:pt x="21" y="21"/>
                    <a:pt x="20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16"/>
                    <a:pt x="18" y="11"/>
                    <a:pt x="18" y="6"/>
                  </a:cubicBezTo>
                  <a:cubicBezTo>
                    <a:pt x="18" y="5"/>
                    <a:pt x="18" y="4"/>
                    <a:pt x="18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5" y="1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828"/>
            <p:cNvSpPr>
              <a:spLocks noEditPoints="1"/>
            </p:cNvSpPr>
            <p:nvPr/>
          </p:nvSpPr>
          <p:spPr bwMode="auto">
            <a:xfrm>
              <a:off x="1137268" y="4772622"/>
              <a:ext cx="46597" cy="65415"/>
            </a:xfrm>
            <a:custGeom>
              <a:avLst/>
              <a:gdLst>
                <a:gd name="T0" fmla="*/ 3 w 22"/>
                <a:gd name="T1" fmla="*/ 4 h 31"/>
                <a:gd name="T2" fmla="*/ 10 w 22"/>
                <a:gd name="T3" fmla="*/ 2 h 31"/>
                <a:gd name="T4" fmla="*/ 10 w 22"/>
                <a:gd name="T5" fmla="*/ 2 h 31"/>
                <a:gd name="T6" fmla="*/ 17 w 22"/>
                <a:gd name="T7" fmla="*/ 9 h 31"/>
                <a:gd name="T8" fmla="*/ 10 w 22"/>
                <a:gd name="T9" fmla="*/ 22 h 31"/>
                <a:gd name="T10" fmla="*/ 11 w 22"/>
                <a:gd name="T11" fmla="*/ 24 h 31"/>
                <a:gd name="T12" fmla="*/ 19 w 22"/>
                <a:gd name="T13" fmla="*/ 27 h 31"/>
                <a:gd name="T14" fmla="*/ 9 w 22"/>
                <a:gd name="T15" fmla="*/ 27 h 31"/>
                <a:gd name="T16" fmla="*/ 4 w 22"/>
                <a:gd name="T17" fmla="*/ 24 h 31"/>
                <a:gd name="T18" fmla="*/ 4 w 22"/>
                <a:gd name="T19" fmla="*/ 24 h 31"/>
                <a:gd name="T20" fmla="*/ 12 w 22"/>
                <a:gd name="T21" fmla="*/ 16 h 31"/>
                <a:gd name="T22" fmla="*/ 13 w 22"/>
                <a:gd name="T23" fmla="*/ 12 h 31"/>
                <a:gd name="T24" fmla="*/ 11 w 22"/>
                <a:gd name="T25" fmla="*/ 8 h 31"/>
                <a:gd name="T26" fmla="*/ 11 w 22"/>
                <a:gd name="T27" fmla="*/ 8 h 31"/>
                <a:gd name="T28" fmla="*/ 8 w 22"/>
                <a:gd name="T29" fmla="*/ 7 h 31"/>
                <a:gd name="T30" fmla="*/ 4 w 22"/>
                <a:gd name="T31" fmla="*/ 8 h 31"/>
                <a:gd name="T32" fmla="*/ 10 w 22"/>
                <a:gd name="T33" fmla="*/ 0 h 31"/>
                <a:gd name="T34" fmla="*/ 10 w 22"/>
                <a:gd name="T35" fmla="*/ 0 h 31"/>
                <a:gd name="T36" fmla="*/ 0 w 22"/>
                <a:gd name="T37" fmla="*/ 4 h 31"/>
                <a:gd name="T38" fmla="*/ 2 w 22"/>
                <a:gd name="T39" fmla="*/ 11 h 31"/>
                <a:gd name="T40" fmla="*/ 4 w 22"/>
                <a:gd name="T41" fmla="*/ 11 h 31"/>
                <a:gd name="T42" fmla="*/ 8 w 22"/>
                <a:gd name="T43" fmla="*/ 10 h 31"/>
                <a:gd name="T44" fmla="*/ 10 w 22"/>
                <a:gd name="T45" fmla="*/ 10 h 31"/>
                <a:gd name="T46" fmla="*/ 10 w 22"/>
                <a:gd name="T47" fmla="*/ 12 h 31"/>
                <a:gd name="T48" fmla="*/ 3 w 22"/>
                <a:gd name="T49" fmla="*/ 21 h 31"/>
                <a:gd name="T50" fmla="*/ 1 w 22"/>
                <a:gd name="T51" fmla="*/ 24 h 31"/>
                <a:gd name="T52" fmla="*/ 1 w 22"/>
                <a:gd name="T53" fmla="*/ 29 h 31"/>
                <a:gd name="T54" fmla="*/ 2 w 22"/>
                <a:gd name="T55" fmla="*/ 31 h 31"/>
                <a:gd name="T56" fmla="*/ 9 w 22"/>
                <a:gd name="T57" fmla="*/ 30 h 31"/>
                <a:gd name="T58" fmla="*/ 21 w 22"/>
                <a:gd name="T59" fmla="*/ 31 h 31"/>
                <a:gd name="T60" fmla="*/ 22 w 22"/>
                <a:gd name="T61" fmla="*/ 29 h 31"/>
                <a:gd name="T62" fmla="*/ 22 w 22"/>
                <a:gd name="T63" fmla="*/ 23 h 31"/>
                <a:gd name="T64" fmla="*/ 21 w 22"/>
                <a:gd name="T65" fmla="*/ 22 h 31"/>
                <a:gd name="T66" fmla="*/ 17 w 22"/>
                <a:gd name="T67" fmla="*/ 18 h 31"/>
                <a:gd name="T68" fmla="*/ 19 w 22"/>
                <a:gd name="T6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" h="31">
                  <a:moveTo>
                    <a:pt x="4" y="8"/>
                  </a:moveTo>
                  <a:cubicBezTo>
                    <a:pt x="4" y="7"/>
                    <a:pt x="3" y="6"/>
                    <a:pt x="3" y="4"/>
                  </a:cubicBezTo>
                  <a:cubicBezTo>
                    <a:pt x="5" y="3"/>
                    <a:pt x="8" y="3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3" y="2"/>
                    <a:pt x="15" y="4"/>
                    <a:pt x="16" y="6"/>
                  </a:cubicBezTo>
                  <a:cubicBezTo>
                    <a:pt x="17" y="7"/>
                    <a:pt x="17" y="8"/>
                    <a:pt x="17" y="9"/>
                  </a:cubicBezTo>
                  <a:cubicBezTo>
                    <a:pt x="17" y="11"/>
                    <a:pt x="16" y="14"/>
                    <a:pt x="15" y="16"/>
                  </a:cubicBezTo>
                  <a:cubicBezTo>
                    <a:pt x="13" y="19"/>
                    <a:pt x="11" y="21"/>
                    <a:pt x="10" y="22"/>
                  </a:cubicBezTo>
                  <a:cubicBezTo>
                    <a:pt x="10" y="22"/>
                    <a:pt x="10" y="23"/>
                    <a:pt x="10" y="23"/>
                  </a:cubicBezTo>
                  <a:cubicBezTo>
                    <a:pt x="10" y="24"/>
                    <a:pt x="11" y="24"/>
                    <a:pt x="11" y="24"/>
                  </a:cubicBezTo>
                  <a:cubicBezTo>
                    <a:pt x="14" y="24"/>
                    <a:pt x="17" y="24"/>
                    <a:pt x="19" y="24"/>
                  </a:cubicBezTo>
                  <a:cubicBezTo>
                    <a:pt x="19" y="25"/>
                    <a:pt x="19" y="26"/>
                    <a:pt x="19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6" y="28"/>
                    <a:pt x="12" y="27"/>
                    <a:pt x="9" y="27"/>
                  </a:cubicBezTo>
                  <a:cubicBezTo>
                    <a:pt x="7" y="27"/>
                    <a:pt x="6" y="28"/>
                    <a:pt x="4" y="28"/>
                  </a:cubicBezTo>
                  <a:cubicBezTo>
                    <a:pt x="4" y="26"/>
                    <a:pt x="4" y="25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8" y="22"/>
                    <a:pt x="10" y="19"/>
                    <a:pt x="12" y="16"/>
                  </a:cubicBezTo>
                  <a:cubicBezTo>
                    <a:pt x="13" y="15"/>
                    <a:pt x="13" y="14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0"/>
                    <a:pt x="13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5" y="7"/>
                    <a:pt x="4" y="8"/>
                  </a:cubicBezTo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3" y="1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1" y="8"/>
                    <a:pt x="1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1"/>
                    <a:pt x="3" y="11"/>
                    <a:pt x="4" y="11"/>
                  </a:cubicBezTo>
                  <a:cubicBezTo>
                    <a:pt x="5" y="10"/>
                    <a:pt x="7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10" y="10"/>
                  </a:cubicBezTo>
                  <a:cubicBezTo>
                    <a:pt x="10" y="10"/>
                    <a:pt x="10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4"/>
                    <a:pt x="9" y="15"/>
                  </a:cubicBezTo>
                  <a:cubicBezTo>
                    <a:pt x="8" y="17"/>
                    <a:pt x="6" y="19"/>
                    <a:pt x="3" y="21"/>
                  </a:cubicBezTo>
                  <a:cubicBezTo>
                    <a:pt x="3" y="21"/>
                    <a:pt x="2" y="21"/>
                    <a:pt x="1" y="22"/>
                  </a:cubicBezTo>
                  <a:cubicBezTo>
                    <a:pt x="1" y="23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6"/>
                    <a:pt x="1" y="27"/>
                    <a:pt x="1" y="29"/>
                  </a:cubicBezTo>
                  <a:cubicBezTo>
                    <a:pt x="1" y="29"/>
                    <a:pt x="1" y="30"/>
                    <a:pt x="1" y="30"/>
                  </a:cubicBezTo>
                  <a:cubicBezTo>
                    <a:pt x="2" y="30"/>
                    <a:pt x="2" y="31"/>
                    <a:pt x="2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0"/>
                    <a:pt x="7" y="30"/>
                    <a:pt x="9" y="30"/>
                  </a:cubicBezTo>
                  <a:cubicBezTo>
                    <a:pt x="13" y="30"/>
                    <a:pt x="17" y="31"/>
                    <a:pt x="21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1" y="31"/>
                    <a:pt x="22" y="30"/>
                  </a:cubicBezTo>
                  <a:cubicBezTo>
                    <a:pt x="22" y="30"/>
                    <a:pt x="22" y="30"/>
                    <a:pt x="22" y="29"/>
                  </a:cubicBezTo>
                  <a:cubicBezTo>
                    <a:pt x="22" y="29"/>
                    <a:pt x="22" y="28"/>
                    <a:pt x="22" y="27"/>
                  </a:cubicBezTo>
                  <a:cubicBezTo>
                    <a:pt x="22" y="26"/>
                    <a:pt x="22" y="24"/>
                    <a:pt x="22" y="23"/>
                  </a:cubicBezTo>
                  <a:cubicBezTo>
                    <a:pt x="22" y="23"/>
                    <a:pt x="22" y="22"/>
                    <a:pt x="22" y="22"/>
                  </a:cubicBezTo>
                  <a:cubicBezTo>
                    <a:pt x="22" y="22"/>
                    <a:pt x="21" y="22"/>
                    <a:pt x="21" y="22"/>
                  </a:cubicBezTo>
                  <a:cubicBezTo>
                    <a:pt x="19" y="22"/>
                    <a:pt x="17" y="21"/>
                    <a:pt x="15" y="21"/>
                  </a:cubicBezTo>
                  <a:cubicBezTo>
                    <a:pt x="15" y="20"/>
                    <a:pt x="16" y="19"/>
                    <a:pt x="17" y="18"/>
                  </a:cubicBezTo>
                  <a:cubicBezTo>
                    <a:pt x="19" y="15"/>
                    <a:pt x="20" y="12"/>
                    <a:pt x="20" y="9"/>
                  </a:cubicBezTo>
                  <a:cubicBezTo>
                    <a:pt x="20" y="7"/>
                    <a:pt x="20" y="6"/>
                    <a:pt x="19" y="4"/>
                  </a:cubicBezTo>
                  <a:cubicBezTo>
                    <a:pt x="17" y="1"/>
                    <a:pt x="14" y="0"/>
                    <a:pt x="1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8" name="Rectangle 829"/>
            <p:cNvSpPr>
              <a:spLocks noChangeArrowheads="1"/>
            </p:cNvSpPr>
            <p:nvPr/>
          </p:nvSpPr>
          <p:spPr bwMode="auto">
            <a:xfrm>
              <a:off x="1160567" y="4789648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9" name="Rectangle 830"/>
            <p:cNvSpPr>
              <a:spLocks noChangeArrowheads="1"/>
            </p:cNvSpPr>
            <p:nvPr/>
          </p:nvSpPr>
          <p:spPr bwMode="auto">
            <a:xfrm>
              <a:off x="1160567" y="4789648"/>
              <a:ext cx="89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Freeform 831"/>
            <p:cNvSpPr>
              <a:spLocks noEditPoints="1"/>
            </p:cNvSpPr>
            <p:nvPr/>
          </p:nvSpPr>
          <p:spPr bwMode="auto">
            <a:xfrm>
              <a:off x="1196411" y="4819219"/>
              <a:ext cx="49286" cy="68104"/>
            </a:xfrm>
            <a:custGeom>
              <a:avLst/>
              <a:gdLst>
                <a:gd name="T0" fmla="*/ 5 w 23"/>
                <a:gd name="T1" fmla="*/ 4 h 32"/>
                <a:gd name="T2" fmla="*/ 5 w 23"/>
                <a:gd name="T3" fmla="*/ 4 h 32"/>
                <a:gd name="T4" fmla="*/ 11 w 23"/>
                <a:gd name="T5" fmla="*/ 3 h 32"/>
                <a:gd name="T6" fmla="*/ 17 w 23"/>
                <a:gd name="T7" fmla="*/ 8 h 32"/>
                <a:gd name="T8" fmla="*/ 13 w 23"/>
                <a:gd name="T9" fmla="*/ 13 h 32"/>
                <a:gd name="T10" fmla="*/ 14 w 23"/>
                <a:gd name="T11" fmla="*/ 16 h 32"/>
                <a:gd name="T12" fmla="*/ 20 w 23"/>
                <a:gd name="T13" fmla="*/ 23 h 32"/>
                <a:gd name="T14" fmla="*/ 13 w 23"/>
                <a:gd name="T15" fmla="*/ 29 h 32"/>
                <a:gd name="T16" fmla="*/ 11 w 23"/>
                <a:gd name="T17" fmla="*/ 29 h 32"/>
                <a:gd name="T18" fmla="*/ 4 w 23"/>
                <a:gd name="T19" fmla="*/ 28 h 32"/>
                <a:gd name="T20" fmla="*/ 9 w 23"/>
                <a:gd name="T21" fmla="*/ 26 h 32"/>
                <a:gd name="T22" fmla="*/ 15 w 23"/>
                <a:gd name="T23" fmla="*/ 24 h 32"/>
                <a:gd name="T24" fmla="*/ 12 w 23"/>
                <a:gd name="T25" fmla="*/ 17 h 32"/>
                <a:gd name="T26" fmla="*/ 8 w 23"/>
                <a:gd name="T27" fmla="*/ 17 h 32"/>
                <a:gd name="T28" fmla="*/ 11 w 23"/>
                <a:gd name="T29" fmla="*/ 14 h 32"/>
                <a:gd name="T30" fmla="*/ 13 w 23"/>
                <a:gd name="T31" fmla="*/ 9 h 32"/>
                <a:gd name="T32" fmla="*/ 8 w 23"/>
                <a:gd name="T33" fmla="*/ 6 h 32"/>
                <a:gd name="T34" fmla="*/ 5 w 23"/>
                <a:gd name="T35" fmla="*/ 6 h 32"/>
                <a:gd name="T36" fmla="*/ 11 w 23"/>
                <a:gd name="T37" fmla="*/ 0 h 32"/>
                <a:gd name="T38" fmla="*/ 2 w 23"/>
                <a:gd name="T39" fmla="*/ 2 h 32"/>
                <a:gd name="T40" fmla="*/ 2 w 23"/>
                <a:gd name="T41" fmla="*/ 4 h 32"/>
                <a:gd name="T42" fmla="*/ 2 w 23"/>
                <a:gd name="T43" fmla="*/ 8 h 32"/>
                <a:gd name="T44" fmla="*/ 3 w 23"/>
                <a:gd name="T45" fmla="*/ 9 h 32"/>
                <a:gd name="T46" fmla="*/ 5 w 23"/>
                <a:gd name="T47" fmla="*/ 9 h 32"/>
                <a:gd name="T48" fmla="*/ 8 w 23"/>
                <a:gd name="T49" fmla="*/ 9 h 32"/>
                <a:gd name="T50" fmla="*/ 10 w 23"/>
                <a:gd name="T51" fmla="*/ 10 h 32"/>
                <a:gd name="T52" fmla="*/ 10 w 23"/>
                <a:gd name="T53" fmla="*/ 11 h 32"/>
                <a:gd name="T54" fmla="*/ 7 w 23"/>
                <a:gd name="T55" fmla="*/ 12 h 32"/>
                <a:gd name="T56" fmla="*/ 7 w 23"/>
                <a:gd name="T57" fmla="*/ 12 h 32"/>
                <a:gd name="T58" fmla="*/ 6 w 23"/>
                <a:gd name="T59" fmla="*/ 11 h 32"/>
                <a:gd name="T60" fmla="*/ 5 w 23"/>
                <a:gd name="T61" fmla="*/ 13 h 32"/>
                <a:gd name="T62" fmla="*/ 5 w 23"/>
                <a:gd name="T63" fmla="*/ 18 h 32"/>
                <a:gd name="T64" fmla="*/ 5 w 23"/>
                <a:gd name="T65" fmla="*/ 19 h 32"/>
                <a:gd name="T66" fmla="*/ 6 w 23"/>
                <a:gd name="T67" fmla="*/ 20 h 32"/>
                <a:gd name="T68" fmla="*/ 11 w 23"/>
                <a:gd name="T69" fmla="*/ 20 h 32"/>
                <a:gd name="T70" fmla="*/ 12 w 23"/>
                <a:gd name="T71" fmla="*/ 22 h 32"/>
                <a:gd name="T72" fmla="*/ 9 w 23"/>
                <a:gd name="T73" fmla="*/ 23 h 32"/>
                <a:gd name="T74" fmla="*/ 4 w 23"/>
                <a:gd name="T75" fmla="*/ 22 h 32"/>
                <a:gd name="T76" fmla="*/ 0 w 23"/>
                <a:gd name="T77" fmla="*/ 29 h 32"/>
                <a:gd name="T78" fmla="*/ 11 w 23"/>
                <a:gd name="T79" fmla="*/ 32 h 32"/>
                <a:gd name="T80" fmla="*/ 20 w 23"/>
                <a:gd name="T81" fmla="*/ 29 h 32"/>
                <a:gd name="T82" fmla="*/ 23 w 23"/>
                <a:gd name="T83" fmla="*/ 23 h 32"/>
                <a:gd name="T84" fmla="*/ 18 w 23"/>
                <a:gd name="T85" fmla="*/ 12 h 32"/>
                <a:gd name="T86" fmla="*/ 18 w 23"/>
                <a:gd name="T87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" h="32">
                  <a:moveTo>
                    <a:pt x="5" y="6"/>
                  </a:move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3"/>
                    <a:pt x="9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3" y="3"/>
                    <a:pt x="15" y="3"/>
                    <a:pt x="16" y="4"/>
                  </a:cubicBezTo>
                  <a:cubicBezTo>
                    <a:pt x="17" y="6"/>
                    <a:pt x="17" y="7"/>
                    <a:pt x="17" y="8"/>
                  </a:cubicBezTo>
                  <a:cubicBezTo>
                    <a:pt x="17" y="9"/>
                    <a:pt x="17" y="10"/>
                    <a:pt x="16" y="11"/>
                  </a:cubicBezTo>
                  <a:cubicBezTo>
                    <a:pt x="15" y="12"/>
                    <a:pt x="14" y="13"/>
                    <a:pt x="13" y="13"/>
                  </a:cubicBezTo>
                  <a:cubicBezTo>
                    <a:pt x="13" y="14"/>
                    <a:pt x="13" y="14"/>
                    <a:pt x="13" y="15"/>
                  </a:cubicBezTo>
                  <a:cubicBezTo>
                    <a:pt x="13" y="15"/>
                    <a:pt x="13" y="16"/>
                    <a:pt x="14" y="16"/>
                  </a:cubicBezTo>
                  <a:cubicBezTo>
                    <a:pt x="18" y="17"/>
                    <a:pt x="20" y="20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5"/>
                    <a:pt x="19" y="26"/>
                    <a:pt x="18" y="27"/>
                  </a:cubicBezTo>
                  <a:cubicBezTo>
                    <a:pt x="17" y="28"/>
                    <a:pt x="15" y="29"/>
                    <a:pt x="13" y="29"/>
                  </a:cubicBezTo>
                  <a:cubicBezTo>
                    <a:pt x="13" y="29"/>
                    <a:pt x="12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8" y="29"/>
                    <a:pt x="5" y="29"/>
                    <a:pt x="4" y="28"/>
                  </a:cubicBezTo>
                  <a:cubicBezTo>
                    <a:pt x="4" y="27"/>
                    <a:pt x="4" y="26"/>
                    <a:pt x="5" y="25"/>
                  </a:cubicBezTo>
                  <a:cubicBezTo>
                    <a:pt x="6" y="26"/>
                    <a:pt x="7" y="26"/>
                    <a:pt x="9" y="26"/>
                  </a:cubicBezTo>
                  <a:cubicBezTo>
                    <a:pt x="10" y="26"/>
                    <a:pt x="11" y="26"/>
                    <a:pt x="12" y="25"/>
                  </a:cubicBezTo>
                  <a:cubicBezTo>
                    <a:pt x="13" y="25"/>
                    <a:pt x="14" y="25"/>
                    <a:pt x="15" y="24"/>
                  </a:cubicBezTo>
                  <a:cubicBezTo>
                    <a:pt x="15" y="23"/>
                    <a:pt x="15" y="22"/>
                    <a:pt x="15" y="22"/>
                  </a:cubicBezTo>
                  <a:cubicBezTo>
                    <a:pt x="15" y="20"/>
                    <a:pt x="14" y="18"/>
                    <a:pt x="12" y="17"/>
                  </a:cubicBezTo>
                  <a:cubicBezTo>
                    <a:pt x="11" y="17"/>
                    <a:pt x="10" y="16"/>
                    <a:pt x="9" y="16"/>
                  </a:cubicBezTo>
                  <a:cubicBezTo>
                    <a:pt x="9" y="16"/>
                    <a:pt x="8" y="16"/>
                    <a:pt x="8" y="17"/>
                  </a:cubicBezTo>
                  <a:cubicBezTo>
                    <a:pt x="8" y="16"/>
                    <a:pt x="8" y="15"/>
                    <a:pt x="8" y="14"/>
                  </a:cubicBezTo>
                  <a:cubicBezTo>
                    <a:pt x="9" y="14"/>
                    <a:pt x="10" y="14"/>
                    <a:pt x="11" y="14"/>
                  </a:cubicBezTo>
                  <a:cubicBezTo>
                    <a:pt x="12" y="13"/>
                    <a:pt x="13" y="12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2" y="7"/>
                    <a:pt x="11" y="6"/>
                  </a:cubicBezTo>
                  <a:cubicBezTo>
                    <a:pt x="10" y="6"/>
                    <a:pt x="9" y="6"/>
                    <a:pt x="8" y="6"/>
                  </a:cubicBezTo>
                  <a:cubicBezTo>
                    <a:pt x="7" y="6"/>
                    <a:pt x="6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9" y="0"/>
                    <a:pt x="6" y="0"/>
                    <a:pt x="4" y="1"/>
                  </a:cubicBezTo>
                  <a:cubicBezTo>
                    <a:pt x="4" y="1"/>
                    <a:pt x="3" y="1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7"/>
                    <a:pt x="2" y="8"/>
                  </a:cubicBezTo>
                  <a:cubicBezTo>
                    <a:pt x="2" y="8"/>
                    <a:pt x="2" y="9"/>
                    <a:pt x="2" y="9"/>
                  </a:cubicBezTo>
                  <a:cubicBezTo>
                    <a:pt x="2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5" y="9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10" y="9"/>
                  </a:cubicBezTo>
                  <a:cubicBezTo>
                    <a:pt x="10" y="9"/>
                    <a:pt x="10" y="9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8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6" y="11"/>
                    <a:pt x="6" y="11"/>
                  </a:cubicBezTo>
                  <a:cubicBezTo>
                    <a:pt x="6" y="11"/>
                    <a:pt x="6" y="11"/>
                    <a:pt x="5" y="12"/>
                  </a:cubicBezTo>
                  <a:cubicBezTo>
                    <a:pt x="5" y="12"/>
                    <a:pt x="5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7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8" y="19"/>
                    <a:pt x="9" y="19"/>
                  </a:cubicBezTo>
                  <a:cubicBezTo>
                    <a:pt x="10" y="19"/>
                    <a:pt x="11" y="19"/>
                    <a:pt x="11" y="20"/>
                  </a:cubicBezTo>
                  <a:cubicBezTo>
                    <a:pt x="12" y="20"/>
                    <a:pt x="12" y="21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1" y="23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7" y="23"/>
                    <a:pt x="6" y="23"/>
                    <a:pt x="5" y="22"/>
                  </a:cubicBezTo>
                  <a:cubicBezTo>
                    <a:pt x="5" y="22"/>
                    <a:pt x="4" y="22"/>
                    <a:pt x="4" y="22"/>
                  </a:cubicBezTo>
                  <a:cubicBezTo>
                    <a:pt x="4" y="22"/>
                    <a:pt x="3" y="22"/>
                    <a:pt x="3" y="22"/>
                  </a:cubicBezTo>
                  <a:cubicBezTo>
                    <a:pt x="2" y="24"/>
                    <a:pt x="1" y="26"/>
                    <a:pt x="0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4" y="32"/>
                    <a:pt x="8" y="32"/>
                    <a:pt x="11" y="32"/>
                  </a:cubicBezTo>
                  <a:cubicBezTo>
                    <a:pt x="12" y="32"/>
                    <a:pt x="13" y="32"/>
                    <a:pt x="14" y="32"/>
                  </a:cubicBezTo>
                  <a:cubicBezTo>
                    <a:pt x="16" y="31"/>
                    <a:pt x="18" y="31"/>
                    <a:pt x="20" y="29"/>
                  </a:cubicBezTo>
                  <a:cubicBezTo>
                    <a:pt x="21" y="28"/>
                    <a:pt x="22" y="26"/>
                    <a:pt x="22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19"/>
                    <a:pt x="21" y="16"/>
                    <a:pt x="17" y="14"/>
                  </a:cubicBezTo>
                  <a:cubicBezTo>
                    <a:pt x="17" y="13"/>
                    <a:pt x="18" y="13"/>
                    <a:pt x="18" y="12"/>
                  </a:cubicBezTo>
                  <a:cubicBezTo>
                    <a:pt x="19" y="11"/>
                    <a:pt x="20" y="9"/>
                    <a:pt x="20" y="8"/>
                  </a:cubicBezTo>
                  <a:cubicBezTo>
                    <a:pt x="20" y="6"/>
                    <a:pt x="19" y="4"/>
                    <a:pt x="18" y="2"/>
                  </a:cubicBezTo>
                  <a:cubicBezTo>
                    <a:pt x="16" y="0"/>
                    <a:pt x="13" y="0"/>
                    <a:pt x="1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832"/>
            <p:cNvSpPr>
              <a:spLocks noEditPoints="1"/>
            </p:cNvSpPr>
            <p:nvPr/>
          </p:nvSpPr>
          <p:spPr bwMode="auto">
            <a:xfrm>
              <a:off x="1264514" y="4882843"/>
              <a:ext cx="21506" cy="23299"/>
            </a:xfrm>
            <a:custGeom>
              <a:avLst/>
              <a:gdLst>
                <a:gd name="T0" fmla="*/ 7 w 10"/>
                <a:gd name="T1" fmla="*/ 8 h 11"/>
                <a:gd name="T2" fmla="*/ 5 w 10"/>
                <a:gd name="T3" fmla="*/ 7 h 11"/>
                <a:gd name="T4" fmla="*/ 7 w 10"/>
                <a:gd name="T5" fmla="*/ 5 h 11"/>
                <a:gd name="T6" fmla="*/ 7 w 10"/>
                <a:gd name="T7" fmla="*/ 8 h 11"/>
                <a:gd name="T8" fmla="*/ 9 w 10"/>
                <a:gd name="T9" fmla="*/ 0 h 11"/>
                <a:gd name="T10" fmla="*/ 8 w 10"/>
                <a:gd name="T11" fmla="*/ 0 h 11"/>
                <a:gd name="T12" fmla="*/ 8 w 10"/>
                <a:gd name="T13" fmla="*/ 0 h 11"/>
                <a:gd name="T14" fmla="*/ 7 w 10"/>
                <a:gd name="T15" fmla="*/ 1 h 11"/>
                <a:gd name="T16" fmla="*/ 0 w 10"/>
                <a:gd name="T17" fmla="*/ 8 h 11"/>
                <a:gd name="T18" fmla="*/ 0 w 10"/>
                <a:gd name="T19" fmla="*/ 10 h 11"/>
                <a:gd name="T20" fmla="*/ 1 w 10"/>
                <a:gd name="T21" fmla="*/ 11 h 11"/>
                <a:gd name="T22" fmla="*/ 1 w 10"/>
                <a:gd name="T23" fmla="*/ 11 h 11"/>
                <a:gd name="T24" fmla="*/ 4 w 10"/>
                <a:gd name="T25" fmla="*/ 10 h 11"/>
                <a:gd name="T26" fmla="*/ 8 w 10"/>
                <a:gd name="T27" fmla="*/ 11 h 11"/>
                <a:gd name="T28" fmla="*/ 8 w 10"/>
                <a:gd name="T29" fmla="*/ 11 h 11"/>
                <a:gd name="T30" fmla="*/ 9 w 10"/>
                <a:gd name="T31" fmla="*/ 9 h 11"/>
                <a:gd name="T32" fmla="*/ 10 w 10"/>
                <a:gd name="T33" fmla="*/ 2 h 11"/>
                <a:gd name="T34" fmla="*/ 9 w 10"/>
                <a:gd name="T35" fmla="*/ 0 h 11"/>
                <a:gd name="T36" fmla="*/ 9 w 10"/>
                <a:gd name="T3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" h="11">
                  <a:moveTo>
                    <a:pt x="7" y="8"/>
                  </a:moveTo>
                  <a:cubicBezTo>
                    <a:pt x="6" y="8"/>
                    <a:pt x="5" y="7"/>
                    <a:pt x="5" y="7"/>
                  </a:cubicBezTo>
                  <a:cubicBezTo>
                    <a:pt x="5" y="7"/>
                    <a:pt x="6" y="6"/>
                    <a:pt x="7" y="5"/>
                  </a:cubicBezTo>
                  <a:cubicBezTo>
                    <a:pt x="7" y="6"/>
                    <a:pt x="7" y="7"/>
                    <a:pt x="7" y="8"/>
                  </a:cubicBezTo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3"/>
                    <a:pt x="2" y="5"/>
                    <a:pt x="0" y="8"/>
                  </a:cubicBezTo>
                  <a:cubicBezTo>
                    <a:pt x="0" y="9"/>
                    <a:pt x="0" y="9"/>
                    <a:pt x="0" y="10"/>
                  </a:cubicBezTo>
                  <a:cubicBezTo>
                    <a:pt x="0" y="10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0"/>
                    <a:pt x="3" y="10"/>
                    <a:pt x="4" y="10"/>
                  </a:cubicBezTo>
                  <a:cubicBezTo>
                    <a:pt x="5" y="10"/>
                    <a:pt x="7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0"/>
                    <a:pt x="9" y="9"/>
                  </a:cubicBezTo>
                  <a:cubicBezTo>
                    <a:pt x="10" y="7"/>
                    <a:pt x="10" y="4"/>
                    <a:pt x="10" y="2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2" name="Freeform 833"/>
            <p:cNvSpPr>
              <a:spLocks noEditPoints="1"/>
            </p:cNvSpPr>
            <p:nvPr/>
          </p:nvSpPr>
          <p:spPr bwMode="auto">
            <a:xfrm>
              <a:off x="1251969" y="4868505"/>
              <a:ext cx="54662" cy="67208"/>
            </a:xfrm>
            <a:custGeom>
              <a:avLst/>
              <a:gdLst>
                <a:gd name="T0" fmla="*/ 19 w 26"/>
                <a:gd name="T1" fmla="*/ 3 h 32"/>
                <a:gd name="T2" fmla="*/ 18 w 26"/>
                <a:gd name="T3" fmla="*/ 15 h 32"/>
                <a:gd name="T4" fmla="*/ 18 w 26"/>
                <a:gd name="T5" fmla="*/ 17 h 32"/>
                <a:gd name="T6" fmla="*/ 20 w 26"/>
                <a:gd name="T7" fmla="*/ 18 h 32"/>
                <a:gd name="T8" fmla="*/ 23 w 26"/>
                <a:gd name="T9" fmla="*/ 18 h 32"/>
                <a:gd name="T10" fmla="*/ 23 w 26"/>
                <a:gd name="T11" fmla="*/ 20 h 32"/>
                <a:gd name="T12" fmla="*/ 19 w 26"/>
                <a:gd name="T13" fmla="*/ 20 h 32"/>
                <a:gd name="T14" fmla="*/ 18 w 26"/>
                <a:gd name="T15" fmla="*/ 21 h 32"/>
                <a:gd name="T16" fmla="*/ 17 w 26"/>
                <a:gd name="T17" fmla="*/ 27 h 32"/>
                <a:gd name="T18" fmla="*/ 15 w 26"/>
                <a:gd name="T19" fmla="*/ 29 h 32"/>
                <a:gd name="T20" fmla="*/ 14 w 26"/>
                <a:gd name="T21" fmla="*/ 20 h 32"/>
                <a:gd name="T22" fmla="*/ 13 w 26"/>
                <a:gd name="T23" fmla="*/ 20 h 32"/>
                <a:gd name="T24" fmla="*/ 5 w 26"/>
                <a:gd name="T25" fmla="*/ 20 h 32"/>
                <a:gd name="T26" fmla="*/ 3 w 26"/>
                <a:gd name="T27" fmla="*/ 20 h 32"/>
                <a:gd name="T28" fmla="*/ 3 w 26"/>
                <a:gd name="T29" fmla="*/ 17 h 32"/>
                <a:gd name="T30" fmla="*/ 15 w 26"/>
                <a:gd name="T31" fmla="*/ 3 h 32"/>
                <a:gd name="T32" fmla="*/ 20 w 26"/>
                <a:gd name="T33" fmla="*/ 0 h 32"/>
                <a:gd name="T34" fmla="*/ 17 w 26"/>
                <a:gd name="T35" fmla="*/ 0 h 32"/>
                <a:gd name="T36" fmla="*/ 15 w 26"/>
                <a:gd name="T37" fmla="*/ 0 h 32"/>
                <a:gd name="T38" fmla="*/ 14 w 26"/>
                <a:gd name="T39" fmla="*/ 0 h 32"/>
                <a:gd name="T40" fmla="*/ 13 w 26"/>
                <a:gd name="T41" fmla="*/ 0 h 32"/>
                <a:gd name="T42" fmla="*/ 13 w 26"/>
                <a:gd name="T43" fmla="*/ 1 h 32"/>
                <a:gd name="T44" fmla="*/ 2 w 26"/>
                <a:gd name="T45" fmla="*/ 14 h 32"/>
                <a:gd name="T46" fmla="*/ 0 w 26"/>
                <a:gd name="T47" fmla="*/ 18 h 32"/>
                <a:gd name="T48" fmla="*/ 0 w 26"/>
                <a:gd name="T49" fmla="*/ 22 h 32"/>
                <a:gd name="T50" fmla="*/ 5 w 26"/>
                <a:gd name="T51" fmla="*/ 23 h 32"/>
                <a:gd name="T52" fmla="*/ 12 w 26"/>
                <a:gd name="T53" fmla="*/ 30 h 32"/>
                <a:gd name="T54" fmla="*/ 12 w 26"/>
                <a:gd name="T55" fmla="*/ 32 h 32"/>
                <a:gd name="T56" fmla="*/ 13 w 26"/>
                <a:gd name="T57" fmla="*/ 32 h 32"/>
                <a:gd name="T58" fmla="*/ 20 w 26"/>
                <a:gd name="T59" fmla="*/ 30 h 32"/>
                <a:gd name="T60" fmla="*/ 20 w 26"/>
                <a:gd name="T61" fmla="*/ 27 h 32"/>
                <a:gd name="T62" fmla="*/ 23 w 26"/>
                <a:gd name="T63" fmla="*/ 23 h 32"/>
                <a:gd name="T64" fmla="*/ 26 w 26"/>
                <a:gd name="T65" fmla="*/ 22 h 32"/>
                <a:gd name="T66" fmla="*/ 26 w 26"/>
                <a:gd name="T67" fmla="*/ 15 h 32"/>
                <a:gd name="T68" fmla="*/ 25 w 26"/>
                <a:gd name="T69" fmla="*/ 15 h 32"/>
                <a:gd name="T70" fmla="*/ 21 w 26"/>
                <a:gd name="T71" fmla="*/ 15 h 32"/>
                <a:gd name="T72" fmla="*/ 22 w 26"/>
                <a:gd name="T73" fmla="*/ 2 h 32"/>
                <a:gd name="T74" fmla="*/ 20 w 26"/>
                <a:gd name="T7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6" h="32">
                  <a:moveTo>
                    <a:pt x="17" y="3"/>
                  </a:moveTo>
                  <a:cubicBezTo>
                    <a:pt x="17" y="3"/>
                    <a:pt x="18" y="3"/>
                    <a:pt x="19" y="3"/>
                  </a:cubicBezTo>
                  <a:cubicBezTo>
                    <a:pt x="18" y="7"/>
                    <a:pt x="18" y="9"/>
                    <a:pt x="18" y="13"/>
                  </a:cubicBezTo>
                  <a:cubicBezTo>
                    <a:pt x="18" y="14"/>
                    <a:pt x="18" y="15"/>
                    <a:pt x="18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7"/>
                    <a:pt x="19" y="17"/>
                    <a:pt x="19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2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3" y="19"/>
                    <a:pt x="23" y="19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2" y="20"/>
                    <a:pt x="21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8" y="21"/>
                  </a:cubicBezTo>
                  <a:cubicBezTo>
                    <a:pt x="18" y="21"/>
                    <a:pt x="18" y="21"/>
                    <a:pt x="18" y="22"/>
                  </a:cubicBezTo>
                  <a:cubicBezTo>
                    <a:pt x="18" y="24"/>
                    <a:pt x="18" y="26"/>
                    <a:pt x="17" y="27"/>
                  </a:cubicBezTo>
                  <a:cubicBezTo>
                    <a:pt x="17" y="28"/>
                    <a:pt x="17" y="29"/>
                    <a:pt x="17" y="29"/>
                  </a:cubicBezTo>
                  <a:cubicBezTo>
                    <a:pt x="16" y="29"/>
                    <a:pt x="16" y="29"/>
                    <a:pt x="15" y="29"/>
                  </a:cubicBezTo>
                  <a:cubicBezTo>
                    <a:pt x="15" y="27"/>
                    <a:pt x="15" y="25"/>
                    <a:pt x="15" y="22"/>
                  </a:cubicBezTo>
                  <a:cubicBezTo>
                    <a:pt x="15" y="21"/>
                    <a:pt x="15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0" y="20"/>
                    <a:pt x="8" y="20"/>
                    <a:pt x="5" y="20"/>
                  </a:cubicBezTo>
                  <a:cubicBezTo>
                    <a:pt x="4" y="20"/>
                    <a:pt x="4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19"/>
                    <a:pt x="3" y="19"/>
                    <a:pt x="3" y="18"/>
                  </a:cubicBezTo>
                  <a:cubicBezTo>
                    <a:pt x="3" y="18"/>
                    <a:pt x="3" y="18"/>
                    <a:pt x="3" y="17"/>
                  </a:cubicBezTo>
                  <a:cubicBezTo>
                    <a:pt x="5" y="14"/>
                    <a:pt x="11" y="7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6" y="3"/>
                    <a:pt x="17" y="3"/>
                  </a:cubicBezTo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0" y="3"/>
                    <a:pt x="7" y="7"/>
                    <a:pt x="5" y="10"/>
                  </a:cubicBezTo>
                  <a:cubicBezTo>
                    <a:pt x="4" y="11"/>
                    <a:pt x="2" y="13"/>
                    <a:pt x="2" y="14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0" y="17"/>
                    <a:pt x="0" y="17"/>
                    <a:pt x="0" y="18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0"/>
                    <a:pt x="0" y="21"/>
                    <a:pt x="0" y="22"/>
                  </a:cubicBezTo>
                  <a:cubicBezTo>
                    <a:pt x="0" y="23"/>
                    <a:pt x="1" y="23"/>
                    <a:pt x="2" y="23"/>
                  </a:cubicBezTo>
                  <a:cubicBezTo>
                    <a:pt x="3" y="23"/>
                    <a:pt x="4" y="23"/>
                    <a:pt x="5" y="23"/>
                  </a:cubicBezTo>
                  <a:cubicBezTo>
                    <a:pt x="7" y="23"/>
                    <a:pt x="10" y="23"/>
                    <a:pt x="12" y="23"/>
                  </a:cubicBezTo>
                  <a:cubicBezTo>
                    <a:pt x="12" y="25"/>
                    <a:pt x="12" y="27"/>
                    <a:pt x="12" y="30"/>
                  </a:cubicBezTo>
                  <a:cubicBezTo>
                    <a:pt x="12" y="30"/>
                    <a:pt x="12" y="30"/>
                    <a:pt x="12" y="31"/>
                  </a:cubicBezTo>
                  <a:cubicBezTo>
                    <a:pt x="12" y="31"/>
                    <a:pt x="12" y="32"/>
                    <a:pt x="12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5" y="32"/>
                    <a:pt x="17" y="32"/>
                    <a:pt x="19" y="32"/>
                  </a:cubicBezTo>
                  <a:cubicBezTo>
                    <a:pt x="20" y="32"/>
                    <a:pt x="20" y="31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29"/>
                    <a:pt x="20" y="27"/>
                  </a:cubicBezTo>
                  <a:cubicBezTo>
                    <a:pt x="21" y="26"/>
                    <a:pt x="21" y="25"/>
                    <a:pt x="21" y="23"/>
                  </a:cubicBezTo>
                  <a:cubicBezTo>
                    <a:pt x="21" y="23"/>
                    <a:pt x="22" y="23"/>
                    <a:pt x="23" y="23"/>
                  </a:cubicBezTo>
                  <a:cubicBezTo>
                    <a:pt x="24" y="23"/>
                    <a:pt x="24" y="23"/>
                    <a:pt x="25" y="23"/>
                  </a:cubicBezTo>
                  <a:cubicBezTo>
                    <a:pt x="26" y="23"/>
                    <a:pt x="26" y="23"/>
                    <a:pt x="26" y="22"/>
                  </a:cubicBezTo>
                  <a:cubicBezTo>
                    <a:pt x="26" y="21"/>
                    <a:pt x="26" y="18"/>
                    <a:pt x="26" y="16"/>
                  </a:cubicBezTo>
                  <a:cubicBezTo>
                    <a:pt x="26" y="16"/>
                    <a:pt x="26" y="16"/>
                    <a:pt x="26" y="15"/>
                  </a:cubicBezTo>
                  <a:cubicBezTo>
                    <a:pt x="26" y="15"/>
                    <a:pt x="25" y="15"/>
                    <a:pt x="25" y="15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4" y="15"/>
                    <a:pt x="24" y="15"/>
                    <a:pt x="23" y="15"/>
                  </a:cubicBezTo>
                  <a:cubicBezTo>
                    <a:pt x="22" y="15"/>
                    <a:pt x="22" y="15"/>
                    <a:pt x="21" y="15"/>
                  </a:cubicBezTo>
                  <a:cubicBezTo>
                    <a:pt x="21" y="14"/>
                    <a:pt x="21" y="14"/>
                    <a:pt x="21" y="13"/>
                  </a:cubicBezTo>
                  <a:cubicBezTo>
                    <a:pt x="21" y="9"/>
                    <a:pt x="21" y="6"/>
                    <a:pt x="22" y="2"/>
                  </a:cubicBezTo>
                  <a:cubicBezTo>
                    <a:pt x="22" y="1"/>
                    <a:pt x="21" y="1"/>
                    <a:pt x="21" y="0"/>
                  </a:cubicBezTo>
                  <a:cubicBezTo>
                    <a:pt x="21" y="0"/>
                    <a:pt x="20" y="0"/>
                    <a:pt x="2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73" name="组合 172"/>
          <p:cNvGrpSpPr/>
          <p:nvPr/>
        </p:nvGrpSpPr>
        <p:grpSpPr>
          <a:xfrm>
            <a:off x="4000732" y="2712549"/>
            <a:ext cx="291167" cy="162490"/>
            <a:chOff x="254610" y="4524402"/>
            <a:chExt cx="555582" cy="310051"/>
          </a:xfrm>
        </p:grpSpPr>
        <p:sp>
          <p:nvSpPr>
            <p:cNvPr id="174" name="Rectangle 834"/>
            <p:cNvSpPr>
              <a:spLocks noChangeArrowheads="1"/>
            </p:cNvSpPr>
            <p:nvPr/>
          </p:nvSpPr>
          <p:spPr bwMode="auto">
            <a:xfrm>
              <a:off x="384544" y="4581752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5" name="Freeform 835"/>
            <p:cNvSpPr>
              <a:spLocks/>
            </p:cNvSpPr>
            <p:nvPr/>
          </p:nvSpPr>
          <p:spPr bwMode="auto">
            <a:xfrm>
              <a:off x="384544" y="458175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6" name="Rectangle 836"/>
            <p:cNvSpPr>
              <a:spLocks noChangeArrowheads="1"/>
            </p:cNvSpPr>
            <p:nvPr/>
          </p:nvSpPr>
          <p:spPr bwMode="auto">
            <a:xfrm>
              <a:off x="420388" y="4713479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7" name="Rectangle 837"/>
            <p:cNvSpPr>
              <a:spLocks noChangeArrowheads="1"/>
            </p:cNvSpPr>
            <p:nvPr/>
          </p:nvSpPr>
          <p:spPr bwMode="auto">
            <a:xfrm>
              <a:off x="420388" y="4713479"/>
              <a:ext cx="89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8" name="Freeform 838"/>
            <p:cNvSpPr>
              <a:spLocks noEditPoints="1"/>
            </p:cNvSpPr>
            <p:nvPr/>
          </p:nvSpPr>
          <p:spPr bwMode="auto">
            <a:xfrm>
              <a:off x="254610" y="4524402"/>
              <a:ext cx="555582" cy="310051"/>
            </a:xfrm>
            <a:custGeom>
              <a:avLst/>
              <a:gdLst>
                <a:gd name="T0" fmla="*/ 119 w 262"/>
                <a:gd name="T1" fmla="*/ 120 h 146"/>
                <a:gd name="T2" fmla="*/ 116 w 262"/>
                <a:gd name="T3" fmla="*/ 139 h 146"/>
                <a:gd name="T4" fmla="*/ 105 w 262"/>
                <a:gd name="T5" fmla="*/ 107 h 146"/>
                <a:gd name="T6" fmla="*/ 106 w 262"/>
                <a:gd name="T7" fmla="*/ 132 h 146"/>
                <a:gd name="T8" fmla="*/ 83 w 262"/>
                <a:gd name="T9" fmla="*/ 116 h 146"/>
                <a:gd name="T10" fmla="*/ 96 w 262"/>
                <a:gd name="T11" fmla="*/ 97 h 146"/>
                <a:gd name="T12" fmla="*/ 75 w 262"/>
                <a:gd name="T13" fmla="*/ 112 h 146"/>
                <a:gd name="T14" fmla="*/ 79 w 262"/>
                <a:gd name="T15" fmla="*/ 93 h 146"/>
                <a:gd name="T16" fmla="*/ 78 w 262"/>
                <a:gd name="T17" fmla="*/ 110 h 146"/>
                <a:gd name="T18" fmla="*/ 36 w 262"/>
                <a:gd name="T19" fmla="*/ 90 h 146"/>
                <a:gd name="T20" fmla="*/ 213 w 262"/>
                <a:gd name="T21" fmla="*/ 87 h 146"/>
                <a:gd name="T22" fmla="*/ 31 w 262"/>
                <a:gd name="T23" fmla="*/ 88 h 146"/>
                <a:gd name="T24" fmla="*/ 205 w 262"/>
                <a:gd name="T25" fmla="*/ 82 h 146"/>
                <a:gd name="T26" fmla="*/ 32 w 262"/>
                <a:gd name="T27" fmla="*/ 79 h 146"/>
                <a:gd name="T28" fmla="*/ 63 w 262"/>
                <a:gd name="T29" fmla="*/ 32 h 146"/>
                <a:gd name="T30" fmla="*/ 108 w 262"/>
                <a:gd name="T31" fmla="*/ 47 h 146"/>
                <a:gd name="T32" fmla="*/ 196 w 262"/>
                <a:gd name="T33" fmla="*/ 90 h 146"/>
                <a:gd name="T34" fmla="*/ 147 w 262"/>
                <a:gd name="T35" fmla="*/ 83 h 146"/>
                <a:gd name="T36" fmla="*/ 145 w 262"/>
                <a:gd name="T37" fmla="*/ 102 h 146"/>
                <a:gd name="T38" fmla="*/ 167 w 262"/>
                <a:gd name="T39" fmla="*/ 122 h 146"/>
                <a:gd name="T40" fmla="*/ 133 w 262"/>
                <a:gd name="T41" fmla="*/ 120 h 146"/>
                <a:gd name="T42" fmla="*/ 143 w 262"/>
                <a:gd name="T43" fmla="*/ 141 h 146"/>
                <a:gd name="T44" fmla="*/ 123 w 262"/>
                <a:gd name="T45" fmla="*/ 116 h 146"/>
                <a:gd name="T46" fmla="*/ 110 w 262"/>
                <a:gd name="T47" fmla="*/ 100 h 146"/>
                <a:gd name="T48" fmla="*/ 78 w 262"/>
                <a:gd name="T49" fmla="*/ 89 h 146"/>
                <a:gd name="T50" fmla="*/ 75 w 262"/>
                <a:gd name="T51" fmla="*/ 48 h 146"/>
                <a:gd name="T52" fmla="*/ 176 w 262"/>
                <a:gd name="T53" fmla="*/ 34 h 146"/>
                <a:gd name="T54" fmla="*/ 129 w 262"/>
                <a:gd name="T55" fmla="*/ 39 h 146"/>
                <a:gd name="T56" fmla="*/ 38 w 262"/>
                <a:gd name="T57" fmla="*/ 79 h 146"/>
                <a:gd name="T58" fmla="*/ 61 w 262"/>
                <a:gd name="T59" fmla="*/ 27 h 146"/>
                <a:gd name="T60" fmla="*/ 39 w 262"/>
                <a:gd name="T61" fmla="*/ 85 h 146"/>
                <a:gd name="T62" fmla="*/ 219 w 262"/>
                <a:gd name="T63" fmla="*/ 71 h 146"/>
                <a:gd name="T64" fmla="*/ 213 w 262"/>
                <a:gd name="T65" fmla="*/ 78 h 146"/>
                <a:gd name="T66" fmla="*/ 190 w 262"/>
                <a:gd name="T67" fmla="*/ 24 h 146"/>
                <a:gd name="T68" fmla="*/ 198 w 262"/>
                <a:gd name="T69" fmla="*/ 9 h 146"/>
                <a:gd name="T70" fmla="*/ 184 w 262"/>
                <a:gd name="T71" fmla="*/ 23 h 146"/>
                <a:gd name="T72" fmla="*/ 98 w 262"/>
                <a:gd name="T73" fmla="*/ 22 h 146"/>
                <a:gd name="T74" fmla="*/ 64 w 262"/>
                <a:gd name="T75" fmla="*/ 17 h 146"/>
                <a:gd name="T76" fmla="*/ 52 w 262"/>
                <a:gd name="T77" fmla="*/ 16 h 146"/>
                <a:gd name="T78" fmla="*/ 30 w 262"/>
                <a:gd name="T79" fmla="*/ 70 h 146"/>
                <a:gd name="T80" fmla="*/ 22 w 262"/>
                <a:gd name="T81" fmla="*/ 68 h 146"/>
                <a:gd name="T82" fmla="*/ 19 w 262"/>
                <a:gd name="T83" fmla="*/ 62 h 146"/>
                <a:gd name="T84" fmla="*/ 13 w 262"/>
                <a:gd name="T85" fmla="*/ 60 h 146"/>
                <a:gd name="T86" fmla="*/ 9 w 262"/>
                <a:gd name="T87" fmla="*/ 55 h 146"/>
                <a:gd name="T88" fmla="*/ 2 w 262"/>
                <a:gd name="T89" fmla="*/ 79 h 146"/>
                <a:gd name="T90" fmla="*/ 52 w 262"/>
                <a:gd name="T91" fmla="*/ 84 h 146"/>
                <a:gd name="T92" fmla="*/ 78 w 262"/>
                <a:gd name="T93" fmla="*/ 117 h 146"/>
                <a:gd name="T94" fmla="*/ 95 w 262"/>
                <a:gd name="T95" fmla="*/ 132 h 146"/>
                <a:gd name="T96" fmla="*/ 124 w 262"/>
                <a:gd name="T97" fmla="*/ 137 h 146"/>
                <a:gd name="T98" fmla="*/ 155 w 262"/>
                <a:gd name="T99" fmla="*/ 134 h 146"/>
                <a:gd name="T100" fmla="*/ 192 w 262"/>
                <a:gd name="T101" fmla="*/ 110 h 146"/>
                <a:gd name="T102" fmla="*/ 206 w 262"/>
                <a:gd name="T103" fmla="*/ 89 h 146"/>
                <a:gd name="T104" fmla="*/ 262 w 262"/>
                <a:gd name="T105" fmla="*/ 55 h 146"/>
                <a:gd name="T106" fmla="*/ 254 w 262"/>
                <a:gd name="T107" fmla="*/ 56 h 146"/>
                <a:gd name="T108" fmla="*/ 238 w 262"/>
                <a:gd name="T109" fmla="*/ 77 h 146"/>
                <a:gd name="T110" fmla="*/ 241 w 262"/>
                <a:gd name="T111" fmla="*/ 59 h 146"/>
                <a:gd name="T112" fmla="*/ 232 w 262"/>
                <a:gd name="T113" fmla="*/ 61 h 146"/>
                <a:gd name="T114" fmla="*/ 224 w 262"/>
                <a:gd name="T115" fmla="*/ 72 h 146"/>
                <a:gd name="T116" fmla="*/ 197 w 262"/>
                <a:gd name="T117" fmla="*/ 1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2" h="146">
                  <a:moveTo>
                    <a:pt x="116" y="139"/>
                  </a:moveTo>
                  <a:cubicBezTo>
                    <a:pt x="114" y="139"/>
                    <a:pt x="114" y="139"/>
                    <a:pt x="113" y="139"/>
                  </a:cubicBezTo>
                  <a:cubicBezTo>
                    <a:pt x="112" y="138"/>
                    <a:pt x="111" y="135"/>
                    <a:pt x="111" y="133"/>
                  </a:cubicBezTo>
                  <a:cubicBezTo>
                    <a:pt x="111" y="133"/>
                    <a:pt x="112" y="132"/>
                    <a:pt x="112" y="131"/>
                  </a:cubicBezTo>
                  <a:cubicBezTo>
                    <a:pt x="113" y="129"/>
                    <a:pt x="114" y="125"/>
                    <a:pt x="115" y="123"/>
                  </a:cubicBezTo>
                  <a:cubicBezTo>
                    <a:pt x="115" y="122"/>
                    <a:pt x="115" y="122"/>
                    <a:pt x="116" y="122"/>
                  </a:cubicBezTo>
                  <a:cubicBezTo>
                    <a:pt x="116" y="122"/>
                    <a:pt x="116" y="122"/>
                    <a:pt x="116" y="122"/>
                  </a:cubicBezTo>
                  <a:cubicBezTo>
                    <a:pt x="116" y="121"/>
                    <a:pt x="116" y="121"/>
                    <a:pt x="117" y="120"/>
                  </a:cubicBezTo>
                  <a:cubicBezTo>
                    <a:pt x="118" y="120"/>
                    <a:pt x="118" y="120"/>
                    <a:pt x="119" y="120"/>
                  </a:cubicBezTo>
                  <a:cubicBezTo>
                    <a:pt x="119" y="120"/>
                    <a:pt x="119" y="120"/>
                    <a:pt x="119" y="120"/>
                  </a:cubicBezTo>
                  <a:cubicBezTo>
                    <a:pt x="119" y="120"/>
                    <a:pt x="120" y="120"/>
                    <a:pt x="121" y="120"/>
                  </a:cubicBezTo>
                  <a:cubicBezTo>
                    <a:pt x="122" y="121"/>
                    <a:pt x="123" y="122"/>
                    <a:pt x="123" y="122"/>
                  </a:cubicBezTo>
                  <a:cubicBezTo>
                    <a:pt x="124" y="123"/>
                    <a:pt x="124" y="124"/>
                    <a:pt x="124" y="125"/>
                  </a:cubicBezTo>
                  <a:cubicBezTo>
                    <a:pt x="124" y="125"/>
                    <a:pt x="124" y="125"/>
                    <a:pt x="124" y="125"/>
                  </a:cubicBezTo>
                  <a:cubicBezTo>
                    <a:pt x="124" y="125"/>
                    <a:pt x="124" y="126"/>
                    <a:pt x="123" y="128"/>
                  </a:cubicBezTo>
                  <a:cubicBezTo>
                    <a:pt x="122" y="131"/>
                    <a:pt x="120" y="135"/>
                    <a:pt x="118" y="138"/>
                  </a:cubicBezTo>
                  <a:cubicBezTo>
                    <a:pt x="118" y="139"/>
                    <a:pt x="117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moveTo>
                    <a:pt x="104" y="133"/>
                  </a:moveTo>
                  <a:cubicBezTo>
                    <a:pt x="102" y="133"/>
                    <a:pt x="100" y="131"/>
                    <a:pt x="99" y="130"/>
                  </a:cubicBezTo>
                  <a:cubicBezTo>
                    <a:pt x="98" y="129"/>
                    <a:pt x="98" y="127"/>
                    <a:pt x="98" y="126"/>
                  </a:cubicBezTo>
                  <a:cubicBezTo>
                    <a:pt x="98" y="125"/>
                    <a:pt x="98" y="124"/>
                    <a:pt x="99" y="122"/>
                  </a:cubicBezTo>
                  <a:cubicBezTo>
                    <a:pt x="99" y="122"/>
                    <a:pt x="99" y="122"/>
                    <a:pt x="99" y="122"/>
                  </a:cubicBezTo>
                  <a:cubicBezTo>
                    <a:pt x="99" y="121"/>
                    <a:pt x="100" y="120"/>
                    <a:pt x="100" y="119"/>
                  </a:cubicBezTo>
                  <a:cubicBezTo>
                    <a:pt x="102" y="116"/>
                    <a:pt x="103" y="113"/>
                    <a:pt x="104" y="110"/>
                  </a:cubicBezTo>
                  <a:cubicBezTo>
                    <a:pt x="104" y="109"/>
                    <a:pt x="104" y="108"/>
                    <a:pt x="105" y="107"/>
                  </a:cubicBezTo>
                  <a:cubicBezTo>
                    <a:pt x="105" y="106"/>
                    <a:pt x="107" y="105"/>
                    <a:pt x="109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11" y="105"/>
                    <a:pt x="113" y="107"/>
                    <a:pt x="113" y="109"/>
                  </a:cubicBezTo>
                  <a:cubicBezTo>
                    <a:pt x="113" y="109"/>
                    <a:pt x="113" y="109"/>
                    <a:pt x="113" y="110"/>
                  </a:cubicBezTo>
                  <a:cubicBezTo>
                    <a:pt x="113" y="111"/>
                    <a:pt x="113" y="112"/>
                    <a:pt x="112" y="114"/>
                  </a:cubicBezTo>
                  <a:cubicBezTo>
                    <a:pt x="111" y="119"/>
                    <a:pt x="109" y="125"/>
                    <a:pt x="107" y="130"/>
                  </a:cubicBezTo>
                  <a:cubicBezTo>
                    <a:pt x="107" y="132"/>
                    <a:pt x="106" y="132"/>
                    <a:pt x="106" y="132"/>
                  </a:cubicBezTo>
                  <a:cubicBezTo>
                    <a:pt x="105" y="133"/>
                    <a:pt x="105" y="133"/>
                    <a:pt x="105" y="133"/>
                  </a:cubicBezTo>
                  <a:cubicBezTo>
                    <a:pt x="104" y="133"/>
                    <a:pt x="104" y="133"/>
                    <a:pt x="104" y="133"/>
                  </a:cubicBezTo>
                  <a:cubicBezTo>
                    <a:pt x="104" y="133"/>
                    <a:pt x="104" y="133"/>
                    <a:pt x="104" y="133"/>
                  </a:cubicBezTo>
                  <a:moveTo>
                    <a:pt x="89" y="124"/>
                  </a:moveTo>
                  <a:cubicBezTo>
                    <a:pt x="89" y="124"/>
                    <a:pt x="89" y="124"/>
                    <a:pt x="89" y="124"/>
                  </a:cubicBezTo>
                  <a:cubicBezTo>
                    <a:pt x="88" y="124"/>
                    <a:pt x="86" y="124"/>
                    <a:pt x="86" y="123"/>
                  </a:cubicBezTo>
                  <a:cubicBezTo>
                    <a:pt x="85" y="123"/>
                    <a:pt x="84" y="123"/>
                    <a:pt x="84" y="122"/>
                  </a:cubicBezTo>
                  <a:cubicBezTo>
                    <a:pt x="84" y="122"/>
                    <a:pt x="84" y="121"/>
                    <a:pt x="83" y="121"/>
                  </a:cubicBezTo>
                  <a:cubicBezTo>
                    <a:pt x="83" y="119"/>
                    <a:pt x="83" y="117"/>
                    <a:pt x="83" y="116"/>
                  </a:cubicBezTo>
                  <a:cubicBezTo>
                    <a:pt x="83" y="116"/>
                    <a:pt x="83" y="116"/>
                    <a:pt x="83" y="116"/>
                  </a:cubicBezTo>
                  <a:cubicBezTo>
                    <a:pt x="83" y="113"/>
                    <a:pt x="84" y="110"/>
                    <a:pt x="86" y="106"/>
                  </a:cubicBezTo>
                  <a:cubicBezTo>
                    <a:pt x="87" y="105"/>
                    <a:pt x="87" y="104"/>
                    <a:pt x="87" y="104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2"/>
                    <a:pt x="88" y="102"/>
                    <a:pt x="88" y="102"/>
                  </a:cubicBezTo>
                  <a:cubicBezTo>
                    <a:pt x="89" y="101"/>
                    <a:pt x="89" y="100"/>
                    <a:pt x="90" y="99"/>
                  </a:cubicBezTo>
                  <a:cubicBezTo>
                    <a:pt x="91" y="98"/>
                    <a:pt x="93" y="97"/>
                    <a:pt x="94" y="97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5" y="97"/>
                    <a:pt x="96" y="97"/>
                    <a:pt x="96" y="97"/>
                  </a:cubicBezTo>
                  <a:cubicBezTo>
                    <a:pt x="97" y="97"/>
                    <a:pt x="98" y="98"/>
                    <a:pt x="99" y="99"/>
                  </a:cubicBezTo>
                  <a:cubicBezTo>
                    <a:pt x="99" y="101"/>
                    <a:pt x="100" y="102"/>
                    <a:pt x="100" y="104"/>
                  </a:cubicBezTo>
                  <a:cubicBezTo>
                    <a:pt x="100" y="104"/>
                    <a:pt x="100" y="105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7"/>
                    <a:pt x="100" y="107"/>
                    <a:pt x="99" y="108"/>
                  </a:cubicBezTo>
                  <a:cubicBezTo>
                    <a:pt x="98" y="111"/>
                    <a:pt x="97" y="114"/>
                    <a:pt x="96" y="117"/>
                  </a:cubicBezTo>
                  <a:cubicBezTo>
                    <a:pt x="94" y="120"/>
                    <a:pt x="93" y="122"/>
                    <a:pt x="91" y="123"/>
                  </a:cubicBezTo>
                  <a:cubicBezTo>
                    <a:pt x="90" y="124"/>
                    <a:pt x="90" y="124"/>
                    <a:pt x="89" y="124"/>
                  </a:cubicBezTo>
                  <a:moveTo>
                    <a:pt x="75" y="112"/>
                  </a:move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4" y="112"/>
                    <a:pt x="73" y="112"/>
                    <a:pt x="72" y="111"/>
                  </a:cubicBezTo>
                  <a:cubicBezTo>
                    <a:pt x="72" y="110"/>
                    <a:pt x="72" y="110"/>
                    <a:pt x="72" y="109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2" y="108"/>
                    <a:pt x="72" y="108"/>
                    <a:pt x="72" y="107"/>
                  </a:cubicBezTo>
                  <a:cubicBezTo>
                    <a:pt x="73" y="103"/>
                    <a:pt x="74" y="100"/>
                    <a:pt x="76" y="97"/>
                  </a:cubicBezTo>
                  <a:cubicBezTo>
                    <a:pt x="76" y="96"/>
                    <a:pt x="77" y="95"/>
                    <a:pt x="77" y="94"/>
                  </a:cubicBezTo>
                  <a:cubicBezTo>
                    <a:pt x="78" y="94"/>
                    <a:pt x="78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80" y="93"/>
                    <a:pt x="81" y="94"/>
                    <a:pt x="82" y="94"/>
                  </a:cubicBezTo>
                  <a:cubicBezTo>
                    <a:pt x="83" y="95"/>
                    <a:pt x="84" y="96"/>
                    <a:pt x="84" y="98"/>
                  </a:cubicBezTo>
                  <a:cubicBezTo>
                    <a:pt x="84" y="99"/>
                    <a:pt x="84" y="100"/>
                    <a:pt x="83" y="101"/>
                  </a:cubicBezTo>
                  <a:cubicBezTo>
                    <a:pt x="83" y="102"/>
                    <a:pt x="82" y="103"/>
                    <a:pt x="82" y="104"/>
                  </a:cubicBezTo>
                  <a:cubicBezTo>
                    <a:pt x="81" y="106"/>
                    <a:pt x="80" y="107"/>
                    <a:pt x="79" y="109"/>
                  </a:cubicBezTo>
                  <a:cubicBezTo>
                    <a:pt x="79" y="109"/>
                    <a:pt x="78" y="110"/>
                    <a:pt x="78" y="110"/>
                  </a:cubicBezTo>
                  <a:cubicBezTo>
                    <a:pt x="78" y="111"/>
                    <a:pt x="76" y="112"/>
                    <a:pt x="75" y="112"/>
                  </a:cubicBezTo>
                  <a:moveTo>
                    <a:pt x="36" y="90"/>
                  </a:moveTo>
                  <a:cubicBezTo>
                    <a:pt x="36" y="90"/>
                    <a:pt x="35" y="90"/>
                    <a:pt x="34" y="90"/>
                  </a:cubicBezTo>
                  <a:cubicBezTo>
                    <a:pt x="34" y="90"/>
                    <a:pt x="34" y="90"/>
                    <a:pt x="33" y="89"/>
                  </a:cubicBezTo>
                  <a:cubicBezTo>
                    <a:pt x="34" y="89"/>
                    <a:pt x="34" y="88"/>
                    <a:pt x="34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5" y="89"/>
                    <a:pt x="36" y="89"/>
                    <a:pt x="36" y="89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36" y="90"/>
                    <a:pt x="36" y="90"/>
                    <a:pt x="36" y="90"/>
                  </a:cubicBezTo>
                  <a:cubicBezTo>
                    <a:pt x="36" y="90"/>
                    <a:pt x="36" y="90"/>
                    <a:pt x="36" y="90"/>
                  </a:cubicBezTo>
                  <a:moveTo>
                    <a:pt x="213" y="87"/>
                  </a:moveTo>
                  <a:cubicBezTo>
                    <a:pt x="212" y="87"/>
                    <a:pt x="212" y="87"/>
                    <a:pt x="211" y="87"/>
                  </a:cubicBezTo>
                  <a:cubicBezTo>
                    <a:pt x="212" y="86"/>
                    <a:pt x="212" y="86"/>
                    <a:pt x="212" y="86"/>
                  </a:cubicBezTo>
                  <a:cubicBezTo>
                    <a:pt x="213" y="86"/>
                    <a:pt x="213" y="86"/>
                    <a:pt x="214" y="86"/>
                  </a:cubicBezTo>
                  <a:cubicBezTo>
                    <a:pt x="214" y="86"/>
                    <a:pt x="214" y="86"/>
                    <a:pt x="214" y="86"/>
                  </a:cubicBezTo>
                  <a:cubicBezTo>
                    <a:pt x="214" y="86"/>
                    <a:pt x="213" y="87"/>
                    <a:pt x="213" y="87"/>
                  </a:cubicBezTo>
                  <a:moveTo>
                    <a:pt x="209" y="85"/>
                  </a:moveTo>
                  <a:cubicBezTo>
                    <a:pt x="208" y="85"/>
                    <a:pt x="208" y="85"/>
                    <a:pt x="208" y="8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9" y="84"/>
                    <a:pt x="209" y="85"/>
                    <a:pt x="210" y="85"/>
                  </a:cubicBezTo>
                  <a:cubicBezTo>
                    <a:pt x="210" y="85"/>
                    <a:pt x="210" y="85"/>
                    <a:pt x="210" y="85"/>
                  </a:cubicBezTo>
                  <a:cubicBezTo>
                    <a:pt x="210" y="85"/>
                    <a:pt x="210" y="85"/>
                    <a:pt x="210" y="85"/>
                  </a:cubicBezTo>
                  <a:cubicBezTo>
                    <a:pt x="209" y="85"/>
                    <a:pt x="209" y="85"/>
                    <a:pt x="209" y="85"/>
                  </a:cubicBezTo>
                  <a:moveTo>
                    <a:pt x="31" y="88"/>
                  </a:move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0" y="88"/>
                    <a:pt x="30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31" y="85"/>
                    <a:pt x="32" y="83"/>
                    <a:pt x="33" y="82"/>
                  </a:cubicBezTo>
                  <a:cubicBezTo>
                    <a:pt x="33" y="82"/>
                    <a:pt x="33" y="83"/>
                    <a:pt x="33" y="83"/>
                  </a:cubicBezTo>
                  <a:cubicBezTo>
                    <a:pt x="33" y="84"/>
                    <a:pt x="33" y="84"/>
                    <a:pt x="33" y="85"/>
                  </a:cubicBezTo>
                  <a:cubicBezTo>
                    <a:pt x="32" y="86"/>
                    <a:pt x="32" y="87"/>
                    <a:pt x="31" y="88"/>
                  </a:cubicBezTo>
                  <a:moveTo>
                    <a:pt x="206" y="83"/>
                  </a:moveTo>
                  <a:cubicBezTo>
                    <a:pt x="206" y="82"/>
                    <a:pt x="205" y="82"/>
                    <a:pt x="205" y="82"/>
                  </a:cubicBezTo>
                  <a:cubicBezTo>
                    <a:pt x="206" y="81"/>
                    <a:pt x="206" y="81"/>
                    <a:pt x="206" y="81"/>
                  </a:cubicBezTo>
                  <a:cubicBezTo>
                    <a:pt x="206" y="82"/>
                    <a:pt x="206" y="82"/>
                    <a:pt x="206" y="82"/>
                  </a:cubicBezTo>
                  <a:cubicBezTo>
                    <a:pt x="206" y="83"/>
                    <a:pt x="206" y="83"/>
                    <a:pt x="206" y="83"/>
                  </a:cubicBezTo>
                  <a:moveTo>
                    <a:pt x="27" y="86"/>
                  </a:moveTo>
                  <a:cubicBezTo>
                    <a:pt x="27" y="86"/>
                    <a:pt x="26" y="86"/>
                    <a:pt x="26" y="85"/>
                  </a:cubicBezTo>
                  <a:cubicBezTo>
                    <a:pt x="28" y="82"/>
                    <a:pt x="30" y="78"/>
                    <a:pt x="33" y="75"/>
                  </a:cubicBezTo>
                  <a:cubicBezTo>
                    <a:pt x="33" y="76"/>
                    <a:pt x="33" y="77"/>
                    <a:pt x="33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0" y="81"/>
                    <a:pt x="29" y="84"/>
                    <a:pt x="27" y="86"/>
                  </a:cubicBezTo>
                  <a:moveTo>
                    <a:pt x="71" y="95"/>
                  </a:moveTo>
                  <a:cubicBezTo>
                    <a:pt x="65" y="86"/>
                    <a:pt x="56" y="80"/>
                    <a:pt x="45" y="76"/>
                  </a:cubicBezTo>
                  <a:cubicBezTo>
                    <a:pt x="46" y="61"/>
                    <a:pt x="51" y="45"/>
                    <a:pt x="61" y="33"/>
                  </a:cubicBezTo>
                  <a:cubicBezTo>
                    <a:pt x="61" y="32"/>
                    <a:pt x="62" y="32"/>
                    <a:pt x="62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2"/>
                    <a:pt x="63" y="32"/>
                    <a:pt x="64" y="32"/>
                  </a:cubicBezTo>
                  <a:cubicBezTo>
                    <a:pt x="69" y="33"/>
                    <a:pt x="74" y="34"/>
                    <a:pt x="80" y="36"/>
                  </a:cubicBezTo>
                  <a:cubicBezTo>
                    <a:pt x="78" y="38"/>
                    <a:pt x="76" y="39"/>
                    <a:pt x="73" y="41"/>
                  </a:cubicBezTo>
                  <a:cubicBezTo>
                    <a:pt x="71" y="43"/>
                    <a:pt x="70" y="45"/>
                    <a:pt x="70" y="48"/>
                  </a:cubicBezTo>
                  <a:cubicBezTo>
                    <a:pt x="70" y="50"/>
                    <a:pt x="70" y="51"/>
                    <a:pt x="71" y="53"/>
                  </a:cubicBezTo>
                  <a:cubicBezTo>
                    <a:pt x="72" y="54"/>
                    <a:pt x="74" y="56"/>
                    <a:pt x="76" y="56"/>
                  </a:cubicBezTo>
                  <a:cubicBezTo>
                    <a:pt x="78" y="57"/>
                    <a:pt x="81" y="57"/>
                    <a:pt x="83" y="57"/>
                  </a:cubicBezTo>
                  <a:cubicBezTo>
                    <a:pt x="85" y="57"/>
                    <a:pt x="87" y="57"/>
                    <a:pt x="88" y="57"/>
                  </a:cubicBezTo>
                  <a:cubicBezTo>
                    <a:pt x="96" y="55"/>
                    <a:pt x="102" y="50"/>
                    <a:pt x="108" y="47"/>
                  </a:cubicBezTo>
                  <a:cubicBezTo>
                    <a:pt x="112" y="44"/>
                    <a:pt x="118" y="42"/>
                    <a:pt x="122" y="42"/>
                  </a:cubicBezTo>
                  <a:cubicBezTo>
                    <a:pt x="123" y="42"/>
                    <a:pt x="123" y="42"/>
                    <a:pt x="123" y="42"/>
                  </a:cubicBezTo>
                  <a:cubicBezTo>
                    <a:pt x="125" y="42"/>
                    <a:pt x="127" y="43"/>
                    <a:pt x="128" y="44"/>
                  </a:cubicBezTo>
                  <a:cubicBezTo>
                    <a:pt x="128" y="44"/>
                    <a:pt x="128" y="44"/>
                    <a:pt x="128" y="44"/>
                  </a:cubicBezTo>
                  <a:cubicBezTo>
                    <a:pt x="131" y="48"/>
                    <a:pt x="134" y="52"/>
                    <a:pt x="138" y="55"/>
                  </a:cubicBezTo>
                  <a:cubicBezTo>
                    <a:pt x="142" y="57"/>
                    <a:pt x="146" y="59"/>
                    <a:pt x="149" y="61"/>
                  </a:cubicBezTo>
                  <a:cubicBezTo>
                    <a:pt x="164" y="68"/>
                    <a:pt x="177" y="76"/>
                    <a:pt x="190" y="86"/>
                  </a:cubicBezTo>
                  <a:cubicBezTo>
                    <a:pt x="190" y="86"/>
                    <a:pt x="191" y="86"/>
                    <a:pt x="191" y="87"/>
                  </a:cubicBezTo>
                  <a:cubicBezTo>
                    <a:pt x="193" y="88"/>
                    <a:pt x="194" y="89"/>
                    <a:pt x="196" y="90"/>
                  </a:cubicBezTo>
                  <a:cubicBezTo>
                    <a:pt x="197" y="91"/>
                    <a:pt x="198" y="92"/>
                    <a:pt x="199" y="93"/>
                  </a:cubicBezTo>
                  <a:cubicBezTo>
                    <a:pt x="200" y="95"/>
                    <a:pt x="200" y="96"/>
                    <a:pt x="200" y="97"/>
                  </a:cubicBezTo>
                  <a:cubicBezTo>
                    <a:pt x="200" y="99"/>
                    <a:pt x="200" y="100"/>
                    <a:pt x="199" y="101"/>
                  </a:cubicBezTo>
                  <a:cubicBezTo>
                    <a:pt x="198" y="103"/>
                    <a:pt x="195" y="105"/>
                    <a:pt x="193" y="105"/>
                  </a:cubicBezTo>
                  <a:cubicBezTo>
                    <a:pt x="193" y="105"/>
                    <a:pt x="193" y="105"/>
                    <a:pt x="193" y="105"/>
                  </a:cubicBezTo>
                  <a:cubicBezTo>
                    <a:pt x="192" y="105"/>
                    <a:pt x="192" y="105"/>
                    <a:pt x="192" y="105"/>
                  </a:cubicBezTo>
                  <a:cubicBezTo>
                    <a:pt x="191" y="105"/>
                    <a:pt x="189" y="104"/>
                    <a:pt x="188" y="103"/>
                  </a:cubicBezTo>
                  <a:cubicBezTo>
                    <a:pt x="174" y="98"/>
                    <a:pt x="161" y="91"/>
                    <a:pt x="148" y="84"/>
                  </a:cubicBezTo>
                  <a:cubicBezTo>
                    <a:pt x="147" y="83"/>
                    <a:pt x="147" y="83"/>
                    <a:pt x="147" y="83"/>
                  </a:cubicBezTo>
                  <a:cubicBezTo>
                    <a:pt x="146" y="83"/>
                    <a:pt x="145" y="84"/>
                    <a:pt x="145" y="84"/>
                  </a:cubicBezTo>
                  <a:cubicBezTo>
                    <a:pt x="144" y="86"/>
                    <a:pt x="144" y="87"/>
                    <a:pt x="145" y="88"/>
                  </a:cubicBezTo>
                  <a:cubicBezTo>
                    <a:pt x="158" y="95"/>
                    <a:pt x="171" y="102"/>
                    <a:pt x="185" y="107"/>
                  </a:cubicBezTo>
                  <a:cubicBezTo>
                    <a:pt x="185" y="108"/>
                    <a:pt x="185" y="109"/>
                    <a:pt x="185" y="109"/>
                  </a:cubicBezTo>
                  <a:cubicBezTo>
                    <a:pt x="185" y="112"/>
                    <a:pt x="183" y="115"/>
                    <a:pt x="180" y="116"/>
                  </a:cubicBezTo>
                  <a:cubicBezTo>
                    <a:pt x="179" y="117"/>
                    <a:pt x="177" y="118"/>
                    <a:pt x="175" y="118"/>
                  </a:cubicBezTo>
                  <a:cubicBezTo>
                    <a:pt x="173" y="118"/>
                    <a:pt x="172" y="117"/>
                    <a:pt x="170" y="117"/>
                  </a:cubicBezTo>
                  <a:cubicBezTo>
                    <a:pt x="167" y="116"/>
                    <a:pt x="163" y="114"/>
                    <a:pt x="160" y="112"/>
                  </a:cubicBezTo>
                  <a:cubicBezTo>
                    <a:pt x="155" y="109"/>
                    <a:pt x="150" y="105"/>
                    <a:pt x="145" y="102"/>
                  </a:cubicBezTo>
                  <a:cubicBezTo>
                    <a:pt x="146" y="101"/>
                    <a:pt x="146" y="100"/>
                    <a:pt x="145" y="100"/>
                  </a:cubicBezTo>
                  <a:cubicBezTo>
                    <a:pt x="145" y="99"/>
                    <a:pt x="144" y="99"/>
                    <a:pt x="143" y="99"/>
                  </a:cubicBezTo>
                  <a:cubicBezTo>
                    <a:pt x="143" y="99"/>
                    <a:pt x="142" y="99"/>
                    <a:pt x="142" y="99"/>
                  </a:cubicBezTo>
                  <a:cubicBezTo>
                    <a:pt x="141" y="99"/>
                    <a:pt x="140" y="100"/>
                    <a:pt x="140" y="100"/>
                  </a:cubicBezTo>
                  <a:cubicBezTo>
                    <a:pt x="139" y="101"/>
                    <a:pt x="139" y="102"/>
                    <a:pt x="139" y="102"/>
                  </a:cubicBezTo>
                  <a:cubicBezTo>
                    <a:pt x="139" y="103"/>
                    <a:pt x="139" y="104"/>
                    <a:pt x="140" y="104"/>
                  </a:cubicBezTo>
                  <a:cubicBezTo>
                    <a:pt x="146" y="108"/>
                    <a:pt x="151" y="112"/>
                    <a:pt x="157" y="116"/>
                  </a:cubicBezTo>
                  <a:cubicBezTo>
                    <a:pt x="160" y="118"/>
                    <a:pt x="164" y="120"/>
                    <a:pt x="167" y="121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3"/>
                    <a:pt x="167" y="124"/>
                    <a:pt x="167" y="125"/>
                  </a:cubicBezTo>
                  <a:cubicBezTo>
                    <a:pt x="167" y="126"/>
                    <a:pt x="166" y="126"/>
                    <a:pt x="165" y="127"/>
                  </a:cubicBezTo>
                  <a:cubicBezTo>
                    <a:pt x="164" y="129"/>
                    <a:pt x="162" y="130"/>
                    <a:pt x="159" y="130"/>
                  </a:cubicBezTo>
                  <a:cubicBezTo>
                    <a:pt x="158" y="130"/>
                    <a:pt x="157" y="130"/>
                    <a:pt x="157" y="129"/>
                  </a:cubicBezTo>
                  <a:cubicBezTo>
                    <a:pt x="153" y="129"/>
                    <a:pt x="150" y="126"/>
                    <a:pt x="147" y="124"/>
                  </a:cubicBezTo>
                  <a:cubicBezTo>
                    <a:pt x="143" y="121"/>
                    <a:pt x="139" y="119"/>
                    <a:pt x="136" y="116"/>
                  </a:cubicBezTo>
                  <a:cubicBezTo>
                    <a:pt x="135" y="116"/>
                    <a:pt x="135" y="116"/>
                    <a:pt x="134" y="116"/>
                  </a:cubicBezTo>
                  <a:cubicBezTo>
                    <a:pt x="134" y="116"/>
                    <a:pt x="133" y="116"/>
                    <a:pt x="132" y="117"/>
                  </a:cubicBezTo>
                  <a:cubicBezTo>
                    <a:pt x="132" y="118"/>
                    <a:pt x="132" y="119"/>
                    <a:pt x="133" y="120"/>
                  </a:cubicBezTo>
                  <a:cubicBezTo>
                    <a:pt x="137" y="123"/>
                    <a:pt x="140" y="125"/>
                    <a:pt x="144" y="128"/>
                  </a:cubicBezTo>
                  <a:cubicBezTo>
                    <a:pt x="145" y="129"/>
                    <a:pt x="146" y="129"/>
                    <a:pt x="147" y="130"/>
                  </a:cubicBezTo>
                  <a:cubicBezTo>
                    <a:pt x="148" y="131"/>
                    <a:pt x="148" y="132"/>
                    <a:pt x="149" y="133"/>
                  </a:cubicBezTo>
                  <a:cubicBezTo>
                    <a:pt x="149" y="134"/>
                    <a:pt x="149" y="135"/>
                    <a:pt x="149" y="135"/>
                  </a:cubicBezTo>
                  <a:cubicBezTo>
                    <a:pt x="149" y="136"/>
                    <a:pt x="149" y="136"/>
                    <a:pt x="149" y="136"/>
                  </a:cubicBezTo>
                  <a:cubicBezTo>
                    <a:pt x="149" y="138"/>
                    <a:pt x="148" y="139"/>
                    <a:pt x="147" y="140"/>
                  </a:cubicBezTo>
                  <a:cubicBezTo>
                    <a:pt x="146" y="140"/>
                    <a:pt x="145" y="141"/>
                    <a:pt x="144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1"/>
                    <a:pt x="141" y="141"/>
                    <a:pt x="140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34" y="138"/>
                    <a:pt x="132" y="136"/>
                    <a:pt x="126" y="133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7" y="132"/>
                    <a:pt x="127" y="131"/>
                    <a:pt x="128" y="129"/>
                  </a:cubicBezTo>
                  <a:cubicBezTo>
                    <a:pt x="128" y="128"/>
                    <a:pt x="129" y="126"/>
                    <a:pt x="129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3"/>
                    <a:pt x="128" y="121"/>
                    <a:pt x="127" y="119"/>
                  </a:cubicBezTo>
                  <a:cubicBezTo>
                    <a:pt x="126" y="118"/>
                    <a:pt x="125" y="117"/>
                    <a:pt x="123" y="116"/>
                  </a:cubicBezTo>
                  <a:cubicBezTo>
                    <a:pt x="122" y="115"/>
                    <a:pt x="120" y="115"/>
                    <a:pt x="119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8" y="115"/>
                    <a:pt x="118" y="115"/>
                    <a:pt x="117" y="115"/>
                  </a:cubicBezTo>
                  <a:cubicBezTo>
                    <a:pt x="118" y="113"/>
                    <a:pt x="118" y="112"/>
                    <a:pt x="118" y="110"/>
                  </a:cubicBezTo>
                  <a:cubicBezTo>
                    <a:pt x="118" y="109"/>
                    <a:pt x="118" y="108"/>
                    <a:pt x="118" y="108"/>
                  </a:cubicBezTo>
                  <a:cubicBezTo>
                    <a:pt x="117" y="104"/>
                    <a:pt x="114" y="101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07" y="100"/>
                    <a:pt x="106" y="100"/>
                    <a:pt x="105" y="101"/>
                  </a:cubicBezTo>
                  <a:cubicBezTo>
                    <a:pt x="104" y="99"/>
                    <a:pt x="103" y="98"/>
                    <a:pt x="102" y="96"/>
                  </a:cubicBezTo>
                  <a:cubicBezTo>
                    <a:pt x="101" y="95"/>
                    <a:pt x="99" y="94"/>
                    <a:pt x="98" y="93"/>
                  </a:cubicBezTo>
                  <a:cubicBezTo>
                    <a:pt x="97" y="92"/>
                    <a:pt x="96" y="92"/>
                    <a:pt x="94" y="92"/>
                  </a:cubicBezTo>
                  <a:cubicBezTo>
                    <a:pt x="92" y="92"/>
                    <a:pt x="90" y="93"/>
                    <a:pt x="88" y="95"/>
                  </a:cubicBezTo>
                  <a:cubicBezTo>
                    <a:pt x="87" y="93"/>
                    <a:pt x="86" y="91"/>
                    <a:pt x="85" y="90"/>
                  </a:cubicBezTo>
                  <a:cubicBezTo>
                    <a:pt x="83" y="89"/>
                    <a:pt x="81" y="88"/>
                    <a:pt x="79" y="88"/>
                  </a:cubicBezTo>
                  <a:cubicBezTo>
                    <a:pt x="79" y="88"/>
                    <a:pt x="78" y="88"/>
                    <a:pt x="78" y="89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6" y="89"/>
                    <a:pt x="75" y="90"/>
                    <a:pt x="74" y="91"/>
                  </a:cubicBezTo>
                  <a:cubicBezTo>
                    <a:pt x="73" y="92"/>
                    <a:pt x="72" y="94"/>
                    <a:pt x="71" y="95"/>
                  </a:cubicBezTo>
                  <a:cubicBezTo>
                    <a:pt x="71" y="95"/>
                    <a:pt x="71" y="95"/>
                    <a:pt x="71" y="95"/>
                  </a:cubicBezTo>
                  <a:moveTo>
                    <a:pt x="83" y="53"/>
                  </a:moveTo>
                  <a:cubicBezTo>
                    <a:pt x="81" y="53"/>
                    <a:pt x="79" y="52"/>
                    <a:pt x="77" y="52"/>
                  </a:cubicBezTo>
                  <a:cubicBezTo>
                    <a:pt x="76" y="51"/>
                    <a:pt x="76" y="51"/>
                    <a:pt x="75" y="50"/>
                  </a:cubicBezTo>
                  <a:cubicBezTo>
                    <a:pt x="75" y="50"/>
                    <a:pt x="75" y="49"/>
                    <a:pt x="75" y="48"/>
                  </a:cubicBezTo>
                  <a:cubicBezTo>
                    <a:pt x="75" y="47"/>
                    <a:pt x="75" y="46"/>
                    <a:pt x="76" y="45"/>
                  </a:cubicBezTo>
                  <a:cubicBezTo>
                    <a:pt x="81" y="41"/>
                    <a:pt x="85" y="38"/>
                    <a:pt x="88" y="34"/>
                  </a:cubicBezTo>
                  <a:cubicBezTo>
                    <a:pt x="90" y="32"/>
                    <a:pt x="92" y="30"/>
                    <a:pt x="94" y="29"/>
                  </a:cubicBezTo>
                  <a:cubicBezTo>
                    <a:pt x="95" y="28"/>
                    <a:pt x="97" y="27"/>
                    <a:pt x="99" y="26"/>
                  </a:cubicBezTo>
                  <a:cubicBezTo>
                    <a:pt x="108" y="24"/>
                    <a:pt x="117" y="22"/>
                    <a:pt x="125" y="22"/>
                  </a:cubicBezTo>
                  <a:cubicBezTo>
                    <a:pt x="136" y="22"/>
                    <a:pt x="147" y="24"/>
                    <a:pt x="157" y="28"/>
                  </a:cubicBezTo>
                  <a:cubicBezTo>
                    <a:pt x="162" y="31"/>
                    <a:pt x="168" y="33"/>
                    <a:pt x="174" y="34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5" y="34"/>
                    <a:pt x="176" y="34"/>
                    <a:pt x="176" y="34"/>
                  </a:cubicBezTo>
                  <a:cubicBezTo>
                    <a:pt x="182" y="34"/>
                    <a:pt x="188" y="32"/>
                    <a:pt x="192" y="28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7" y="34"/>
                    <a:pt x="201" y="41"/>
                    <a:pt x="204" y="48"/>
                  </a:cubicBezTo>
                  <a:cubicBezTo>
                    <a:pt x="207" y="56"/>
                    <a:pt x="209" y="65"/>
                    <a:pt x="210" y="74"/>
                  </a:cubicBezTo>
                  <a:cubicBezTo>
                    <a:pt x="204" y="77"/>
                    <a:pt x="198" y="79"/>
                    <a:pt x="193" y="82"/>
                  </a:cubicBezTo>
                  <a:cubicBezTo>
                    <a:pt x="180" y="72"/>
                    <a:pt x="166" y="63"/>
                    <a:pt x="151" y="56"/>
                  </a:cubicBezTo>
                  <a:cubicBezTo>
                    <a:pt x="148" y="55"/>
                    <a:pt x="144" y="53"/>
                    <a:pt x="141" y="51"/>
                  </a:cubicBezTo>
                  <a:cubicBezTo>
                    <a:pt x="137" y="48"/>
                    <a:pt x="134" y="44"/>
                    <a:pt x="131" y="40"/>
                  </a:cubicBezTo>
                  <a:cubicBezTo>
                    <a:pt x="131" y="39"/>
                    <a:pt x="130" y="39"/>
                    <a:pt x="129" y="39"/>
                  </a:cubicBezTo>
                  <a:cubicBezTo>
                    <a:pt x="127" y="38"/>
                    <a:pt x="125" y="37"/>
                    <a:pt x="123" y="37"/>
                  </a:cubicBezTo>
                  <a:cubicBezTo>
                    <a:pt x="123" y="37"/>
                    <a:pt x="123" y="37"/>
                    <a:pt x="123" y="37"/>
                  </a:cubicBezTo>
                  <a:cubicBezTo>
                    <a:pt x="117" y="37"/>
                    <a:pt x="111" y="40"/>
                    <a:pt x="106" y="42"/>
                  </a:cubicBezTo>
                  <a:cubicBezTo>
                    <a:pt x="99" y="46"/>
                    <a:pt x="93" y="51"/>
                    <a:pt x="87" y="52"/>
                  </a:cubicBezTo>
                  <a:cubicBezTo>
                    <a:pt x="86" y="53"/>
                    <a:pt x="85" y="53"/>
                    <a:pt x="83" y="53"/>
                  </a:cubicBezTo>
                  <a:moveTo>
                    <a:pt x="38" y="85"/>
                  </a:moveTo>
                  <a:cubicBezTo>
                    <a:pt x="38" y="84"/>
                    <a:pt x="38" y="84"/>
                    <a:pt x="38" y="84"/>
                  </a:cubicBezTo>
                  <a:cubicBezTo>
                    <a:pt x="38" y="84"/>
                    <a:pt x="38" y="83"/>
                    <a:pt x="38" y="83"/>
                  </a:cubicBezTo>
                  <a:cubicBezTo>
                    <a:pt x="38" y="81"/>
                    <a:pt x="38" y="80"/>
                    <a:pt x="38" y="79"/>
                  </a:cubicBezTo>
                  <a:cubicBezTo>
                    <a:pt x="38" y="60"/>
                    <a:pt x="44" y="42"/>
                    <a:pt x="54" y="27"/>
                  </a:cubicBezTo>
                  <a:cubicBezTo>
                    <a:pt x="56" y="25"/>
                    <a:pt x="57" y="23"/>
                    <a:pt x="59" y="23"/>
                  </a:cubicBezTo>
                  <a:cubicBezTo>
                    <a:pt x="59" y="22"/>
                    <a:pt x="60" y="22"/>
                    <a:pt x="61" y="22"/>
                  </a:cubicBezTo>
                  <a:cubicBezTo>
                    <a:pt x="62" y="22"/>
                    <a:pt x="63" y="23"/>
                    <a:pt x="63" y="23"/>
                  </a:cubicBezTo>
                  <a:cubicBezTo>
                    <a:pt x="63" y="24"/>
                    <a:pt x="64" y="24"/>
                    <a:pt x="64" y="26"/>
                  </a:cubicBezTo>
                  <a:cubicBezTo>
                    <a:pt x="64" y="26"/>
                    <a:pt x="64" y="26"/>
                    <a:pt x="64" y="27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62" y="27"/>
                    <a:pt x="62" y="27"/>
                    <a:pt x="61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1" y="27"/>
                    <a:pt x="61" y="27"/>
                    <a:pt x="61" y="27"/>
                  </a:cubicBezTo>
                  <a:cubicBezTo>
                    <a:pt x="60" y="27"/>
                    <a:pt x="59" y="28"/>
                    <a:pt x="59" y="28"/>
                  </a:cubicBezTo>
                  <a:cubicBezTo>
                    <a:pt x="58" y="29"/>
                    <a:pt x="58" y="29"/>
                    <a:pt x="57" y="30"/>
                  </a:cubicBezTo>
                  <a:cubicBezTo>
                    <a:pt x="46" y="43"/>
                    <a:pt x="40" y="61"/>
                    <a:pt x="40" y="7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0" y="79"/>
                    <a:pt x="41" y="80"/>
                    <a:pt x="42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2"/>
                    <a:pt x="41" y="83"/>
                    <a:pt x="40" y="84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8" y="85"/>
                    <a:pt x="38" y="85"/>
                    <a:pt x="38" y="85"/>
                  </a:cubicBezTo>
                  <a:moveTo>
                    <a:pt x="189" y="24"/>
                  </a:moveTo>
                  <a:cubicBezTo>
                    <a:pt x="189" y="24"/>
                    <a:pt x="189" y="24"/>
                    <a:pt x="189" y="23"/>
                  </a:cubicBezTo>
                  <a:cubicBezTo>
                    <a:pt x="189" y="22"/>
                    <a:pt x="189" y="21"/>
                    <a:pt x="190" y="20"/>
                  </a:cubicBezTo>
                  <a:cubicBezTo>
                    <a:pt x="190" y="19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2" y="18"/>
                    <a:pt x="193" y="18"/>
                    <a:pt x="195" y="19"/>
                  </a:cubicBezTo>
                  <a:cubicBezTo>
                    <a:pt x="201" y="22"/>
                    <a:pt x="211" y="34"/>
                    <a:pt x="218" y="65"/>
                  </a:cubicBezTo>
                  <a:cubicBezTo>
                    <a:pt x="219" y="67"/>
                    <a:pt x="219" y="69"/>
                    <a:pt x="219" y="71"/>
                  </a:cubicBezTo>
                  <a:cubicBezTo>
                    <a:pt x="219" y="74"/>
                    <a:pt x="219" y="77"/>
                    <a:pt x="218" y="79"/>
                  </a:cubicBezTo>
                  <a:cubicBezTo>
                    <a:pt x="217" y="80"/>
                    <a:pt x="217" y="80"/>
                    <a:pt x="217" y="80"/>
                  </a:cubicBezTo>
                  <a:cubicBezTo>
                    <a:pt x="217" y="80"/>
                    <a:pt x="216" y="81"/>
                    <a:pt x="216" y="81"/>
                  </a:cubicBezTo>
                  <a:cubicBezTo>
                    <a:pt x="215" y="81"/>
                    <a:pt x="214" y="81"/>
                    <a:pt x="214" y="81"/>
                  </a:cubicBezTo>
                  <a:cubicBezTo>
                    <a:pt x="213" y="81"/>
                    <a:pt x="213" y="81"/>
                    <a:pt x="212" y="81"/>
                  </a:cubicBezTo>
                  <a:cubicBezTo>
                    <a:pt x="212" y="81"/>
                    <a:pt x="212" y="81"/>
                    <a:pt x="212" y="81"/>
                  </a:cubicBezTo>
                  <a:cubicBezTo>
                    <a:pt x="212" y="81"/>
                    <a:pt x="212" y="81"/>
                    <a:pt x="212" y="81"/>
                  </a:cubicBezTo>
                  <a:cubicBezTo>
                    <a:pt x="211" y="80"/>
                    <a:pt x="211" y="80"/>
                    <a:pt x="210" y="79"/>
                  </a:cubicBezTo>
                  <a:cubicBezTo>
                    <a:pt x="211" y="79"/>
                    <a:pt x="212" y="79"/>
                    <a:pt x="213" y="78"/>
                  </a:cubicBezTo>
                  <a:cubicBezTo>
                    <a:pt x="213" y="78"/>
                    <a:pt x="213" y="78"/>
                    <a:pt x="213" y="78"/>
                  </a:cubicBezTo>
                  <a:cubicBezTo>
                    <a:pt x="214" y="78"/>
                    <a:pt x="215" y="77"/>
                    <a:pt x="215" y="76"/>
                  </a:cubicBezTo>
                  <a:cubicBezTo>
                    <a:pt x="214" y="66"/>
                    <a:pt x="212" y="56"/>
                    <a:pt x="208" y="46"/>
                  </a:cubicBezTo>
                  <a:cubicBezTo>
                    <a:pt x="205" y="38"/>
                    <a:pt x="201" y="30"/>
                    <a:pt x="194" y="24"/>
                  </a:cubicBezTo>
                  <a:cubicBezTo>
                    <a:pt x="194" y="23"/>
                    <a:pt x="193" y="23"/>
                    <a:pt x="193" y="23"/>
                  </a:cubicBezTo>
                  <a:cubicBezTo>
                    <a:pt x="193" y="23"/>
                    <a:pt x="193" y="23"/>
                    <a:pt x="193" y="23"/>
                  </a:cubicBezTo>
                  <a:cubicBezTo>
                    <a:pt x="192" y="23"/>
                    <a:pt x="192" y="23"/>
                    <a:pt x="192" y="23"/>
                  </a:cubicBezTo>
                  <a:cubicBezTo>
                    <a:pt x="192" y="23"/>
                    <a:pt x="192" y="23"/>
                    <a:pt x="192" y="23"/>
                  </a:cubicBezTo>
                  <a:cubicBezTo>
                    <a:pt x="191" y="23"/>
                    <a:pt x="190" y="23"/>
                    <a:pt x="190" y="24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89" y="24"/>
                    <a:pt x="189" y="24"/>
                    <a:pt x="189" y="24"/>
                  </a:cubicBezTo>
                  <a:moveTo>
                    <a:pt x="192" y="13"/>
                  </a:moveTo>
                  <a:cubicBezTo>
                    <a:pt x="192" y="12"/>
                    <a:pt x="192" y="12"/>
                    <a:pt x="192" y="12"/>
                  </a:cubicBezTo>
                  <a:cubicBezTo>
                    <a:pt x="192" y="13"/>
                    <a:pt x="192" y="13"/>
                    <a:pt x="192" y="13"/>
                  </a:cubicBezTo>
                  <a:moveTo>
                    <a:pt x="219" y="0"/>
                  </a:moveTo>
                  <a:cubicBezTo>
                    <a:pt x="219" y="0"/>
                    <a:pt x="218" y="0"/>
                    <a:pt x="218" y="0"/>
                  </a:cubicBezTo>
                  <a:cubicBezTo>
                    <a:pt x="217" y="1"/>
                    <a:pt x="215" y="2"/>
                    <a:pt x="212" y="3"/>
                  </a:cubicBezTo>
                  <a:cubicBezTo>
                    <a:pt x="208" y="5"/>
                    <a:pt x="202" y="8"/>
                    <a:pt x="198" y="9"/>
                  </a:cubicBezTo>
                  <a:cubicBezTo>
                    <a:pt x="196" y="10"/>
                    <a:pt x="194" y="11"/>
                    <a:pt x="193" y="12"/>
                  </a:cubicBezTo>
                  <a:cubicBezTo>
                    <a:pt x="192" y="12"/>
                    <a:pt x="191" y="12"/>
                    <a:pt x="191" y="12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90" y="13"/>
                    <a:pt x="190" y="13"/>
                    <a:pt x="190" y="13"/>
                  </a:cubicBezTo>
                  <a:cubicBezTo>
                    <a:pt x="190" y="13"/>
                    <a:pt x="190" y="13"/>
                    <a:pt x="190" y="13"/>
                  </a:cubicBez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ubicBezTo>
                    <a:pt x="187" y="14"/>
                    <a:pt x="186" y="16"/>
                    <a:pt x="185" y="18"/>
                  </a:cubicBezTo>
                  <a:cubicBezTo>
                    <a:pt x="185" y="19"/>
                    <a:pt x="184" y="21"/>
                    <a:pt x="184" y="23"/>
                  </a:cubicBezTo>
                  <a:cubicBezTo>
                    <a:pt x="184" y="24"/>
                    <a:pt x="185" y="25"/>
                    <a:pt x="185" y="26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2" y="28"/>
                    <a:pt x="179" y="29"/>
                    <a:pt x="176" y="29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29"/>
                    <a:pt x="175" y="29"/>
                    <a:pt x="175" y="29"/>
                  </a:cubicBezTo>
                  <a:cubicBezTo>
                    <a:pt x="175" y="29"/>
                    <a:pt x="175" y="29"/>
                    <a:pt x="175" y="29"/>
                  </a:cubicBezTo>
                  <a:cubicBezTo>
                    <a:pt x="169" y="29"/>
                    <a:pt x="164" y="26"/>
                    <a:pt x="159" y="24"/>
                  </a:cubicBezTo>
                  <a:cubicBezTo>
                    <a:pt x="148" y="20"/>
                    <a:pt x="137" y="18"/>
                    <a:pt x="125" y="18"/>
                  </a:cubicBezTo>
                  <a:cubicBezTo>
                    <a:pt x="116" y="18"/>
                    <a:pt x="107" y="19"/>
                    <a:pt x="98" y="22"/>
                  </a:cubicBezTo>
                  <a:cubicBezTo>
                    <a:pt x="96" y="23"/>
                    <a:pt x="93" y="23"/>
                    <a:pt x="91" y="25"/>
                  </a:cubicBezTo>
                  <a:cubicBezTo>
                    <a:pt x="89" y="27"/>
                    <a:pt x="87" y="29"/>
                    <a:pt x="85" y="31"/>
                  </a:cubicBezTo>
                  <a:cubicBezTo>
                    <a:pt x="84" y="31"/>
                    <a:pt x="84" y="31"/>
                    <a:pt x="84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78" y="30"/>
                    <a:pt x="73" y="29"/>
                    <a:pt x="68" y="28"/>
                  </a:cubicBezTo>
                  <a:cubicBezTo>
                    <a:pt x="68" y="27"/>
                    <a:pt x="68" y="26"/>
                    <a:pt x="68" y="26"/>
                  </a:cubicBezTo>
                  <a:cubicBezTo>
                    <a:pt x="68" y="24"/>
                    <a:pt x="68" y="22"/>
                    <a:pt x="67" y="20"/>
                  </a:cubicBezTo>
                  <a:cubicBezTo>
                    <a:pt x="66" y="20"/>
                    <a:pt x="66" y="19"/>
                    <a:pt x="65" y="19"/>
                  </a:cubicBezTo>
                  <a:cubicBezTo>
                    <a:pt x="65" y="18"/>
                    <a:pt x="65" y="18"/>
                    <a:pt x="64" y="17"/>
                  </a:cubicBezTo>
                  <a:cubicBezTo>
                    <a:pt x="64" y="17"/>
                    <a:pt x="62" y="16"/>
                    <a:pt x="61" y="15"/>
                  </a:cubicBezTo>
                  <a:cubicBezTo>
                    <a:pt x="55" y="12"/>
                    <a:pt x="46" y="7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39" y="4"/>
                    <a:pt x="39" y="4"/>
                  </a:cubicBezTo>
                  <a:cubicBezTo>
                    <a:pt x="38" y="4"/>
                    <a:pt x="37" y="4"/>
                    <a:pt x="37" y="5"/>
                  </a:cubicBezTo>
                  <a:cubicBezTo>
                    <a:pt x="36" y="6"/>
                    <a:pt x="36" y="7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1" y="10"/>
                    <a:pt x="47" y="13"/>
                    <a:pt x="52" y="16"/>
                  </a:cubicBezTo>
                  <a:cubicBezTo>
                    <a:pt x="53" y="17"/>
                    <a:pt x="55" y="18"/>
                    <a:pt x="56" y="18"/>
                  </a:cubicBezTo>
                  <a:cubicBezTo>
                    <a:pt x="53" y="20"/>
                    <a:pt x="52" y="22"/>
                    <a:pt x="50" y="24"/>
                  </a:cubicBezTo>
                  <a:cubicBezTo>
                    <a:pt x="40" y="39"/>
                    <a:pt x="34" y="56"/>
                    <a:pt x="33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3"/>
                    <a:pt x="33" y="73"/>
                    <a:pt x="32" y="73"/>
                  </a:cubicBezTo>
                  <a:cubicBezTo>
                    <a:pt x="32" y="73"/>
                    <a:pt x="32" y="73"/>
                    <a:pt x="31" y="73"/>
                  </a:cubicBezTo>
                  <a:cubicBezTo>
                    <a:pt x="28" y="76"/>
                    <a:pt x="26" y="80"/>
                    <a:pt x="23" y="84"/>
                  </a:cubicBezTo>
                  <a:cubicBezTo>
                    <a:pt x="22" y="84"/>
                    <a:pt x="21" y="83"/>
                    <a:pt x="20" y="83"/>
                  </a:cubicBezTo>
                  <a:cubicBezTo>
                    <a:pt x="23" y="78"/>
                    <a:pt x="26" y="74"/>
                    <a:pt x="30" y="70"/>
                  </a:cubicBezTo>
                  <a:cubicBezTo>
                    <a:pt x="30" y="70"/>
                    <a:pt x="30" y="69"/>
                    <a:pt x="29" y="69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8" y="68"/>
                    <a:pt x="28" y="68"/>
                    <a:pt x="28" y="69"/>
                  </a:cubicBezTo>
                  <a:cubicBezTo>
                    <a:pt x="24" y="73"/>
                    <a:pt x="21" y="77"/>
                    <a:pt x="18" y="81"/>
                  </a:cubicBezTo>
                  <a:cubicBezTo>
                    <a:pt x="17" y="81"/>
                    <a:pt x="16" y="81"/>
                    <a:pt x="16" y="80"/>
                  </a:cubicBezTo>
                  <a:cubicBezTo>
                    <a:pt x="18" y="77"/>
                    <a:pt x="21" y="73"/>
                    <a:pt x="24" y="69"/>
                  </a:cubicBezTo>
                  <a:cubicBezTo>
                    <a:pt x="24" y="68"/>
                    <a:pt x="24" y="68"/>
                    <a:pt x="23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2" y="67"/>
                    <a:pt x="22" y="67"/>
                    <a:pt x="22" y="68"/>
                  </a:cubicBezTo>
                  <a:cubicBezTo>
                    <a:pt x="19" y="72"/>
                    <a:pt x="16" y="75"/>
                    <a:pt x="13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3" y="78"/>
                    <a:pt x="13" y="78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5" y="72"/>
                    <a:pt x="18" y="68"/>
                    <a:pt x="21" y="63"/>
                  </a:cubicBezTo>
                  <a:cubicBezTo>
                    <a:pt x="22" y="63"/>
                    <a:pt x="22" y="62"/>
                    <a:pt x="21" y="62"/>
                  </a:cubicBezTo>
                  <a:cubicBezTo>
                    <a:pt x="21" y="62"/>
                    <a:pt x="21" y="61"/>
                    <a:pt x="20" y="61"/>
                  </a:cubicBezTo>
                  <a:cubicBezTo>
                    <a:pt x="20" y="61"/>
                    <a:pt x="20" y="62"/>
                    <a:pt x="19" y="62"/>
                  </a:cubicBezTo>
                  <a:cubicBezTo>
                    <a:pt x="16" y="66"/>
                    <a:pt x="13" y="71"/>
                    <a:pt x="10" y="75"/>
                  </a:cubicBezTo>
                  <a:cubicBezTo>
                    <a:pt x="10" y="76"/>
                    <a:pt x="10" y="76"/>
                    <a:pt x="9" y="77"/>
                  </a:cubicBezTo>
                  <a:cubicBezTo>
                    <a:pt x="8" y="76"/>
                    <a:pt x="7" y="76"/>
                    <a:pt x="6" y="75"/>
                  </a:cubicBezTo>
                  <a:cubicBezTo>
                    <a:pt x="9" y="71"/>
                    <a:pt x="12" y="66"/>
                    <a:pt x="15" y="62"/>
                  </a:cubicBezTo>
                  <a:cubicBezTo>
                    <a:pt x="16" y="61"/>
                    <a:pt x="16" y="61"/>
                    <a:pt x="16" y="60"/>
                  </a:cubicBezTo>
                  <a:cubicBezTo>
                    <a:pt x="17" y="60"/>
                    <a:pt x="16" y="59"/>
                    <a:pt x="16" y="59"/>
                  </a:cubicBezTo>
                  <a:cubicBezTo>
                    <a:pt x="16" y="58"/>
                    <a:pt x="15" y="58"/>
                    <a:pt x="15" y="58"/>
                  </a:cubicBezTo>
                  <a:cubicBezTo>
                    <a:pt x="15" y="58"/>
                    <a:pt x="14" y="59"/>
                    <a:pt x="14" y="59"/>
                  </a:cubicBezTo>
                  <a:cubicBezTo>
                    <a:pt x="14" y="59"/>
                    <a:pt x="14" y="60"/>
                    <a:pt x="13" y="60"/>
                  </a:cubicBezTo>
                  <a:cubicBezTo>
                    <a:pt x="10" y="65"/>
                    <a:pt x="7" y="69"/>
                    <a:pt x="4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7" y="67"/>
                    <a:pt x="9" y="62"/>
                    <a:pt x="11" y="57"/>
                  </a:cubicBezTo>
                  <a:cubicBezTo>
                    <a:pt x="11" y="57"/>
                    <a:pt x="11" y="56"/>
                    <a:pt x="11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1" y="55"/>
                    <a:pt x="10" y="55"/>
                    <a:pt x="10" y="55"/>
                  </a:cubicBezTo>
                  <a:cubicBezTo>
                    <a:pt x="10" y="55"/>
                    <a:pt x="9" y="55"/>
                    <a:pt x="9" y="55"/>
                  </a:cubicBezTo>
                  <a:cubicBezTo>
                    <a:pt x="9" y="55"/>
                    <a:pt x="9" y="56"/>
                    <a:pt x="9" y="57"/>
                  </a:cubicBezTo>
                  <a:cubicBezTo>
                    <a:pt x="6" y="62"/>
                    <a:pt x="4" y="67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4"/>
                    <a:pt x="0" y="75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7"/>
                    <a:pt x="1" y="78"/>
                    <a:pt x="1" y="78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11" y="83"/>
                    <a:pt x="17" y="87"/>
                    <a:pt x="26" y="91"/>
                  </a:cubicBezTo>
                  <a:cubicBezTo>
                    <a:pt x="27" y="91"/>
                    <a:pt x="28" y="92"/>
                    <a:pt x="30" y="93"/>
                  </a:cubicBezTo>
                  <a:cubicBezTo>
                    <a:pt x="31" y="94"/>
                    <a:pt x="32" y="94"/>
                    <a:pt x="33" y="94"/>
                  </a:cubicBezTo>
                  <a:cubicBezTo>
                    <a:pt x="34" y="95"/>
                    <a:pt x="35" y="95"/>
                    <a:pt x="36" y="95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8" y="95"/>
                    <a:pt x="41" y="94"/>
                    <a:pt x="44" y="92"/>
                  </a:cubicBezTo>
                  <a:cubicBezTo>
                    <a:pt x="46" y="91"/>
                    <a:pt x="49" y="88"/>
                    <a:pt x="52" y="84"/>
                  </a:cubicBezTo>
                  <a:cubicBezTo>
                    <a:pt x="59" y="88"/>
                    <a:pt x="65" y="94"/>
                    <a:pt x="69" y="100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69" y="102"/>
                    <a:pt x="68" y="104"/>
                    <a:pt x="68" y="105"/>
                  </a:cubicBezTo>
                  <a:cubicBezTo>
                    <a:pt x="67" y="106"/>
                    <a:pt x="67" y="107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11"/>
                    <a:pt x="68" y="113"/>
                    <a:pt x="69" y="114"/>
                  </a:cubicBezTo>
                  <a:cubicBezTo>
                    <a:pt x="70" y="116"/>
                    <a:pt x="71" y="117"/>
                    <a:pt x="73" y="117"/>
                  </a:cubicBezTo>
                  <a:cubicBezTo>
                    <a:pt x="74" y="117"/>
                    <a:pt x="74" y="117"/>
                    <a:pt x="75" y="117"/>
                  </a:cubicBezTo>
                  <a:cubicBezTo>
                    <a:pt x="76" y="117"/>
                    <a:pt x="77" y="117"/>
                    <a:pt x="78" y="117"/>
                  </a:cubicBezTo>
                  <a:cubicBezTo>
                    <a:pt x="78" y="119"/>
                    <a:pt x="78" y="120"/>
                    <a:pt x="79" y="122"/>
                  </a:cubicBezTo>
                  <a:cubicBezTo>
                    <a:pt x="79" y="123"/>
                    <a:pt x="79" y="124"/>
                    <a:pt x="80" y="125"/>
                  </a:cubicBezTo>
                  <a:cubicBezTo>
                    <a:pt x="82" y="124"/>
                    <a:pt x="82" y="124"/>
                    <a:pt x="82" y="124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1" y="126"/>
                    <a:pt x="83" y="127"/>
                    <a:pt x="84" y="128"/>
                  </a:cubicBezTo>
                  <a:cubicBezTo>
                    <a:pt x="85" y="128"/>
                    <a:pt x="87" y="129"/>
                    <a:pt x="89" y="129"/>
                  </a:cubicBezTo>
                  <a:cubicBezTo>
                    <a:pt x="90" y="129"/>
                    <a:pt x="92" y="128"/>
                    <a:pt x="93" y="128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9"/>
                    <a:pt x="94" y="131"/>
                    <a:pt x="95" y="132"/>
                  </a:cubicBezTo>
                  <a:cubicBezTo>
                    <a:pt x="97" y="135"/>
                    <a:pt x="100" y="138"/>
                    <a:pt x="104" y="138"/>
                  </a:cubicBezTo>
                  <a:cubicBezTo>
                    <a:pt x="104" y="138"/>
                    <a:pt x="105" y="138"/>
                    <a:pt x="105" y="138"/>
                  </a:cubicBezTo>
                  <a:cubicBezTo>
                    <a:pt x="105" y="138"/>
                    <a:pt x="106" y="137"/>
                    <a:pt x="107" y="137"/>
                  </a:cubicBezTo>
                  <a:cubicBezTo>
                    <a:pt x="107" y="139"/>
                    <a:pt x="108" y="141"/>
                    <a:pt x="110" y="142"/>
                  </a:cubicBezTo>
                  <a:cubicBezTo>
                    <a:pt x="112" y="144"/>
                    <a:pt x="114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8" y="144"/>
                    <a:pt x="121" y="143"/>
                    <a:pt x="122" y="140"/>
                  </a:cubicBezTo>
                  <a:cubicBezTo>
                    <a:pt x="123" y="139"/>
                    <a:pt x="124" y="138"/>
                    <a:pt x="124" y="137"/>
                  </a:cubicBezTo>
                  <a:cubicBezTo>
                    <a:pt x="129" y="141"/>
                    <a:pt x="132" y="143"/>
                    <a:pt x="138" y="145"/>
                  </a:cubicBezTo>
                  <a:cubicBezTo>
                    <a:pt x="140" y="145"/>
                    <a:pt x="141" y="146"/>
                    <a:pt x="143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6" y="145"/>
                    <a:pt x="148" y="145"/>
                    <a:pt x="150" y="144"/>
                  </a:cubicBezTo>
                  <a:cubicBezTo>
                    <a:pt x="152" y="142"/>
                    <a:pt x="153" y="140"/>
                    <a:pt x="154" y="138"/>
                  </a:cubicBezTo>
                  <a:cubicBezTo>
                    <a:pt x="154" y="137"/>
                    <a:pt x="154" y="136"/>
                    <a:pt x="154" y="135"/>
                  </a:cubicBezTo>
                  <a:cubicBezTo>
                    <a:pt x="154" y="135"/>
                    <a:pt x="154" y="134"/>
                    <a:pt x="154" y="134"/>
                  </a:cubicBezTo>
                  <a:cubicBezTo>
                    <a:pt x="154" y="134"/>
                    <a:pt x="155" y="134"/>
                    <a:pt x="155" y="134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7" y="134"/>
                    <a:pt x="158" y="135"/>
                    <a:pt x="159" y="135"/>
                  </a:cubicBezTo>
                  <a:cubicBezTo>
                    <a:pt x="163" y="135"/>
                    <a:pt x="167" y="133"/>
                    <a:pt x="169" y="130"/>
                  </a:cubicBezTo>
                  <a:cubicBezTo>
                    <a:pt x="170" y="129"/>
                    <a:pt x="171" y="128"/>
                    <a:pt x="172" y="126"/>
                  </a:cubicBezTo>
                  <a:cubicBezTo>
                    <a:pt x="172" y="125"/>
                    <a:pt x="172" y="124"/>
                    <a:pt x="172" y="122"/>
                  </a:cubicBezTo>
                  <a:cubicBezTo>
                    <a:pt x="173" y="122"/>
                    <a:pt x="174" y="123"/>
                    <a:pt x="175" y="123"/>
                  </a:cubicBezTo>
                  <a:cubicBezTo>
                    <a:pt x="178" y="123"/>
                    <a:pt x="180" y="122"/>
                    <a:pt x="183" y="120"/>
                  </a:cubicBezTo>
                  <a:cubicBezTo>
                    <a:pt x="187" y="118"/>
                    <a:pt x="190" y="114"/>
                    <a:pt x="190" y="109"/>
                  </a:cubicBezTo>
                  <a:cubicBezTo>
                    <a:pt x="190" y="109"/>
                    <a:pt x="191" y="110"/>
                    <a:pt x="192" y="110"/>
                  </a:cubicBezTo>
                  <a:cubicBezTo>
                    <a:pt x="192" y="110"/>
                    <a:pt x="192" y="110"/>
                    <a:pt x="192" y="110"/>
                  </a:cubicBezTo>
                  <a:cubicBezTo>
                    <a:pt x="192" y="110"/>
                    <a:pt x="193" y="110"/>
                    <a:pt x="193" y="110"/>
                  </a:cubicBezTo>
                  <a:cubicBezTo>
                    <a:pt x="197" y="110"/>
                    <a:pt x="201" y="107"/>
                    <a:pt x="203" y="104"/>
                  </a:cubicBezTo>
                  <a:cubicBezTo>
                    <a:pt x="205" y="102"/>
                    <a:pt x="205" y="100"/>
                    <a:pt x="205" y="97"/>
                  </a:cubicBezTo>
                  <a:cubicBezTo>
                    <a:pt x="205" y="95"/>
                    <a:pt x="205" y="93"/>
                    <a:pt x="203" y="91"/>
                  </a:cubicBezTo>
                  <a:cubicBezTo>
                    <a:pt x="202" y="89"/>
                    <a:pt x="200" y="87"/>
                    <a:pt x="199" y="86"/>
                  </a:cubicBezTo>
                  <a:cubicBezTo>
                    <a:pt x="198" y="86"/>
                    <a:pt x="198" y="85"/>
                    <a:pt x="197" y="85"/>
                  </a:cubicBezTo>
                  <a:cubicBezTo>
                    <a:pt x="198" y="84"/>
                    <a:pt x="199" y="84"/>
                    <a:pt x="200" y="84"/>
                  </a:cubicBezTo>
                  <a:cubicBezTo>
                    <a:pt x="201" y="85"/>
                    <a:pt x="203" y="87"/>
                    <a:pt x="206" y="89"/>
                  </a:cubicBezTo>
                  <a:cubicBezTo>
                    <a:pt x="209" y="91"/>
                    <a:pt x="212" y="93"/>
                    <a:pt x="215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6" y="93"/>
                    <a:pt x="217" y="93"/>
                    <a:pt x="217" y="93"/>
                  </a:cubicBezTo>
                  <a:cubicBezTo>
                    <a:pt x="218" y="93"/>
                    <a:pt x="220" y="92"/>
                    <a:pt x="221" y="91"/>
                  </a:cubicBezTo>
                  <a:cubicBezTo>
                    <a:pt x="223" y="90"/>
                    <a:pt x="224" y="90"/>
                    <a:pt x="224" y="90"/>
                  </a:cubicBezTo>
                  <a:cubicBezTo>
                    <a:pt x="234" y="85"/>
                    <a:pt x="241" y="81"/>
                    <a:pt x="251" y="76"/>
                  </a:cubicBezTo>
                  <a:cubicBezTo>
                    <a:pt x="251" y="76"/>
                    <a:pt x="252" y="75"/>
                    <a:pt x="252" y="74"/>
                  </a:cubicBezTo>
                  <a:cubicBezTo>
                    <a:pt x="255" y="68"/>
                    <a:pt x="259" y="62"/>
                    <a:pt x="262" y="55"/>
                  </a:cubicBezTo>
                  <a:cubicBezTo>
                    <a:pt x="262" y="55"/>
                    <a:pt x="262" y="54"/>
                    <a:pt x="261" y="54"/>
                  </a:cubicBezTo>
                  <a:cubicBezTo>
                    <a:pt x="261" y="53"/>
                    <a:pt x="261" y="53"/>
                    <a:pt x="261" y="53"/>
                  </a:cubicBezTo>
                  <a:cubicBezTo>
                    <a:pt x="260" y="53"/>
                    <a:pt x="260" y="54"/>
                    <a:pt x="260" y="54"/>
                  </a:cubicBezTo>
                  <a:cubicBezTo>
                    <a:pt x="257" y="60"/>
                    <a:pt x="254" y="66"/>
                    <a:pt x="251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49" y="71"/>
                    <a:pt x="249" y="71"/>
                    <a:pt x="249" y="72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67"/>
                    <a:pt x="253" y="63"/>
                    <a:pt x="255" y="58"/>
                  </a:cubicBezTo>
                  <a:cubicBezTo>
                    <a:pt x="255" y="57"/>
                    <a:pt x="255" y="57"/>
                    <a:pt x="254" y="56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4" y="56"/>
                    <a:pt x="253" y="57"/>
                    <a:pt x="253" y="57"/>
                  </a:cubicBezTo>
                  <a:cubicBezTo>
                    <a:pt x="250" y="63"/>
                    <a:pt x="247" y="68"/>
                    <a:pt x="244" y="74"/>
                  </a:cubicBezTo>
                  <a:cubicBezTo>
                    <a:pt x="244" y="74"/>
                    <a:pt x="243" y="74"/>
                    <a:pt x="242" y="75"/>
                  </a:cubicBezTo>
                  <a:cubicBezTo>
                    <a:pt x="246" y="69"/>
                    <a:pt x="248" y="63"/>
                    <a:pt x="251" y="56"/>
                  </a:cubicBezTo>
                  <a:cubicBezTo>
                    <a:pt x="251" y="55"/>
                    <a:pt x="251" y="55"/>
                    <a:pt x="250" y="54"/>
                  </a:cubicBezTo>
                  <a:cubicBezTo>
                    <a:pt x="250" y="54"/>
                    <a:pt x="250" y="54"/>
                    <a:pt x="250" y="54"/>
                  </a:cubicBezTo>
                  <a:cubicBezTo>
                    <a:pt x="249" y="54"/>
                    <a:pt x="249" y="55"/>
                    <a:pt x="249" y="55"/>
                  </a:cubicBezTo>
                  <a:cubicBezTo>
                    <a:pt x="246" y="63"/>
                    <a:pt x="242" y="70"/>
                    <a:pt x="238" y="77"/>
                  </a:cubicBezTo>
                  <a:cubicBezTo>
                    <a:pt x="237" y="77"/>
                    <a:pt x="236" y="78"/>
                    <a:pt x="235" y="78"/>
                  </a:cubicBezTo>
                  <a:cubicBezTo>
                    <a:pt x="240" y="72"/>
                    <a:pt x="243" y="64"/>
                    <a:pt x="246" y="57"/>
                  </a:cubicBezTo>
                  <a:cubicBezTo>
                    <a:pt x="246" y="56"/>
                    <a:pt x="246" y="55"/>
                    <a:pt x="245" y="55"/>
                  </a:cubicBezTo>
                  <a:cubicBezTo>
                    <a:pt x="245" y="55"/>
                    <a:pt x="245" y="55"/>
                    <a:pt x="245" y="55"/>
                  </a:cubicBezTo>
                  <a:cubicBezTo>
                    <a:pt x="244" y="55"/>
                    <a:pt x="244" y="55"/>
                    <a:pt x="244" y="56"/>
                  </a:cubicBezTo>
                  <a:cubicBezTo>
                    <a:pt x="241" y="64"/>
                    <a:pt x="237" y="72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1" y="81"/>
                    <a:pt x="230" y="81"/>
                    <a:pt x="230" y="81"/>
                  </a:cubicBezTo>
                  <a:cubicBezTo>
                    <a:pt x="234" y="74"/>
                    <a:pt x="238" y="67"/>
                    <a:pt x="241" y="59"/>
                  </a:cubicBezTo>
                  <a:cubicBezTo>
                    <a:pt x="241" y="58"/>
                    <a:pt x="241" y="57"/>
                    <a:pt x="240" y="57"/>
                  </a:cubicBezTo>
                  <a:cubicBezTo>
                    <a:pt x="240" y="57"/>
                    <a:pt x="240" y="57"/>
                    <a:pt x="240" y="57"/>
                  </a:cubicBezTo>
                  <a:cubicBezTo>
                    <a:pt x="239" y="57"/>
                    <a:pt x="239" y="57"/>
                    <a:pt x="239" y="58"/>
                  </a:cubicBezTo>
                  <a:cubicBezTo>
                    <a:pt x="235" y="67"/>
                    <a:pt x="231" y="75"/>
                    <a:pt x="226" y="83"/>
                  </a:cubicBezTo>
                  <a:cubicBezTo>
                    <a:pt x="225" y="84"/>
                    <a:pt x="224" y="84"/>
                    <a:pt x="223" y="85"/>
                  </a:cubicBezTo>
                  <a:cubicBezTo>
                    <a:pt x="227" y="77"/>
                    <a:pt x="232" y="70"/>
                    <a:pt x="235" y="62"/>
                  </a:cubicBezTo>
                  <a:cubicBezTo>
                    <a:pt x="235" y="61"/>
                    <a:pt x="234" y="60"/>
                    <a:pt x="234" y="60"/>
                  </a:cubicBezTo>
                  <a:cubicBezTo>
                    <a:pt x="234" y="60"/>
                    <a:pt x="233" y="60"/>
                    <a:pt x="233" y="60"/>
                  </a:cubicBezTo>
                  <a:cubicBezTo>
                    <a:pt x="233" y="60"/>
                    <a:pt x="232" y="60"/>
                    <a:pt x="232" y="61"/>
                  </a:cubicBezTo>
                  <a:cubicBezTo>
                    <a:pt x="230" y="70"/>
                    <a:pt x="224" y="77"/>
                    <a:pt x="220" y="86"/>
                  </a:cubicBezTo>
                  <a:cubicBezTo>
                    <a:pt x="220" y="87"/>
                    <a:pt x="219" y="87"/>
                    <a:pt x="219" y="87"/>
                  </a:cubicBezTo>
                  <a:cubicBezTo>
                    <a:pt x="218" y="87"/>
                    <a:pt x="217" y="88"/>
                    <a:pt x="216" y="88"/>
                  </a:cubicBezTo>
                  <a:cubicBezTo>
                    <a:pt x="216" y="88"/>
                    <a:pt x="216" y="88"/>
                    <a:pt x="216" y="88"/>
                  </a:cubicBezTo>
                  <a:cubicBezTo>
                    <a:pt x="215" y="88"/>
                    <a:pt x="215" y="88"/>
                    <a:pt x="215" y="88"/>
                  </a:cubicBezTo>
                  <a:cubicBezTo>
                    <a:pt x="216" y="87"/>
                    <a:pt x="217" y="86"/>
                    <a:pt x="218" y="85"/>
                  </a:cubicBezTo>
                  <a:cubicBezTo>
                    <a:pt x="218" y="85"/>
                    <a:pt x="219" y="85"/>
                    <a:pt x="220" y="84"/>
                  </a:cubicBezTo>
                  <a:cubicBezTo>
                    <a:pt x="221" y="83"/>
                    <a:pt x="222" y="82"/>
                    <a:pt x="222" y="81"/>
                  </a:cubicBezTo>
                  <a:cubicBezTo>
                    <a:pt x="223" y="78"/>
                    <a:pt x="224" y="75"/>
                    <a:pt x="224" y="72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5" y="70"/>
                    <a:pt x="226" y="67"/>
                    <a:pt x="227" y="64"/>
                  </a:cubicBezTo>
                  <a:cubicBezTo>
                    <a:pt x="227" y="64"/>
                    <a:pt x="227" y="63"/>
                    <a:pt x="226" y="63"/>
                  </a:cubicBezTo>
                  <a:cubicBezTo>
                    <a:pt x="226" y="63"/>
                    <a:pt x="226" y="63"/>
                    <a:pt x="226" y="63"/>
                  </a:cubicBezTo>
                  <a:cubicBezTo>
                    <a:pt x="226" y="63"/>
                    <a:pt x="225" y="63"/>
                    <a:pt x="225" y="64"/>
                  </a:cubicBezTo>
                  <a:cubicBezTo>
                    <a:pt x="225" y="65"/>
                    <a:pt x="224" y="66"/>
                    <a:pt x="224" y="67"/>
                  </a:cubicBezTo>
                  <a:cubicBezTo>
                    <a:pt x="224" y="66"/>
                    <a:pt x="223" y="65"/>
                    <a:pt x="223" y="64"/>
                  </a:cubicBezTo>
                  <a:cubicBezTo>
                    <a:pt x="218" y="43"/>
                    <a:pt x="212" y="30"/>
                    <a:pt x="206" y="22"/>
                  </a:cubicBezTo>
                  <a:cubicBezTo>
                    <a:pt x="203" y="19"/>
                    <a:pt x="200" y="16"/>
                    <a:pt x="197" y="1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200" y="14"/>
                    <a:pt x="203" y="13"/>
                    <a:pt x="206" y="11"/>
                  </a:cubicBezTo>
                  <a:cubicBezTo>
                    <a:pt x="209" y="10"/>
                    <a:pt x="212" y="9"/>
                    <a:pt x="215" y="7"/>
                  </a:cubicBezTo>
                  <a:cubicBezTo>
                    <a:pt x="217" y="6"/>
                    <a:pt x="219" y="5"/>
                    <a:pt x="220" y="4"/>
                  </a:cubicBezTo>
                  <a:cubicBezTo>
                    <a:pt x="222" y="4"/>
                    <a:pt x="222" y="2"/>
                    <a:pt x="221" y="1"/>
                  </a:cubicBezTo>
                  <a:cubicBezTo>
                    <a:pt x="221" y="0"/>
                    <a:pt x="220" y="0"/>
                    <a:pt x="21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9" name="Rectangle 839"/>
            <p:cNvSpPr>
              <a:spLocks noChangeArrowheads="1"/>
            </p:cNvSpPr>
            <p:nvPr/>
          </p:nvSpPr>
          <p:spPr bwMode="auto">
            <a:xfrm>
              <a:off x="488492" y="4736778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0" name="Rectangle 840"/>
            <p:cNvSpPr>
              <a:spLocks noChangeArrowheads="1"/>
            </p:cNvSpPr>
            <p:nvPr/>
          </p:nvSpPr>
          <p:spPr bwMode="auto">
            <a:xfrm>
              <a:off x="488492" y="4736778"/>
              <a:ext cx="896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1" name="Freeform 841"/>
            <p:cNvSpPr>
              <a:spLocks/>
            </p:cNvSpPr>
            <p:nvPr/>
          </p:nvSpPr>
          <p:spPr bwMode="auto">
            <a:xfrm>
              <a:off x="656063" y="455218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2" name="Freeform 842"/>
            <p:cNvSpPr>
              <a:spLocks/>
            </p:cNvSpPr>
            <p:nvPr/>
          </p:nvSpPr>
          <p:spPr bwMode="auto">
            <a:xfrm>
              <a:off x="656063" y="455218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3776607" y="3175050"/>
            <a:ext cx="271441" cy="231054"/>
            <a:chOff x="513583" y="4823700"/>
            <a:chExt cx="517945" cy="440881"/>
          </a:xfrm>
        </p:grpSpPr>
        <p:sp>
          <p:nvSpPr>
            <p:cNvPr id="184" name="Freeform 773"/>
            <p:cNvSpPr>
              <a:spLocks noEditPoints="1"/>
            </p:cNvSpPr>
            <p:nvPr/>
          </p:nvSpPr>
          <p:spPr bwMode="auto">
            <a:xfrm>
              <a:off x="861269" y="4846998"/>
              <a:ext cx="170259" cy="169363"/>
            </a:xfrm>
            <a:custGeom>
              <a:avLst/>
              <a:gdLst>
                <a:gd name="T0" fmla="*/ 48 w 80"/>
                <a:gd name="T1" fmla="*/ 76 h 80"/>
                <a:gd name="T2" fmla="*/ 43 w 80"/>
                <a:gd name="T3" fmla="*/ 76 h 80"/>
                <a:gd name="T4" fmla="*/ 43 w 80"/>
                <a:gd name="T5" fmla="*/ 77 h 80"/>
                <a:gd name="T6" fmla="*/ 37 w 80"/>
                <a:gd name="T7" fmla="*/ 77 h 80"/>
                <a:gd name="T8" fmla="*/ 39 w 80"/>
                <a:gd name="T9" fmla="*/ 77 h 80"/>
                <a:gd name="T10" fmla="*/ 35 w 80"/>
                <a:gd name="T11" fmla="*/ 74 h 80"/>
                <a:gd name="T12" fmla="*/ 32 w 80"/>
                <a:gd name="T13" fmla="*/ 76 h 80"/>
                <a:gd name="T14" fmla="*/ 34 w 80"/>
                <a:gd name="T15" fmla="*/ 74 h 80"/>
                <a:gd name="T16" fmla="*/ 27 w 80"/>
                <a:gd name="T17" fmla="*/ 75 h 80"/>
                <a:gd name="T18" fmla="*/ 29 w 80"/>
                <a:gd name="T19" fmla="*/ 75 h 80"/>
                <a:gd name="T20" fmla="*/ 27 w 80"/>
                <a:gd name="T21" fmla="*/ 70 h 80"/>
                <a:gd name="T22" fmla="*/ 23 w 80"/>
                <a:gd name="T23" fmla="*/ 73 h 80"/>
                <a:gd name="T24" fmla="*/ 25 w 80"/>
                <a:gd name="T25" fmla="*/ 69 h 80"/>
                <a:gd name="T26" fmla="*/ 13 w 80"/>
                <a:gd name="T27" fmla="*/ 64 h 80"/>
                <a:gd name="T28" fmla="*/ 16 w 80"/>
                <a:gd name="T29" fmla="*/ 68 h 80"/>
                <a:gd name="T30" fmla="*/ 13 w 80"/>
                <a:gd name="T31" fmla="*/ 55 h 80"/>
                <a:gd name="T32" fmla="*/ 9 w 80"/>
                <a:gd name="T33" fmla="*/ 58 h 80"/>
                <a:gd name="T34" fmla="*/ 11 w 80"/>
                <a:gd name="T35" fmla="*/ 50 h 80"/>
                <a:gd name="T36" fmla="*/ 9 w 80"/>
                <a:gd name="T37" fmla="*/ 58 h 80"/>
                <a:gd name="T38" fmla="*/ 9 w 80"/>
                <a:gd name="T39" fmla="*/ 44 h 80"/>
                <a:gd name="T40" fmla="*/ 6 w 80"/>
                <a:gd name="T41" fmla="*/ 53 h 80"/>
                <a:gd name="T42" fmla="*/ 7 w 80"/>
                <a:gd name="T43" fmla="*/ 36 h 80"/>
                <a:gd name="T44" fmla="*/ 9 w 80"/>
                <a:gd name="T45" fmla="*/ 42 h 80"/>
                <a:gd name="T46" fmla="*/ 4 w 80"/>
                <a:gd name="T47" fmla="*/ 34 h 80"/>
                <a:gd name="T48" fmla="*/ 6 w 80"/>
                <a:gd name="T49" fmla="*/ 35 h 80"/>
                <a:gd name="T50" fmla="*/ 5 w 80"/>
                <a:gd name="T51" fmla="*/ 29 h 80"/>
                <a:gd name="T52" fmla="*/ 4 w 80"/>
                <a:gd name="T53" fmla="*/ 31 h 80"/>
                <a:gd name="T54" fmla="*/ 10 w 80"/>
                <a:gd name="T55" fmla="*/ 21 h 80"/>
                <a:gd name="T56" fmla="*/ 5 w 80"/>
                <a:gd name="T57" fmla="*/ 27 h 80"/>
                <a:gd name="T58" fmla="*/ 12 w 80"/>
                <a:gd name="T59" fmla="*/ 17 h 80"/>
                <a:gd name="T60" fmla="*/ 9 w 80"/>
                <a:gd name="T61" fmla="*/ 20 h 80"/>
                <a:gd name="T62" fmla="*/ 15 w 80"/>
                <a:gd name="T63" fmla="*/ 50 h 80"/>
                <a:gd name="T64" fmla="*/ 32 w 80"/>
                <a:gd name="T65" fmla="*/ 5 h 80"/>
                <a:gd name="T66" fmla="*/ 75 w 80"/>
                <a:gd name="T67" fmla="*/ 30 h 80"/>
                <a:gd name="T68" fmla="*/ 55 w 80"/>
                <a:gd name="T69" fmla="*/ 72 h 80"/>
                <a:gd name="T70" fmla="*/ 40 w 80"/>
                <a:gd name="T71" fmla="*/ 0 h 80"/>
                <a:gd name="T72" fmla="*/ 22 w 80"/>
                <a:gd name="T73" fmla="*/ 6 h 80"/>
                <a:gd name="T74" fmla="*/ 8 w 80"/>
                <a:gd name="T75" fmla="*/ 14 h 80"/>
                <a:gd name="T76" fmla="*/ 0 w 80"/>
                <a:gd name="T77" fmla="*/ 39 h 80"/>
                <a:gd name="T78" fmla="*/ 34 w 80"/>
                <a:gd name="T79" fmla="*/ 80 h 80"/>
                <a:gd name="T80" fmla="*/ 41 w 80"/>
                <a:gd name="T81" fmla="*/ 80 h 80"/>
                <a:gd name="T82" fmla="*/ 46 w 80"/>
                <a:gd name="T83" fmla="*/ 80 h 80"/>
                <a:gd name="T84" fmla="*/ 48 w 80"/>
                <a:gd name="T85" fmla="*/ 80 h 80"/>
                <a:gd name="T86" fmla="*/ 74 w 80"/>
                <a:gd name="T87" fmla="*/ 62 h 80"/>
                <a:gd name="T88" fmla="*/ 63 w 80"/>
                <a:gd name="T89" fmla="*/ 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0" h="80">
                  <a:moveTo>
                    <a:pt x="46" y="77"/>
                  </a:moveTo>
                  <a:cubicBezTo>
                    <a:pt x="47" y="76"/>
                    <a:pt x="47" y="76"/>
                    <a:pt x="47" y="76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7" y="76"/>
                    <a:pt x="46" y="77"/>
                    <a:pt x="46" y="77"/>
                  </a:cubicBezTo>
                  <a:moveTo>
                    <a:pt x="41" y="77"/>
                  </a:moveTo>
                  <a:cubicBezTo>
                    <a:pt x="42" y="77"/>
                    <a:pt x="42" y="76"/>
                    <a:pt x="43" y="76"/>
                  </a:cubicBezTo>
                  <a:cubicBezTo>
                    <a:pt x="43" y="76"/>
                    <a:pt x="44" y="76"/>
                    <a:pt x="44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43" y="77"/>
                    <a:pt x="42" y="77"/>
                    <a:pt x="41" y="77"/>
                  </a:cubicBezTo>
                  <a:moveTo>
                    <a:pt x="39" y="77"/>
                  </a:moveTo>
                  <a:cubicBezTo>
                    <a:pt x="39" y="77"/>
                    <a:pt x="38" y="77"/>
                    <a:pt x="37" y="77"/>
                  </a:cubicBezTo>
                  <a:cubicBezTo>
                    <a:pt x="38" y="76"/>
                    <a:pt x="38" y="76"/>
                    <a:pt x="39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40" y="76"/>
                    <a:pt x="40" y="77"/>
                    <a:pt x="39" y="77"/>
                  </a:cubicBezTo>
                  <a:moveTo>
                    <a:pt x="35" y="77"/>
                  </a:moveTo>
                  <a:cubicBezTo>
                    <a:pt x="35" y="77"/>
                    <a:pt x="34" y="77"/>
                    <a:pt x="34" y="76"/>
                  </a:cubicBezTo>
                  <a:cubicBezTo>
                    <a:pt x="34" y="76"/>
                    <a:pt x="35" y="75"/>
                    <a:pt x="35" y="74"/>
                  </a:cubicBezTo>
                  <a:cubicBezTo>
                    <a:pt x="36" y="74"/>
                    <a:pt x="36" y="74"/>
                    <a:pt x="37" y="75"/>
                  </a:cubicBezTo>
                  <a:cubicBezTo>
                    <a:pt x="36" y="75"/>
                    <a:pt x="36" y="76"/>
                    <a:pt x="35" y="77"/>
                  </a:cubicBezTo>
                  <a:moveTo>
                    <a:pt x="32" y="76"/>
                  </a:moveTo>
                  <a:cubicBezTo>
                    <a:pt x="31" y="76"/>
                    <a:pt x="31" y="76"/>
                    <a:pt x="31" y="76"/>
                  </a:cubicBezTo>
                  <a:cubicBezTo>
                    <a:pt x="32" y="75"/>
                    <a:pt x="32" y="74"/>
                    <a:pt x="33" y="73"/>
                  </a:cubicBezTo>
                  <a:cubicBezTo>
                    <a:pt x="33" y="73"/>
                    <a:pt x="33" y="73"/>
                    <a:pt x="34" y="74"/>
                  </a:cubicBezTo>
                  <a:cubicBezTo>
                    <a:pt x="33" y="74"/>
                    <a:pt x="33" y="75"/>
                    <a:pt x="32" y="76"/>
                  </a:cubicBezTo>
                  <a:moveTo>
                    <a:pt x="29" y="75"/>
                  </a:moveTo>
                  <a:cubicBezTo>
                    <a:pt x="28" y="75"/>
                    <a:pt x="28" y="75"/>
                    <a:pt x="27" y="75"/>
                  </a:cubicBezTo>
                  <a:cubicBezTo>
                    <a:pt x="28" y="74"/>
                    <a:pt x="29" y="73"/>
                    <a:pt x="29" y="71"/>
                  </a:cubicBezTo>
                  <a:cubicBezTo>
                    <a:pt x="30" y="72"/>
                    <a:pt x="30" y="72"/>
                    <a:pt x="31" y="72"/>
                  </a:cubicBezTo>
                  <a:cubicBezTo>
                    <a:pt x="31" y="73"/>
                    <a:pt x="30" y="74"/>
                    <a:pt x="29" y="75"/>
                  </a:cubicBezTo>
                  <a:moveTo>
                    <a:pt x="25" y="74"/>
                  </a:moveTo>
                  <a:cubicBezTo>
                    <a:pt x="25" y="74"/>
                    <a:pt x="24" y="74"/>
                    <a:pt x="24" y="73"/>
                  </a:cubicBezTo>
                  <a:cubicBezTo>
                    <a:pt x="25" y="72"/>
                    <a:pt x="26" y="71"/>
                    <a:pt x="27" y="70"/>
                  </a:cubicBezTo>
                  <a:cubicBezTo>
                    <a:pt x="27" y="70"/>
                    <a:pt x="28" y="70"/>
                    <a:pt x="28" y="71"/>
                  </a:cubicBezTo>
                  <a:cubicBezTo>
                    <a:pt x="27" y="72"/>
                    <a:pt x="26" y="73"/>
                    <a:pt x="25" y="74"/>
                  </a:cubicBezTo>
                  <a:moveTo>
                    <a:pt x="23" y="73"/>
                  </a:moveTo>
                  <a:cubicBezTo>
                    <a:pt x="21" y="72"/>
                    <a:pt x="19" y="70"/>
                    <a:pt x="17" y="69"/>
                  </a:cubicBezTo>
                  <a:cubicBezTo>
                    <a:pt x="18" y="68"/>
                    <a:pt x="19" y="66"/>
                    <a:pt x="21" y="65"/>
                  </a:cubicBezTo>
                  <a:cubicBezTo>
                    <a:pt x="22" y="66"/>
                    <a:pt x="24" y="68"/>
                    <a:pt x="25" y="69"/>
                  </a:cubicBezTo>
                  <a:cubicBezTo>
                    <a:pt x="24" y="70"/>
                    <a:pt x="23" y="71"/>
                    <a:pt x="23" y="73"/>
                  </a:cubicBezTo>
                  <a:moveTo>
                    <a:pt x="16" y="68"/>
                  </a:moveTo>
                  <a:cubicBezTo>
                    <a:pt x="15" y="67"/>
                    <a:pt x="14" y="66"/>
                    <a:pt x="13" y="64"/>
                  </a:cubicBezTo>
                  <a:cubicBezTo>
                    <a:pt x="13" y="63"/>
                    <a:pt x="15" y="61"/>
                    <a:pt x="16" y="59"/>
                  </a:cubicBezTo>
                  <a:cubicBezTo>
                    <a:pt x="17" y="61"/>
                    <a:pt x="18" y="62"/>
                    <a:pt x="19" y="64"/>
                  </a:cubicBezTo>
                  <a:cubicBezTo>
                    <a:pt x="18" y="65"/>
                    <a:pt x="17" y="67"/>
                    <a:pt x="16" y="68"/>
                  </a:cubicBezTo>
                  <a:moveTo>
                    <a:pt x="11" y="63"/>
                  </a:moveTo>
                  <a:cubicBezTo>
                    <a:pt x="11" y="62"/>
                    <a:pt x="10" y="61"/>
                    <a:pt x="9" y="60"/>
                  </a:cubicBezTo>
                  <a:cubicBezTo>
                    <a:pt x="11" y="58"/>
                    <a:pt x="12" y="57"/>
                    <a:pt x="13" y="55"/>
                  </a:cubicBezTo>
                  <a:cubicBezTo>
                    <a:pt x="14" y="56"/>
                    <a:pt x="14" y="57"/>
                    <a:pt x="15" y="58"/>
                  </a:cubicBezTo>
                  <a:cubicBezTo>
                    <a:pt x="14" y="59"/>
                    <a:pt x="12" y="61"/>
                    <a:pt x="11" y="63"/>
                  </a:cubicBezTo>
                  <a:moveTo>
                    <a:pt x="9" y="58"/>
                  </a:moveTo>
                  <a:cubicBezTo>
                    <a:pt x="8" y="57"/>
                    <a:pt x="7" y="56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8" y="53"/>
                    <a:pt x="10" y="51"/>
                    <a:pt x="11" y="50"/>
                  </a:cubicBezTo>
                  <a:cubicBezTo>
                    <a:pt x="11" y="50"/>
                    <a:pt x="11" y="51"/>
                    <a:pt x="12" y="52"/>
                  </a:cubicBezTo>
                  <a:cubicBezTo>
                    <a:pt x="12" y="52"/>
                    <a:pt x="12" y="53"/>
                    <a:pt x="12" y="53"/>
                  </a:cubicBezTo>
                  <a:cubicBezTo>
                    <a:pt x="11" y="55"/>
                    <a:pt x="10" y="57"/>
                    <a:pt x="9" y="58"/>
                  </a:cubicBezTo>
                  <a:moveTo>
                    <a:pt x="6" y="53"/>
                  </a:moveTo>
                  <a:cubicBezTo>
                    <a:pt x="6" y="51"/>
                    <a:pt x="5" y="50"/>
                    <a:pt x="5" y="49"/>
                  </a:cubicBezTo>
                  <a:cubicBezTo>
                    <a:pt x="7" y="47"/>
                    <a:pt x="8" y="46"/>
                    <a:pt x="9" y="44"/>
                  </a:cubicBezTo>
                  <a:cubicBezTo>
                    <a:pt x="10" y="45"/>
                    <a:pt x="10" y="47"/>
                    <a:pt x="10" y="48"/>
                  </a:cubicBezTo>
                  <a:cubicBezTo>
                    <a:pt x="9" y="49"/>
                    <a:pt x="8" y="50"/>
                    <a:pt x="8" y="51"/>
                  </a:cubicBezTo>
                  <a:cubicBezTo>
                    <a:pt x="7" y="52"/>
                    <a:pt x="7" y="52"/>
                    <a:pt x="6" y="53"/>
                  </a:cubicBezTo>
                  <a:moveTo>
                    <a:pt x="5" y="47"/>
                  </a:moveTo>
                  <a:cubicBezTo>
                    <a:pt x="4" y="44"/>
                    <a:pt x="4" y="41"/>
                    <a:pt x="4" y="39"/>
                  </a:cubicBezTo>
                  <a:cubicBezTo>
                    <a:pt x="5" y="38"/>
                    <a:pt x="6" y="37"/>
                    <a:pt x="7" y="36"/>
                  </a:cubicBezTo>
                  <a:cubicBezTo>
                    <a:pt x="7" y="36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7"/>
                    <a:pt x="9" y="40"/>
                    <a:pt x="9" y="42"/>
                  </a:cubicBezTo>
                  <a:cubicBezTo>
                    <a:pt x="8" y="44"/>
                    <a:pt x="6" y="45"/>
                    <a:pt x="5" y="47"/>
                  </a:cubicBezTo>
                  <a:moveTo>
                    <a:pt x="4" y="37"/>
                  </a:moveTo>
                  <a:cubicBezTo>
                    <a:pt x="4" y="36"/>
                    <a:pt x="4" y="35"/>
                    <a:pt x="4" y="34"/>
                  </a:cubicBezTo>
                  <a:cubicBezTo>
                    <a:pt x="6" y="33"/>
                    <a:pt x="7" y="31"/>
                    <a:pt x="9" y="30"/>
                  </a:cubicBezTo>
                  <a:cubicBezTo>
                    <a:pt x="9" y="31"/>
                    <a:pt x="9" y="31"/>
                    <a:pt x="9" y="32"/>
                  </a:cubicBezTo>
                  <a:cubicBezTo>
                    <a:pt x="8" y="33"/>
                    <a:pt x="7" y="34"/>
                    <a:pt x="6" y="35"/>
                  </a:cubicBezTo>
                  <a:cubicBezTo>
                    <a:pt x="5" y="36"/>
                    <a:pt x="4" y="36"/>
                    <a:pt x="4" y="37"/>
                  </a:cubicBezTo>
                  <a:moveTo>
                    <a:pt x="4" y="31"/>
                  </a:moveTo>
                  <a:cubicBezTo>
                    <a:pt x="5" y="31"/>
                    <a:pt x="5" y="30"/>
                    <a:pt x="5" y="29"/>
                  </a:cubicBezTo>
                  <a:cubicBezTo>
                    <a:pt x="6" y="28"/>
                    <a:pt x="8" y="27"/>
                    <a:pt x="9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9"/>
                    <a:pt x="6" y="30"/>
                    <a:pt x="4" y="31"/>
                  </a:cubicBezTo>
                  <a:moveTo>
                    <a:pt x="5" y="27"/>
                  </a:moveTo>
                  <a:cubicBezTo>
                    <a:pt x="6" y="26"/>
                    <a:pt x="6" y="25"/>
                    <a:pt x="7" y="24"/>
                  </a:cubicBezTo>
                  <a:cubicBezTo>
                    <a:pt x="8" y="23"/>
                    <a:pt x="9" y="22"/>
                    <a:pt x="10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2"/>
                    <a:pt x="10" y="23"/>
                    <a:pt x="10" y="24"/>
                  </a:cubicBezTo>
                  <a:cubicBezTo>
                    <a:pt x="8" y="25"/>
                    <a:pt x="7" y="26"/>
                    <a:pt x="5" y="27"/>
                  </a:cubicBezTo>
                  <a:moveTo>
                    <a:pt x="8" y="21"/>
                  </a:moveTo>
                  <a:cubicBezTo>
                    <a:pt x="8" y="20"/>
                    <a:pt x="9" y="19"/>
                    <a:pt x="9" y="19"/>
                  </a:cubicBezTo>
                  <a:cubicBezTo>
                    <a:pt x="10" y="18"/>
                    <a:pt x="11" y="18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8"/>
                    <a:pt x="11" y="19"/>
                  </a:cubicBezTo>
                  <a:cubicBezTo>
                    <a:pt x="11" y="19"/>
                    <a:pt x="10" y="20"/>
                    <a:pt x="9" y="20"/>
                  </a:cubicBezTo>
                  <a:cubicBezTo>
                    <a:pt x="9" y="20"/>
                    <a:pt x="8" y="21"/>
                    <a:pt x="8" y="21"/>
                  </a:cubicBezTo>
                  <a:moveTo>
                    <a:pt x="47" y="73"/>
                  </a:moveTo>
                  <a:cubicBezTo>
                    <a:pt x="34" y="73"/>
                    <a:pt x="20" y="63"/>
                    <a:pt x="15" y="50"/>
                  </a:cubicBezTo>
                  <a:cubicBezTo>
                    <a:pt x="13" y="46"/>
                    <a:pt x="12" y="40"/>
                    <a:pt x="12" y="35"/>
                  </a:cubicBezTo>
                  <a:cubicBezTo>
                    <a:pt x="12" y="28"/>
                    <a:pt x="13" y="21"/>
                    <a:pt x="17" y="16"/>
                  </a:cubicBezTo>
                  <a:cubicBezTo>
                    <a:pt x="20" y="10"/>
                    <a:pt x="25" y="6"/>
                    <a:pt x="32" y="5"/>
                  </a:cubicBezTo>
                  <a:cubicBezTo>
                    <a:pt x="35" y="4"/>
                    <a:pt x="37" y="4"/>
                    <a:pt x="40" y="4"/>
                  </a:cubicBezTo>
                  <a:cubicBezTo>
                    <a:pt x="48" y="4"/>
                    <a:pt x="55" y="7"/>
                    <a:pt x="61" y="11"/>
                  </a:cubicBezTo>
                  <a:cubicBezTo>
                    <a:pt x="67" y="16"/>
                    <a:pt x="72" y="23"/>
                    <a:pt x="75" y="30"/>
                  </a:cubicBezTo>
                  <a:cubicBezTo>
                    <a:pt x="76" y="34"/>
                    <a:pt x="77" y="38"/>
                    <a:pt x="77" y="42"/>
                  </a:cubicBezTo>
                  <a:cubicBezTo>
                    <a:pt x="77" y="48"/>
                    <a:pt x="75" y="55"/>
                    <a:pt x="71" y="61"/>
                  </a:cubicBezTo>
                  <a:cubicBezTo>
                    <a:pt x="67" y="66"/>
                    <a:pt x="62" y="70"/>
                    <a:pt x="55" y="72"/>
                  </a:cubicBezTo>
                  <a:cubicBezTo>
                    <a:pt x="53" y="73"/>
                    <a:pt x="50" y="73"/>
                    <a:pt x="48" y="73"/>
                  </a:cubicBezTo>
                  <a:cubicBezTo>
                    <a:pt x="48" y="73"/>
                    <a:pt x="48" y="73"/>
                    <a:pt x="47" y="73"/>
                  </a:cubicBezTo>
                  <a:moveTo>
                    <a:pt x="40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7" y="0"/>
                    <a:pt x="34" y="1"/>
                    <a:pt x="31" y="1"/>
                  </a:cubicBezTo>
                  <a:cubicBezTo>
                    <a:pt x="28" y="2"/>
                    <a:pt x="24" y="4"/>
                    <a:pt x="22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17" y="8"/>
                    <a:pt x="13" y="10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3" y="22"/>
                    <a:pt x="0" y="30"/>
                    <a:pt x="0" y="39"/>
                  </a:cubicBezTo>
                  <a:cubicBezTo>
                    <a:pt x="0" y="44"/>
                    <a:pt x="1" y="50"/>
                    <a:pt x="3" y="55"/>
                  </a:cubicBezTo>
                  <a:cubicBezTo>
                    <a:pt x="9" y="68"/>
                    <a:pt x="20" y="78"/>
                    <a:pt x="34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7" y="80"/>
                    <a:pt x="39" y="80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2" y="80"/>
                    <a:pt x="44" y="80"/>
                    <a:pt x="45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47" y="80"/>
                    <a:pt x="47" y="80"/>
                    <a:pt x="47" y="80"/>
                  </a:cubicBezTo>
                  <a:cubicBezTo>
                    <a:pt x="47" y="80"/>
                    <a:pt x="47" y="80"/>
                    <a:pt x="47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52" y="78"/>
                    <a:pt x="58" y="75"/>
                    <a:pt x="62" y="73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67" y="70"/>
                    <a:pt x="71" y="66"/>
                    <a:pt x="74" y="62"/>
                  </a:cubicBezTo>
                  <a:cubicBezTo>
                    <a:pt x="78" y="56"/>
                    <a:pt x="80" y="49"/>
                    <a:pt x="80" y="42"/>
                  </a:cubicBezTo>
                  <a:cubicBezTo>
                    <a:pt x="80" y="37"/>
                    <a:pt x="79" y="33"/>
                    <a:pt x="78" y="29"/>
                  </a:cubicBezTo>
                  <a:cubicBezTo>
                    <a:pt x="75" y="21"/>
                    <a:pt x="70" y="14"/>
                    <a:pt x="63" y="9"/>
                  </a:cubicBezTo>
                  <a:cubicBezTo>
                    <a:pt x="57" y="4"/>
                    <a:pt x="49" y="0"/>
                    <a:pt x="4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Freeform 774"/>
            <p:cNvSpPr>
              <a:spLocks noEditPoints="1"/>
            </p:cNvSpPr>
            <p:nvPr/>
          </p:nvSpPr>
          <p:spPr bwMode="auto">
            <a:xfrm>
              <a:off x="893529" y="4861336"/>
              <a:ext cx="124558" cy="131727"/>
            </a:xfrm>
            <a:custGeom>
              <a:avLst/>
              <a:gdLst>
                <a:gd name="T0" fmla="*/ 55 w 59"/>
                <a:gd name="T1" fmla="*/ 37 h 62"/>
                <a:gd name="T2" fmla="*/ 55 w 59"/>
                <a:gd name="T3" fmla="*/ 38 h 62"/>
                <a:gd name="T4" fmla="*/ 55 w 59"/>
                <a:gd name="T5" fmla="*/ 32 h 62"/>
                <a:gd name="T6" fmla="*/ 55 w 59"/>
                <a:gd name="T7" fmla="*/ 34 h 62"/>
                <a:gd name="T8" fmla="*/ 55 w 59"/>
                <a:gd name="T9" fmla="*/ 35 h 62"/>
                <a:gd name="T10" fmla="*/ 53 w 59"/>
                <a:gd name="T11" fmla="*/ 27 h 62"/>
                <a:gd name="T12" fmla="*/ 55 w 59"/>
                <a:gd name="T13" fmla="*/ 29 h 62"/>
                <a:gd name="T14" fmla="*/ 54 w 59"/>
                <a:gd name="T15" fmla="*/ 30 h 62"/>
                <a:gd name="T16" fmla="*/ 55 w 59"/>
                <a:gd name="T17" fmla="*/ 24 h 62"/>
                <a:gd name="T18" fmla="*/ 53 w 59"/>
                <a:gd name="T19" fmla="*/ 25 h 62"/>
                <a:gd name="T20" fmla="*/ 52 w 59"/>
                <a:gd name="T21" fmla="*/ 21 h 62"/>
                <a:gd name="T22" fmla="*/ 53 w 59"/>
                <a:gd name="T23" fmla="*/ 25 h 62"/>
                <a:gd name="T24" fmla="*/ 48 w 59"/>
                <a:gd name="T25" fmla="*/ 17 h 62"/>
                <a:gd name="T26" fmla="*/ 51 w 59"/>
                <a:gd name="T27" fmla="*/ 20 h 62"/>
                <a:gd name="T28" fmla="*/ 47 w 59"/>
                <a:gd name="T29" fmla="*/ 16 h 62"/>
                <a:gd name="T30" fmla="*/ 45 w 59"/>
                <a:gd name="T31" fmla="*/ 12 h 62"/>
                <a:gd name="T32" fmla="*/ 47 w 59"/>
                <a:gd name="T33" fmla="*/ 16 h 62"/>
                <a:gd name="T34" fmla="*/ 41 w 59"/>
                <a:gd name="T35" fmla="*/ 10 h 62"/>
                <a:gd name="T36" fmla="*/ 41 w 59"/>
                <a:gd name="T37" fmla="*/ 8 h 62"/>
                <a:gd name="T38" fmla="*/ 44 w 59"/>
                <a:gd name="T39" fmla="*/ 10 h 62"/>
                <a:gd name="T40" fmla="*/ 32 w 59"/>
                <a:gd name="T41" fmla="*/ 59 h 62"/>
                <a:gd name="T42" fmla="*/ 3 w 59"/>
                <a:gd name="T43" fmla="*/ 28 h 62"/>
                <a:gd name="T44" fmla="*/ 11 w 59"/>
                <a:gd name="T45" fmla="*/ 8 h 62"/>
                <a:gd name="T46" fmla="*/ 16 w 59"/>
                <a:gd name="T47" fmla="*/ 7 h 62"/>
                <a:gd name="T48" fmla="*/ 39 w 59"/>
                <a:gd name="T49" fmla="*/ 12 h 62"/>
                <a:gd name="T50" fmla="*/ 40 w 59"/>
                <a:gd name="T51" fmla="*/ 14 h 62"/>
                <a:gd name="T52" fmla="*/ 50 w 59"/>
                <a:gd name="T53" fmla="*/ 28 h 62"/>
                <a:gd name="T54" fmla="*/ 44 w 59"/>
                <a:gd name="T55" fmla="*/ 56 h 62"/>
                <a:gd name="T56" fmla="*/ 38 w 59"/>
                <a:gd name="T57" fmla="*/ 58 h 62"/>
                <a:gd name="T58" fmla="*/ 32 w 59"/>
                <a:gd name="T59" fmla="*/ 59 h 62"/>
                <a:gd name="T60" fmla="*/ 36 w 59"/>
                <a:gd name="T61" fmla="*/ 6 h 62"/>
                <a:gd name="T62" fmla="*/ 39 w 59"/>
                <a:gd name="T63" fmla="*/ 7 h 62"/>
                <a:gd name="T64" fmla="*/ 34 w 59"/>
                <a:gd name="T65" fmla="*/ 5 h 62"/>
                <a:gd name="T66" fmla="*/ 32 w 59"/>
                <a:gd name="T67" fmla="*/ 4 h 62"/>
                <a:gd name="T68" fmla="*/ 34 w 59"/>
                <a:gd name="T69" fmla="*/ 5 h 62"/>
                <a:gd name="T70" fmla="*/ 30 w 59"/>
                <a:gd name="T71" fmla="*/ 4 h 62"/>
                <a:gd name="T72" fmla="*/ 30 w 59"/>
                <a:gd name="T73" fmla="*/ 4 h 62"/>
                <a:gd name="T74" fmla="*/ 26 w 59"/>
                <a:gd name="T75" fmla="*/ 0 h 62"/>
                <a:gd name="T76" fmla="*/ 4 w 59"/>
                <a:gd name="T77" fmla="*/ 11 h 62"/>
                <a:gd name="T78" fmla="*/ 2 w 59"/>
                <a:gd name="T79" fmla="*/ 42 h 62"/>
                <a:gd name="T80" fmla="*/ 39 w 59"/>
                <a:gd name="T81" fmla="*/ 62 h 62"/>
                <a:gd name="T82" fmla="*/ 59 w 59"/>
                <a:gd name="T83" fmla="*/ 34 h 62"/>
                <a:gd name="T84" fmla="*/ 45 w 59"/>
                <a:gd name="T85" fmla="*/ 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9" h="62">
                  <a:moveTo>
                    <a:pt x="55" y="38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8"/>
                    <a:pt x="55" y="38"/>
                    <a:pt x="55" y="38"/>
                  </a:cubicBezTo>
                  <a:moveTo>
                    <a:pt x="55" y="35"/>
                  </a:moveTo>
                  <a:cubicBezTo>
                    <a:pt x="55" y="34"/>
                    <a:pt x="55" y="33"/>
                    <a:pt x="55" y="32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3"/>
                    <a:pt x="55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35"/>
                    <a:pt x="55" y="35"/>
                    <a:pt x="55" y="35"/>
                  </a:cubicBezTo>
                  <a:moveTo>
                    <a:pt x="54" y="30"/>
                  </a:moveTo>
                  <a:cubicBezTo>
                    <a:pt x="54" y="29"/>
                    <a:pt x="54" y="28"/>
                    <a:pt x="53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4" y="27"/>
                    <a:pt x="55" y="28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moveTo>
                    <a:pt x="55" y="25"/>
                  </a:moveTo>
                  <a:cubicBezTo>
                    <a:pt x="55" y="24"/>
                    <a:pt x="55" y="24"/>
                    <a:pt x="55" y="24"/>
                  </a:cubicBezTo>
                  <a:cubicBezTo>
                    <a:pt x="55" y="25"/>
                    <a:pt x="55" y="25"/>
                    <a:pt x="55" y="25"/>
                  </a:cubicBezTo>
                  <a:moveTo>
                    <a:pt x="53" y="25"/>
                  </a:moveTo>
                  <a:cubicBezTo>
                    <a:pt x="52" y="24"/>
                    <a:pt x="52" y="23"/>
                    <a:pt x="51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2" y="22"/>
                    <a:pt x="53" y="23"/>
                    <a:pt x="53" y="24"/>
                  </a:cubicBezTo>
                  <a:cubicBezTo>
                    <a:pt x="53" y="25"/>
                    <a:pt x="53" y="25"/>
                    <a:pt x="53" y="25"/>
                  </a:cubicBezTo>
                  <a:moveTo>
                    <a:pt x="50" y="20"/>
                  </a:moveTo>
                  <a:cubicBezTo>
                    <a:pt x="49" y="19"/>
                    <a:pt x="49" y="18"/>
                    <a:pt x="48" y="17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8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moveTo>
                    <a:pt x="47" y="16"/>
                  </a:moveTo>
                  <a:cubicBezTo>
                    <a:pt x="46" y="14"/>
                    <a:pt x="45" y="13"/>
                    <a:pt x="44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3"/>
                    <a:pt x="47" y="14"/>
                    <a:pt x="48" y="15"/>
                  </a:cubicBezTo>
                  <a:cubicBezTo>
                    <a:pt x="47" y="16"/>
                    <a:pt x="47" y="16"/>
                    <a:pt x="47" y="16"/>
                  </a:cubicBezTo>
                  <a:moveTo>
                    <a:pt x="43" y="11"/>
                  </a:moveTo>
                  <a:cubicBezTo>
                    <a:pt x="42" y="11"/>
                    <a:pt x="42" y="10"/>
                    <a:pt x="41" y="10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9"/>
                    <a:pt x="42" y="9"/>
                    <a:pt x="43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3" y="11"/>
                    <a:pt x="43" y="11"/>
                    <a:pt x="43" y="11"/>
                  </a:cubicBezTo>
                  <a:moveTo>
                    <a:pt x="32" y="59"/>
                  </a:moveTo>
                  <a:cubicBezTo>
                    <a:pt x="21" y="59"/>
                    <a:pt x="9" y="51"/>
                    <a:pt x="5" y="41"/>
                  </a:cubicBezTo>
                  <a:cubicBezTo>
                    <a:pt x="4" y="37"/>
                    <a:pt x="3" y="33"/>
                    <a:pt x="3" y="28"/>
                  </a:cubicBezTo>
                  <a:cubicBezTo>
                    <a:pt x="3" y="23"/>
                    <a:pt x="4" y="17"/>
                    <a:pt x="7" y="13"/>
                  </a:cubicBezTo>
                  <a:cubicBezTo>
                    <a:pt x="8" y="11"/>
                    <a:pt x="10" y="10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4" y="7"/>
                    <a:pt x="16" y="7"/>
                  </a:cubicBezTo>
                  <a:cubicBezTo>
                    <a:pt x="18" y="6"/>
                    <a:pt x="20" y="6"/>
                    <a:pt x="22" y="6"/>
                  </a:cubicBezTo>
                  <a:cubicBezTo>
                    <a:pt x="28" y="6"/>
                    <a:pt x="34" y="8"/>
                    <a:pt x="39" y="12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5" y="18"/>
                    <a:pt x="48" y="22"/>
                    <a:pt x="50" y="28"/>
                  </a:cubicBezTo>
                  <a:cubicBezTo>
                    <a:pt x="51" y="30"/>
                    <a:pt x="52" y="33"/>
                    <a:pt x="52" y="36"/>
                  </a:cubicBezTo>
                  <a:cubicBezTo>
                    <a:pt x="52" y="44"/>
                    <a:pt x="49" y="51"/>
                    <a:pt x="44" y="56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2" y="57"/>
                    <a:pt x="40" y="58"/>
                    <a:pt x="38" y="58"/>
                  </a:cubicBezTo>
                  <a:cubicBezTo>
                    <a:pt x="36" y="59"/>
                    <a:pt x="34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moveTo>
                    <a:pt x="39" y="8"/>
                  </a:moveTo>
                  <a:cubicBezTo>
                    <a:pt x="38" y="7"/>
                    <a:pt x="37" y="7"/>
                    <a:pt x="36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7" y="6"/>
                    <a:pt x="38" y="7"/>
                    <a:pt x="39" y="7"/>
                  </a:cubicBezTo>
                  <a:cubicBezTo>
                    <a:pt x="39" y="8"/>
                    <a:pt x="39" y="8"/>
                    <a:pt x="39" y="8"/>
                  </a:cubicBezTo>
                  <a:moveTo>
                    <a:pt x="34" y="5"/>
                  </a:moveTo>
                  <a:cubicBezTo>
                    <a:pt x="33" y="5"/>
                    <a:pt x="33" y="5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1" y="0"/>
                    <a:pt x="19" y="1"/>
                  </a:cubicBezTo>
                  <a:cubicBezTo>
                    <a:pt x="12" y="2"/>
                    <a:pt x="7" y="6"/>
                    <a:pt x="4" y="11"/>
                  </a:cubicBezTo>
                  <a:cubicBezTo>
                    <a:pt x="1" y="16"/>
                    <a:pt x="0" y="22"/>
                    <a:pt x="0" y="28"/>
                  </a:cubicBezTo>
                  <a:cubicBezTo>
                    <a:pt x="0" y="33"/>
                    <a:pt x="1" y="38"/>
                    <a:pt x="2" y="42"/>
                  </a:cubicBezTo>
                  <a:cubicBezTo>
                    <a:pt x="7" y="54"/>
                    <a:pt x="19" y="62"/>
                    <a:pt x="32" y="62"/>
                  </a:cubicBezTo>
                  <a:cubicBezTo>
                    <a:pt x="34" y="62"/>
                    <a:pt x="37" y="62"/>
                    <a:pt x="39" y="62"/>
                  </a:cubicBezTo>
                  <a:cubicBezTo>
                    <a:pt x="45" y="60"/>
                    <a:pt x="50" y="56"/>
                    <a:pt x="53" y="51"/>
                  </a:cubicBezTo>
                  <a:cubicBezTo>
                    <a:pt x="57" y="46"/>
                    <a:pt x="59" y="40"/>
                    <a:pt x="59" y="34"/>
                  </a:cubicBezTo>
                  <a:cubicBezTo>
                    <a:pt x="59" y="31"/>
                    <a:pt x="58" y="27"/>
                    <a:pt x="57" y="24"/>
                  </a:cubicBezTo>
                  <a:cubicBezTo>
                    <a:pt x="54" y="17"/>
                    <a:pt x="50" y="11"/>
                    <a:pt x="45" y="7"/>
                  </a:cubicBezTo>
                  <a:cubicBezTo>
                    <a:pt x="39" y="3"/>
                    <a:pt x="33" y="0"/>
                    <a:pt x="26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Freeform 775"/>
            <p:cNvSpPr>
              <a:spLocks noEditPoints="1"/>
            </p:cNvSpPr>
            <p:nvPr/>
          </p:nvSpPr>
          <p:spPr bwMode="auto">
            <a:xfrm>
              <a:off x="916828" y="4884635"/>
              <a:ext cx="69896" cy="91402"/>
            </a:xfrm>
            <a:custGeom>
              <a:avLst/>
              <a:gdLst>
                <a:gd name="T0" fmla="*/ 4 w 33"/>
                <a:gd name="T1" fmla="*/ 19 h 43"/>
                <a:gd name="T2" fmla="*/ 4 w 33"/>
                <a:gd name="T3" fmla="*/ 12 h 43"/>
                <a:gd name="T4" fmla="*/ 7 w 33"/>
                <a:gd name="T5" fmla="*/ 8 h 43"/>
                <a:gd name="T6" fmla="*/ 6 w 33"/>
                <a:gd name="T7" fmla="*/ 4 h 43"/>
                <a:gd name="T8" fmla="*/ 7 w 33"/>
                <a:gd name="T9" fmla="*/ 3 h 43"/>
                <a:gd name="T10" fmla="*/ 8 w 33"/>
                <a:gd name="T11" fmla="*/ 4 h 43"/>
                <a:gd name="T12" fmla="*/ 11 w 33"/>
                <a:gd name="T13" fmla="*/ 8 h 43"/>
                <a:gd name="T14" fmla="*/ 15 w 33"/>
                <a:gd name="T15" fmla="*/ 7 h 43"/>
                <a:gd name="T16" fmla="*/ 18 w 33"/>
                <a:gd name="T17" fmla="*/ 10 h 43"/>
                <a:gd name="T18" fmla="*/ 15 w 33"/>
                <a:gd name="T19" fmla="*/ 9 h 43"/>
                <a:gd name="T20" fmla="*/ 8 w 33"/>
                <a:gd name="T21" fmla="*/ 13 h 43"/>
                <a:gd name="T22" fmla="*/ 9 w 33"/>
                <a:gd name="T23" fmla="*/ 20 h 43"/>
                <a:gd name="T24" fmla="*/ 13 w 33"/>
                <a:gd name="T25" fmla="*/ 20 h 43"/>
                <a:gd name="T26" fmla="*/ 27 w 33"/>
                <a:gd name="T27" fmla="*/ 21 h 43"/>
                <a:gd name="T28" fmla="*/ 30 w 33"/>
                <a:gd name="T29" fmla="*/ 27 h 43"/>
                <a:gd name="T30" fmla="*/ 27 w 33"/>
                <a:gd name="T31" fmla="*/ 33 h 43"/>
                <a:gd name="T32" fmla="*/ 27 w 33"/>
                <a:gd name="T33" fmla="*/ 36 h 43"/>
                <a:gd name="T34" fmla="*/ 29 w 33"/>
                <a:gd name="T35" fmla="*/ 39 h 43"/>
                <a:gd name="T36" fmla="*/ 26 w 33"/>
                <a:gd name="T37" fmla="*/ 36 h 43"/>
                <a:gd name="T38" fmla="*/ 22 w 33"/>
                <a:gd name="T39" fmla="*/ 36 h 43"/>
                <a:gd name="T40" fmla="*/ 14 w 33"/>
                <a:gd name="T41" fmla="*/ 34 h 43"/>
                <a:gd name="T42" fmla="*/ 24 w 33"/>
                <a:gd name="T43" fmla="*/ 32 h 43"/>
                <a:gd name="T44" fmla="*/ 21 w 33"/>
                <a:gd name="T45" fmla="*/ 22 h 43"/>
                <a:gd name="T46" fmla="*/ 12 w 33"/>
                <a:gd name="T47" fmla="*/ 23 h 43"/>
                <a:gd name="T48" fmla="*/ 12 w 33"/>
                <a:gd name="T49" fmla="*/ 23 h 43"/>
                <a:gd name="T50" fmla="*/ 3 w 33"/>
                <a:gd name="T51" fmla="*/ 2 h 43"/>
                <a:gd name="T52" fmla="*/ 2 w 33"/>
                <a:gd name="T53" fmla="*/ 3 h 43"/>
                <a:gd name="T54" fmla="*/ 3 w 33"/>
                <a:gd name="T55" fmla="*/ 8 h 43"/>
                <a:gd name="T56" fmla="*/ 0 w 33"/>
                <a:gd name="T57" fmla="*/ 15 h 43"/>
                <a:gd name="T58" fmla="*/ 12 w 33"/>
                <a:gd name="T59" fmla="*/ 26 h 43"/>
                <a:gd name="T60" fmla="*/ 20 w 33"/>
                <a:gd name="T61" fmla="*/ 25 h 43"/>
                <a:gd name="T62" fmla="*/ 23 w 33"/>
                <a:gd name="T63" fmla="*/ 26 h 43"/>
                <a:gd name="T64" fmla="*/ 20 w 33"/>
                <a:gd name="T65" fmla="*/ 30 h 43"/>
                <a:gd name="T66" fmla="*/ 17 w 33"/>
                <a:gd name="T67" fmla="*/ 29 h 43"/>
                <a:gd name="T68" fmla="*/ 11 w 33"/>
                <a:gd name="T69" fmla="*/ 32 h 43"/>
                <a:gd name="T70" fmla="*/ 23 w 33"/>
                <a:gd name="T71" fmla="*/ 39 h 43"/>
                <a:gd name="T72" fmla="*/ 26 w 33"/>
                <a:gd name="T73" fmla="*/ 42 h 43"/>
                <a:gd name="T74" fmla="*/ 28 w 33"/>
                <a:gd name="T75" fmla="*/ 43 h 43"/>
                <a:gd name="T76" fmla="*/ 29 w 33"/>
                <a:gd name="T77" fmla="*/ 43 h 43"/>
                <a:gd name="T78" fmla="*/ 33 w 33"/>
                <a:gd name="T79" fmla="*/ 40 h 43"/>
                <a:gd name="T80" fmla="*/ 31 w 33"/>
                <a:gd name="T81" fmla="*/ 35 h 43"/>
                <a:gd name="T82" fmla="*/ 33 w 33"/>
                <a:gd name="T83" fmla="*/ 27 h 43"/>
                <a:gd name="T84" fmla="*/ 21 w 33"/>
                <a:gd name="T85" fmla="*/ 17 h 43"/>
                <a:gd name="T86" fmla="*/ 12 w 33"/>
                <a:gd name="T87" fmla="*/ 17 h 43"/>
                <a:gd name="T88" fmla="*/ 10 w 33"/>
                <a:gd name="T89" fmla="*/ 16 h 43"/>
                <a:gd name="T90" fmla="*/ 15 w 33"/>
                <a:gd name="T91" fmla="*/ 12 h 43"/>
                <a:gd name="T92" fmla="*/ 16 w 33"/>
                <a:gd name="T93" fmla="*/ 13 h 43"/>
                <a:gd name="T94" fmla="*/ 18 w 33"/>
                <a:gd name="T95" fmla="*/ 13 h 43"/>
                <a:gd name="T96" fmla="*/ 24 w 33"/>
                <a:gd name="T97" fmla="*/ 9 h 43"/>
                <a:gd name="T98" fmla="*/ 11 w 33"/>
                <a:gd name="T99" fmla="*/ 4 h 43"/>
                <a:gd name="T100" fmla="*/ 8 w 33"/>
                <a:gd name="T101" fmla="*/ 0 h 43"/>
                <a:gd name="T102" fmla="*/ 8 w 33"/>
                <a:gd name="T10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43">
                  <a:moveTo>
                    <a:pt x="12" y="23"/>
                  </a:moveTo>
                  <a:cubicBezTo>
                    <a:pt x="11" y="23"/>
                    <a:pt x="9" y="22"/>
                    <a:pt x="7" y="21"/>
                  </a:cubicBezTo>
                  <a:cubicBezTo>
                    <a:pt x="6" y="21"/>
                    <a:pt x="5" y="20"/>
                    <a:pt x="4" y="19"/>
                  </a:cubicBezTo>
                  <a:cubicBezTo>
                    <a:pt x="4" y="18"/>
                    <a:pt x="3" y="17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3"/>
                    <a:pt x="4" y="12"/>
                    <a:pt x="4" y="12"/>
                  </a:cubicBezTo>
                  <a:cubicBezTo>
                    <a:pt x="5" y="11"/>
                    <a:pt x="5" y="10"/>
                    <a:pt x="6" y="10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6" y="6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6"/>
                    <a:pt x="9" y="7"/>
                    <a:pt x="10" y="7"/>
                  </a:cubicBezTo>
                  <a:cubicBezTo>
                    <a:pt x="10" y="7"/>
                    <a:pt x="10" y="8"/>
                    <a:pt x="11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2" y="7"/>
                    <a:pt x="14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7"/>
                    <a:pt x="19" y="7"/>
                    <a:pt x="20" y="9"/>
                  </a:cubicBezTo>
                  <a:cubicBezTo>
                    <a:pt x="20" y="9"/>
                    <a:pt x="19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9"/>
                    <a:pt x="16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3" y="9"/>
                    <a:pt x="11" y="10"/>
                    <a:pt x="10" y="11"/>
                  </a:cubicBezTo>
                  <a:cubicBezTo>
                    <a:pt x="9" y="12"/>
                    <a:pt x="8" y="12"/>
                    <a:pt x="8" y="13"/>
                  </a:cubicBezTo>
                  <a:cubicBezTo>
                    <a:pt x="7" y="14"/>
                    <a:pt x="6" y="15"/>
                    <a:pt x="6" y="16"/>
                  </a:cubicBezTo>
                  <a:cubicBezTo>
                    <a:pt x="6" y="16"/>
                    <a:pt x="7" y="17"/>
                    <a:pt x="7" y="17"/>
                  </a:cubicBezTo>
                  <a:cubicBezTo>
                    <a:pt x="7" y="19"/>
                    <a:pt x="8" y="20"/>
                    <a:pt x="9" y="20"/>
                  </a:cubicBezTo>
                  <a:cubicBezTo>
                    <a:pt x="10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5" y="20"/>
                    <a:pt x="18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3" y="20"/>
                    <a:pt x="25" y="20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30" y="25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29" y="29"/>
                    <a:pt x="28" y="31"/>
                  </a:cubicBezTo>
                  <a:cubicBezTo>
                    <a:pt x="28" y="31"/>
                    <a:pt x="28" y="32"/>
                    <a:pt x="27" y="32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6" y="34"/>
                    <a:pt x="26" y="35"/>
                    <a:pt x="27" y="35"/>
                  </a:cubicBezTo>
                  <a:cubicBezTo>
                    <a:pt x="27" y="35"/>
                    <a:pt x="27" y="36"/>
                    <a:pt x="27" y="36"/>
                  </a:cubicBezTo>
                  <a:cubicBezTo>
                    <a:pt x="28" y="36"/>
                    <a:pt x="28" y="37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8" y="39"/>
                    <a:pt x="28" y="39"/>
                  </a:cubicBezTo>
                  <a:cubicBezTo>
                    <a:pt x="27" y="38"/>
                    <a:pt x="27" y="38"/>
                    <a:pt x="26" y="37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5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3" y="35"/>
                    <a:pt x="22" y="36"/>
                    <a:pt x="22" y="36"/>
                  </a:cubicBezTo>
                  <a:cubicBezTo>
                    <a:pt x="21" y="36"/>
                    <a:pt x="20" y="36"/>
                    <a:pt x="20" y="36"/>
                  </a:cubicBezTo>
                  <a:cubicBezTo>
                    <a:pt x="20" y="36"/>
                    <a:pt x="20" y="36"/>
                    <a:pt x="19" y="36"/>
                  </a:cubicBezTo>
                  <a:cubicBezTo>
                    <a:pt x="17" y="36"/>
                    <a:pt x="15" y="35"/>
                    <a:pt x="14" y="34"/>
                  </a:cubicBezTo>
                  <a:cubicBezTo>
                    <a:pt x="15" y="33"/>
                    <a:pt x="15" y="33"/>
                    <a:pt x="16" y="33"/>
                  </a:cubicBezTo>
                  <a:cubicBezTo>
                    <a:pt x="17" y="33"/>
                    <a:pt x="18" y="33"/>
                    <a:pt x="20" y="33"/>
                  </a:cubicBezTo>
                  <a:cubicBezTo>
                    <a:pt x="21" y="33"/>
                    <a:pt x="23" y="33"/>
                    <a:pt x="24" y="32"/>
                  </a:cubicBezTo>
                  <a:cubicBezTo>
                    <a:pt x="26" y="31"/>
                    <a:pt x="27" y="29"/>
                    <a:pt x="27" y="27"/>
                  </a:cubicBezTo>
                  <a:cubicBezTo>
                    <a:pt x="27" y="25"/>
                    <a:pt x="27" y="24"/>
                    <a:pt x="26" y="23"/>
                  </a:cubicBezTo>
                  <a:cubicBezTo>
                    <a:pt x="24" y="22"/>
                    <a:pt x="23" y="22"/>
                    <a:pt x="21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7" y="22"/>
                    <a:pt x="15" y="22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7" y="0"/>
                  </a:moveTo>
                  <a:cubicBezTo>
                    <a:pt x="6" y="0"/>
                    <a:pt x="5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5"/>
                    <a:pt x="2" y="5"/>
                    <a:pt x="3" y="6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9"/>
                    <a:pt x="2" y="9"/>
                    <a:pt x="2" y="10"/>
                  </a:cubicBezTo>
                  <a:cubicBezTo>
                    <a:pt x="1" y="11"/>
                    <a:pt x="0" y="13"/>
                    <a:pt x="0" y="14"/>
                  </a:cubicBezTo>
                  <a:cubicBezTo>
                    <a:pt x="0" y="14"/>
                    <a:pt x="0" y="15"/>
                    <a:pt x="0" y="15"/>
                  </a:cubicBezTo>
                  <a:cubicBezTo>
                    <a:pt x="0" y="18"/>
                    <a:pt x="1" y="19"/>
                    <a:pt x="2" y="21"/>
                  </a:cubicBezTo>
                  <a:cubicBezTo>
                    <a:pt x="3" y="23"/>
                    <a:pt x="5" y="24"/>
                    <a:pt x="7" y="25"/>
                  </a:cubicBezTo>
                  <a:cubicBezTo>
                    <a:pt x="9" y="26"/>
                    <a:pt x="11" y="26"/>
                    <a:pt x="12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5" y="26"/>
                    <a:pt x="17" y="25"/>
                    <a:pt x="20" y="25"/>
                  </a:cubicBezTo>
                  <a:cubicBezTo>
                    <a:pt x="20" y="25"/>
                    <a:pt x="21" y="25"/>
                    <a:pt x="21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2" y="25"/>
                    <a:pt x="23" y="25"/>
                    <a:pt x="23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8"/>
                    <a:pt x="23" y="29"/>
                    <a:pt x="22" y="29"/>
                  </a:cubicBezTo>
                  <a:cubicBezTo>
                    <a:pt x="22" y="30"/>
                    <a:pt x="21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19" y="30"/>
                    <a:pt x="18" y="30"/>
                    <a:pt x="17" y="29"/>
                  </a:cubicBezTo>
                  <a:cubicBezTo>
                    <a:pt x="17" y="29"/>
                    <a:pt x="16" y="29"/>
                    <a:pt x="16" y="29"/>
                  </a:cubicBezTo>
                  <a:cubicBezTo>
                    <a:pt x="16" y="29"/>
                    <a:pt x="15" y="29"/>
                    <a:pt x="15" y="29"/>
                  </a:cubicBezTo>
                  <a:cubicBezTo>
                    <a:pt x="14" y="30"/>
                    <a:pt x="12" y="31"/>
                    <a:pt x="11" y="32"/>
                  </a:cubicBezTo>
                  <a:cubicBezTo>
                    <a:pt x="10" y="33"/>
                    <a:pt x="10" y="33"/>
                    <a:pt x="10" y="34"/>
                  </a:cubicBezTo>
                  <a:cubicBezTo>
                    <a:pt x="12" y="38"/>
                    <a:pt x="16" y="39"/>
                    <a:pt x="20" y="39"/>
                  </a:cubicBezTo>
                  <a:cubicBezTo>
                    <a:pt x="21" y="39"/>
                    <a:pt x="22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5" y="41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7" y="43"/>
                    <a:pt x="27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29" y="42"/>
                    <a:pt x="30" y="42"/>
                    <a:pt x="30" y="42"/>
                  </a:cubicBezTo>
                  <a:cubicBezTo>
                    <a:pt x="31" y="42"/>
                    <a:pt x="32" y="41"/>
                    <a:pt x="32" y="41"/>
                  </a:cubicBezTo>
                  <a:cubicBezTo>
                    <a:pt x="33" y="41"/>
                    <a:pt x="33" y="40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39"/>
                    <a:pt x="33" y="39"/>
                    <a:pt x="33" y="38"/>
                  </a:cubicBezTo>
                  <a:cubicBezTo>
                    <a:pt x="32" y="37"/>
                    <a:pt x="31" y="36"/>
                    <a:pt x="31" y="35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4"/>
                    <a:pt x="31" y="33"/>
                    <a:pt x="31" y="33"/>
                  </a:cubicBezTo>
                  <a:cubicBezTo>
                    <a:pt x="32" y="31"/>
                    <a:pt x="33" y="29"/>
                    <a:pt x="33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3" y="23"/>
                    <a:pt x="31" y="20"/>
                    <a:pt x="28" y="18"/>
                  </a:cubicBezTo>
                  <a:cubicBezTo>
                    <a:pt x="26" y="17"/>
                    <a:pt x="23" y="17"/>
                    <a:pt x="21" y="17"/>
                  </a:cubicBezTo>
                  <a:cubicBezTo>
                    <a:pt x="18" y="17"/>
                    <a:pt x="15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2" y="17"/>
                  </a:cubicBezTo>
                  <a:cubicBezTo>
                    <a:pt x="12" y="17"/>
                    <a:pt x="11" y="17"/>
                    <a:pt x="11" y="17"/>
                  </a:cubicBezTo>
                  <a:cubicBezTo>
                    <a:pt x="10" y="17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5"/>
                  </a:cubicBezTo>
                  <a:cubicBezTo>
                    <a:pt x="11" y="15"/>
                    <a:pt x="11" y="14"/>
                    <a:pt x="12" y="14"/>
                  </a:cubicBezTo>
                  <a:cubicBezTo>
                    <a:pt x="13" y="13"/>
                    <a:pt x="14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6" y="12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2"/>
                    <a:pt x="23" y="11"/>
                    <a:pt x="24" y="9"/>
                  </a:cubicBezTo>
                  <a:cubicBezTo>
                    <a:pt x="24" y="9"/>
                    <a:pt x="24" y="8"/>
                    <a:pt x="24" y="7"/>
                  </a:cubicBezTo>
                  <a:cubicBezTo>
                    <a:pt x="22" y="5"/>
                    <a:pt x="18" y="3"/>
                    <a:pt x="15" y="3"/>
                  </a:cubicBezTo>
                  <a:cubicBezTo>
                    <a:pt x="14" y="3"/>
                    <a:pt x="13" y="4"/>
                    <a:pt x="11" y="4"/>
                  </a:cubicBezTo>
                  <a:cubicBezTo>
                    <a:pt x="11" y="4"/>
                    <a:pt x="11" y="3"/>
                    <a:pt x="11" y="3"/>
                  </a:cubicBezTo>
                  <a:cubicBezTo>
                    <a:pt x="10" y="2"/>
                    <a:pt x="10" y="2"/>
                    <a:pt x="10" y="1"/>
                  </a:cubicBezTo>
                  <a:cubicBezTo>
                    <a:pt x="9" y="1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776"/>
            <p:cNvSpPr>
              <a:spLocks noEditPoints="1"/>
            </p:cNvSpPr>
            <p:nvPr/>
          </p:nvSpPr>
          <p:spPr bwMode="auto">
            <a:xfrm>
              <a:off x="751049" y="5092530"/>
              <a:ext cx="167571" cy="172051"/>
            </a:xfrm>
            <a:custGeom>
              <a:avLst/>
              <a:gdLst>
                <a:gd name="T0" fmla="*/ 19 w 79"/>
                <a:gd name="T1" fmla="*/ 70 h 81"/>
                <a:gd name="T2" fmla="*/ 15 w 79"/>
                <a:gd name="T3" fmla="*/ 67 h 81"/>
                <a:gd name="T4" fmla="*/ 17 w 79"/>
                <a:gd name="T5" fmla="*/ 69 h 81"/>
                <a:gd name="T6" fmla="*/ 16 w 79"/>
                <a:gd name="T7" fmla="*/ 69 h 81"/>
                <a:gd name="T8" fmla="*/ 14 w 79"/>
                <a:gd name="T9" fmla="*/ 64 h 81"/>
                <a:gd name="T10" fmla="*/ 11 w 79"/>
                <a:gd name="T11" fmla="*/ 63 h 81"/>
                <a:gd name="T12" fmla="*/ 13 w 79"/>
                <a:gd name="T13" fmla="*/ 62 h 81"/>
                <a:gd name="T14" fmla="*/ 8 w 79"/>
                <a:gd name="T15" fmla="*/ 59 h 81"/>
                <a:gd name="T16" fmla="*/ 9 w 79"/>
                <a:gd name="T17" fmla="*/ 60 h 81"/>
                <a:gd name="T18" fmla="*/ 11 w 79"/>
                <a:gd name="T19" fmla="*/ 55 h 81"/>
                <a:gd name="T20" fmla="*/ 6 w 79"/>
                <a:gd name="T21" fmla="*/ 53 h 81"/>
                <a:gd name="T22" fmla="*/ 10 w 79"/>
                <a:gd name="T23" fmla="*/ 53 h 81"/>
                <a:gd name="T24" fmla="*/ 4 w 79"/>
                <a:gd name="T25" fmla="*/ 45 h 81"/>
                <a:gd name="T26" fmla="*/ 9 w 79"/>
                <a:gd name="T27" fmla="*/ 50 h 81"/>
                <a:gd name="T28" fmla="*/ 4 w 79"/>
                <a:gd name="T29" fmla="*/ 42 h 81"/>
                <a:gd name="T30" fmla="*/ 9 w 79"/>
                <a:gd name="T31" fmla="*/ 42 h 81"/>
                <a:gd name="T32" fmla="*/ 5 w 79"/>
                <a:gd name="T33" fmla="*/ 32 h 81"/>
                <a:gd name="T34" fmla="*/ 4 w 79"/>
                <a:gd name="T35" fmla="*/ 36 h 81"/>
                <a:gd name="T36" fmla="*/ 11 w 79"/>
                <a:gd name="T37" fmla="*/ 26 h 81"/>
                <a:gd name="T38" fmla="*/ 12 w 79"/>
                <a:gd name="T39" fmla="*/ 30 h 81"/>
                <a:gd name="T40" fmla="*/ 10 w 79"/>
                <a:gd name="T41" fmla="*/ 21 h 81"/>
                <a:gd name="T42" fmla="*/ 10 w 79"/>
                <a:gd name="T43" fmla="*/ 25 h 81"/>
                <a:gd name="T44" fmla="*/ 11 w 79"/>
                <a:gd name="T45" fmla="*/ 20 h 81"/>
                <a:gd name="T46" fmla="*/ 23 w 79"/>
                <a:gd name="T47" fmla="*/ 14 h 81"/>
                <a:gd name="T48" fmla="*/ 20 w 79"/>
                <a:gd name="T49" fmla="*/ 12 h 81"/>
                <a:gd name="T50" fmla="*/ 26 w 79"/>
                <a:gd name="T51" fmla="*/ 11 h 81"/>
                <a:gd name="T52" fmla="*/ 22 w 79"/>
                <a:gd name="T53" fmla="*/ 9 h 81"/>
                <a:gd name="T54" fmla="*/ 28 w 79"/>
                <a:gd name="T55" fmla="*/ 10 h 81"/>
                <a:gd name="T56" fmla="*/ 28 w 79"/>
                <a:gd name="T57" fmla="*/ 74 h 81"/>
                <a:gd name="T58" fmla="*/ 29 w 79"/>
                <a:gd name="T59" fmla="*/ 13 h 81"/>
                <a:gd name="T60" fmla="*/ 61 w 79"/>
                <a:gd name="T61" fmla="*/ 10 h 81"/>
                <a:gd name="T62" fmla="*/ 42 w 79"/>
                <a:gd name="T63" fmla="*/ 78 h 81"/>
                <a:gd name="T64" fmla="*/ 29 w 79"/>
                <a:gd name="T65" fmla="*/ 5 h 81"/>
                <a:gd name="T66" fmla="*/ 31 w 79"/>
                <a:gd name="T67" fmla="*/ 8 h 81"/>
                <a:gd name="T68" fmla="*/ 32 w 79"/>
                <a:gd name="T69" fmla="*/ 4 h 81"/>
                <a:gd name="T70" fmla="*/ 38 w 79"/>
                <a:gd name="T71" fmla="*/ 5 h 81"/>
                <a:gd name="T72" fmla="*/ 37 w 79"/>
                <a:gd name="T73" fmla="*/ 0 h 81"/>
                <a:gd name="T74" fmla="*/ 35 w 79"/>
                <a:gd name="T75" fmla="*/ 0 h 81"/>
                <a:gd name="T76" fmla="*/ 8 w 79"/>
                <a:gd name="T77" fmla="*/ 64 h 81"/>
                <a:gd name="T78" fmla="*/ 15 w 79"/>
                <a:gd name="T79" fmla="*/ 72 h 81"/>
                <a:gd name="T80" fmla="*/ 16 w 79"/>
                <a:gd name="T81" fmla="*/ 73 h 81"/>
                <a:gd name="T82" fmla="*/ 33 w 79"/>
                <a:gd name="T83" fmla="*/ 80 h 81"/>
                <a:gd name="T84" fmla="*/ 74 w 79"/>
                <a:gd name="T85" fmla="*/ 60 h 81"/>
                <a:gd name="T86" fmla="*/ 52 w 79"/>
                <a:gd name="T87" fmla="*/ 4 h 81"/>
                <a:gd name="T88" fmla="*/ 37 w 79"/>
                <a:gd name="T8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9" h="81">
                  <a:moveTo>
                    <a:pt x="20" y="71"/>
                  </a:moveTo>
                  <a:cubicBezTo>
                    <a:pt x="19" y="71"/>
                    <a:pt x="19" y="71"/>
                    <a:pt x="18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0" y="71"/>
                    <a:pt x="20" y="71"/>
                  </a:cubicBezTo>
                  <a:moveTo>
                    <a:pt x="16" y="69"/>
                  </a:moveTo>
                  <a:cubicBezTo>
                    <a:pt x="16" y="68"/>
                    <a:pt x="15" y="68"/>
                    <a:pt x="15" y="67"/>
                  </a:cubicBezTo>
                  <a:cubicBezTo>
                    <a:pt x="15" y="67"/>
                    <a:pt x="16" y="67"/>
                    <a:pt x="16" y="67"/>
                  </a:cubicBezTo>
                  <a:cubicBezTo>
                    <a:pt x="17" y="68"/>
                    <a:pt x="17" y="68"/>
                    <a:pt x="18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6" y="69"/>
                    <a:pt x="16" y="69"/>
                    <a:pt x="16" y="69"/>
                  </a:cubicBezTo>
                  <a:moveTo>
                    <a:pt x="13" y="66"/>
                  </a:moveTo>
                  <a:cubicBezTo>
                    <a:pt x="13" y="65"/>
                    <a:pt x="12" y="65"/>
                    <a:pt x="12" y="64"/>
                  </a:cubicBezTo>
                  <a:cubicBezTo>
                    <a:pt x="13" y="64"/>
                    <a:pt x="14" y="64"/>
                    <a:pt x="14" y="64"/>
                  </a:cubicBezTo>
                  <a:cubicBezTo>
                    <a:pt x="15" y="65"/>
                    <a:pt x="15" y="65"/>
                    <a:pt x="15" y="66"/>
                  </a:cubicBezTo>
                  <a:cubicBezTo>
                    <a:pt x="15" y="66"/>
                    <a:pt x="14" y="66"/>
                    <a:pt x="13" y="66"/>
                  </a:cubicBezTo>
                  <a:moveTo>
                    <a:pt x="11" y="63"/>
                  </a:moveTo>
                  <a:cubicBezTo>
                    <a:pt x="10" y="62"/>
                    <a:pt x="10" y="62"/>
                    <a:pt x="10" y="61"/>
                  </a:cubicBezTo>
                  <a:cubicBezTo>
                    <a:pt x="11" y="61"/>
                    <a:pt x="12" y="61"/>
                    <a:pt x="13" y="61"/>
                  </a:cubicBezTo>
                  <a:cubicBezTo>
                    <a:pt x="13" y="61"/>
                    <a:pt x="13" y="62"/>
                    <a:pt x="13" y="62"/>
                  </a:cubicBezTo>
                  <a:cubicBezTo>
                    <a:pt x="13" y="62"/>
                    <a:pt x="12" y="63"/>
                    <a:pt x="11" y="63"/>
                  </a:cubicBezTo>
                  <a:moveTo>
                    <a:pt x="9" y="60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9" y="59"/>
                    <a:pt x="10" y="58"/>
                    <a:pt x="12" y="58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60"/>
                    <a:pt x="10" y="60"/>
                    <a:pt x="9" y="60"/>
                  </a:cubicBezTo>
                  <a:moveTo>
                    <a:pt x="7" y="57"/>
                  </a:moveTo>
                  <a:cubicBezTo>
                    <a:pt x="7" y="57"/>
                    <a:pt x="7" y="56"/>
                    <a:pt x="6" y="55"/>
                  </a:cubicBezTo>
                  <a:cubicBezTo>
                    <a:pt x="8" y="55"/>
                    <a:pt x="9" y="55"/>
                    <a:pt x="11" y="55"/>
                  </a:cubicBezTo>
                  <a:cubicBezTo>
                    <a:pt x="11" y="55"/>
                    <a:pt x="11" y="56"/>
                    <a:pt x="11" y="56"/>
                  </a:cubicBezTo>
                  <a:cubicBezTo>
                    <a:pt x="10" y="57"/>
                    <a:pt x="9" y="57"/>
                    <a:pt x="7" y="57"/>
                  </a:cubicBezTo>
                  <a:moveTo>
                    <a:pt x="6" y="53"/>
                  </a:moveTo>
                  <a:cubicBezTo>
                    <a:pt x="6" y="53"/>
                    <a:pt x="5" y="53"/>
                    <a:pt x="5" y="52"/>
                  </a:cubicBezTo>
                  <a:cubicBezTo>
                    <a:pt x="7" y="52"/>
                    <a:pt x="8" y="52"/>
                    <a:pt x="10" y="52"/>
                  </a:cubicBezTo>
                  <a:cubicBezTo>
                    <a:pt x="10" y="52"/>
                    <a:pt x="10" y="53"/>
                    <a:pt x="10" y="53"/>
                  </a:cubicBezTo>
                  <a:cubicBezTo>
                    <a:pt x="9" y="53"/>
                    <a:pt x="7" y="53"/>
                    <a:pt x="6" y="53"/>
                  </a:cubicBezTo>
                  <a:moveTo>
                    <a:pt x="5" y="51"/>
                  </a:moveTo>
                  <a:cubicBezTo>
                    <a:pt x="4" y="49"/>
                    <a:pt x="4" y="47"/>
                    <a:pt x="4" y="45"/>
                  </a:cubicBezTo>
                  <a:cubicBezTo>
                    <a:pt x="6" y="44"/>
                    <a:pt x="7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6"/>
                    <a:pt x="9" y="48"/>
                    <a:pt x="9" y="50"/>
                  </a:cubicBezTo>
                  <a:cubicBezTo>
                    <a:pt x="8" y="50"/>
                    <a:pt x="6" y="50"/>
                    <a:pt x="5" y="51"/>
                  </a:cubicBezTo>
                  <a:moveTo>
                    <a:pt x="4" y="43"/>
                  </a:moveTo>
                  <a:cubicBezTo>
                    <a:pt x="4" y="42"/>
                    <a:pt x="4" y="42"/>
                    <a:pt x="4" y="42"/>
                  </a:cubicBezTo>
                  <a:cubicBezTo>
                    <a:pt x="4" y="40"/>
                    <a:pt x="4" y="39"/>
                    <a:pt x="4" y="38"/>
                  </a:cubicBezTo>
                  <a:cubicBezTo>
                    <a:pt x="6" y="37"/>
                    <a:pt x="8" y="37"/>
                    <a:pt x="10" y="36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7" y="42"/>
                    <a:pt x="6" y="43"/>
                    <a:pt x="4" y="43"/>
                  </a:cubicBezTo>
                  <a:moveTo>
                    <a:pt x="4" y="36"/>
                  </a:moveTo>
                  <a:cubicBezTo>
                    <a:pt x="4" y="35"/>
                    <a:pt x="5" y="33"/>
                    <a:pt x="5" y="32"/>
                  </a:cubicBezTo>
                  <a:cubicBezTo>
                    <a:pt x="7" y="32"/>
                    <a:pt x="9" y="32"/>
                    <a:pt x="11" y="32"/>
                  </a:cubicBezTo>
                  <a:cubicBezTo>
                    <a:pt x="11" y="33"/>
                    <a:pt x="10" y="34"/>
                    <a:pt x="10" y="35"/>
                  </a:cubicBezTo>
                  <a:cubicBezTo>
                    <a:pt x="8" y="35"/>
                    <a:pt x="6" y="35"/>
                    <a:pt x="4" y="36"/>
                  </a:cubicBezTo>
                  <a:moveTo>
                    <a:pt x="5" y="31"/>
                  </a:moveTo>
                  <a:cubicBezTo>
                    <a:pt x="6" y="29"/>
                    <a:pt x="6" y="28"/>
                    <a:pt x="7" y="27"/>
                  </a:cubicBezTo>
                  <a:cubicBezTo>
                    <a:pt x="8" y="27"/>
                    <a:pt x="9" y="26"/>
                    <a:pt x="11" y="26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3" y="27"/>
                    <a:pt x="13" y="28"/>
                    <a:pt x="12" y="28"/>
                  </a:cubicBezTo>
                  <a:cubicBezTo>
                    <a:pt x="12" y="29"/>
                    <a:pt x="12" y="29"/>
                    <a:pt x="12" y="30"/>
                  </a:cubicBezTo>
                  <a:cubicBezTo>
                    <a:pt x="9" y="30"/>
                    <a:pt x="7" y="30"/>
                    <a:pt x="5" y="31"/>
                  </a:cubicBezTo>
                  <a:moveTo>
                    <a:pt x="8" y="25"/>
                  </a:moveTo>
                  <a:cubicBezTo>
                    <a:pt x="9" y="24"/>
                    <a:pt x="9" y="22"/>
                    <a:pt x="10" y="21"/>
                  </a:cubicBezTo>
                  <a:cubicBezTo>
                    <a:pt x="12" y="21"/>
                    <a:pt x="14" y="21"/>
                    <a:pt x="16" y="22"/>
                  </a:cubicBezTo>
                  <a:cubicBezTo>
                    <a:pt x="16" y="23"/>
                    <a:pt x="15" y="24"/>
                    <a:pt x="14" y="25"/>
                  </a:cubicBezTo>
                  <a:cubicBezTo>
                    <a:pt x="13" y="25"/>
                    <a:pt x="11" y="25"/>
                    <a:pt x="10" y="25"/>
                  </a:cubicBezTo>
                  <a:cubicBezTo>
                    <a:pt x="9" y="25"/>
                    <a:pt x="9" y="25"/>
                    <a:pt x="8" y="25"/>
                  </a:cubicBezTo>
                  <a:moveTo>
                    <a:pt x="17" y="20"/>
                  </a:moveTo>
                  <a:cubicBezTo>
                    <a:pt x="15" y="20"/>
                    <a:pt x="13" y="20"/>
                    <a:pt x="11" y="20"/>
                  </a:cubicBezTo>
                  <a:cubicBezTo>
                    <a:pt x="13" y="18"/>
                    <a:pt x="14" y="15"/>
                    <a:pt x="16" y="14"/>
                  </a:cubicBezTo>
                  <a:cubicBezTo>
                    <a:pt x="17" y="14"/>
                    <a:pt x="19" y="14"/>
                    <a:pt x="20" y="14"/>
                  </a:cubicBezTo>
                  <a:cubicBezTo>
                    <a:pt x="21" y="14"/>
                    <a:pt x="22" y="14"/>
                    <a:pt x="23" y="14"/>
                  </a:cubicBezTo>
                  <a:cubicBezTo>
                    <a:pt x="21" y="16"/>
                    <a:pt x="19" y="18"/>
                    <a:pt x="17" y="20"/>
                  </a:cubicBezTo>
                  <a:moveTo>
                    <a:pt x="24" y="13"/>
                  </a:moveTo>
                  <a:cubicBezTo>
                    <a:pt x="23" y="12"/>
                    <a:pt x="22" y="12"/>
                    <a:pt x="20" y="12"/>
                  </a:cubicBezTo>
                  <a:cubicBezTo>
                    <a:pt x="19" y="12"/>
                    <a:pt x="19" y="12"/>
                    <a:pt x="18" y="12"/>
                  </a:cubicBezTo>
                  <a:cubicBezTo>
                    <a:pt x="19" y="12"/>
                    <a:pt x="19" y="11"/>
                    <a:pt x="20" y="10"/>
                  </a:cubicBezTo>
                  <a:cubicBezTo>
                    <a:pt x="22" y="11"/>
                    <a:pt x="24" y="11"/>
                    <a:pt x="26" y="11"/>
                  </a:cubicBezTo>
                  <a:cubicBezTo>
                    <a:pt x="25" y="12"/>
                    <a:pt x="25" y="12"/>
                    <a:pt x="24" y="13"/>
                  </a:cubicBezTo>
                  <a:moveTo>
                    <a:pt x="28" y="10"/>
                  </a:moveTo>
                  <a:cubicBezTo>
                    <a:pt x="26" y="9"/>
                    <a:pt x="24" y="9"/>
                    <a:pt x="22" y="9"/>
                  </a:cubicBezTo>
                  <a:cubicBezTo>
                    <a:pt x="23" y="9"/>
                    <a:pt x="23" y="8"/>
                    <a:pt x="24" y="8"/>
                  </a:cubicBezTo>
                  <a:cubicBezTo>
                    <a:pt x="25" y="8"/>
                    <a:pt x="27" y="9"/>
                    <a:pt x="29" y="9"/>
                  </a:cubicBezTo>
                  <a:cubicBezTo>
                    <a:pt x="28" y="10"/>
                    <a:pt x="28" y="10"/>
                    <a:pt x="28" y="10"/>
                  </a:cubicBezTo>
                  <a:moveTo>
                    <a:pt x="42" y="78"/>
                  </a:moveTo>
                  <a:cubicBezTo>
                    <a:pt x="42" y="78"/>
                    <a:pt x="42" y="78"/>
                    <a:pt x="42" y="78"/>
                  </a:cubicBezTo>
                  <a:cubicBezTo>
                    <a:pt x="37" y="78"/>
                    <a:pt x="32" y="76"/>
                    <a:pt x="28" y="74"/>
                  </a:cubicBezTo>
                  <a:cubicBezTo>
                    <a:pt x="18" y="67"/>
                    <a:pt x="12" y="56"/>
                    <a:pt x="12" y="44"/>
                  </a:cubicBezTo>
                  <a:cubicBezTo>
                    <a:pt x="12" y="39"/>
                    <a:pt x="13" y="34"/>
                    <a:pt x="15" y="30"/>
                  </a:cubicBezTo>
                  <a:cubicBezTo>
                    <a:pt x="18" y="23"/>
                    <a:pt x="23" y="18"/>
                    <a:pt x="29" y="13"/>
                  </a:cubicBezTo>
                  <a:cubicBezTo>
                    <a:pt x="34" y="9"/>
                    <a:pt x="41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52" y="6"/>
                    <a:pt x="56" y="7"/>
                    <a:pt x="61" y="10"/>
                  </a:cubicBezTo>
                  <a:cubicBezTo>
                    <a:pt x="71" y="17"/>
                    <a:pt x="76" y="28"/>
                    <a:pt x="76" y="39"/>
                  </a:cubicBezTo>
                  <a:cubicBezTo>
                    <a:pt x="76" y="46"/>
                    <a:pt x="74" y="53"/>
                    <a:pt x="71" y="59"/>
                  </a:cubicBezTo>
                  <a:cubicBezTo>
                    <a:pt x="66" y="70"/>
                    <a:pt x="54" y="78"/>
                    <a:pt x="42" y="78"/>
                  </a:cubicBezTo>
                  <a:moveTo>
                    <a:pt x="31" y="8"/>
                  </a:moveTo>
                  <a:cubicBezTo>
                    <a:pt x="29" y="7"/>
                    <a:pt x="28" y="7"/>
                    <a:pt x="26" y="7"/>
                  </a:cubicBezTo>
                  <a:cubicBezTo>
                    <a:pt x="27" y="6"/>
                    <a:pt x="28" y="6"/>
                    <a:pt x="29" y="5"/>
                  </a:cubicBezTo>
                  <a:cubicBezTo>
                    <a:pt x="30" y="6"/>
                    <a:pt x="32" y="6"/>
                    <a:pt x="33" y="6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3" y="7"/>
                    <a:pt x="32" y="7"/>
                    <a:pt x="31" y="8"/>
                  </a:cubicBezTo>
                  <a:moveTo>
                    <a:pt x="36" y="5"/>
                  </a:moveTo>
                  <a:cubicBezTo>
                    <a:pt x="35" y="5"/>
                    <a:pt x="34" y="5"/>
                    <a:pt x="34" y="5"/>
                  </a:cubicBezTo>
                  <a:cubicBezTo>
                    <a:pt x="33" y="4"/>
                    <a:pt x="33" y="4"/>
                    <a:pt x="32" y="4"/>
                  </a:cubicBezTo>
                  <a:cubicBezTo>
                    <a:pt x="33" y="4"/>
                    <a:pt x="34" y="4"/>
                    <a:pt x="34" y="4"/>
                  </a:cubicBezTo>
                  <a:cubicBezTo>
                    <a:pt x="35" y="4"/>
                    <a:pt x="37" y="4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7" y="5"/>
                    <a:pt x="37" y="5"/>
                    <a:pt x="36" y="5"/>
                  </a:cubicBezTo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2" y="2"/>
                    <a:pt x="10" y="12"/>
                    <a:pt x="4" y="25"/>
                  </a:cubicBezTo>
                  <a:cubicBezTo>
                    <a:pt x="2" y="30"/>
                    <a:pt x="0" y="36"/>
                    <a:pt x="0" y="42"/>
                  </a:cubicBezTo>
                  <a:cubicBezTo>
                    <a:pt x="0" y="49"/>
                    <a:pt x="3" y="57"/>
                    <a:pt x="8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10" y="67"/>
                    <a:pt x="13" y="70"/>
                    <a:pt x="15" y="72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22" y="76"/>
                    <a:pt x="27" y="78"/>
                    <a:pt x="32" y="80"/>
                  </a:cubicBezTo>
                  <a:cubicBezTo>
                    <a:pt x="32" y="80"/>
                    <a:pt x="33" y="80"/>
                    <a:pt x="33" y="80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6" y="80"/>
                    <a:pt x="39" y="81"/>
                    <a:pt x="42" y="81"/>
                  </a:cubicBezTo>
                  <a:cubicBezTo>
                    <a:pt x="55" y="81"/>
                    <a:pt x="69" y="73"/>
                    <a:pt x="74" y="60"/>
                  </a:cubicBezTo>
                  <a:cubicBezTo>
                    <a:pt x="78" y="54"/>
                    <a:pt x="79" y="47"/>
                    <a:pt x="79" y="39"/>
                  </a:cubicBezTo>
                  <a:cubicBezTo>
                    <a:pt x="79" y="27"/>
                    <a:pt x="74" y="15"/>
                    <a:pt x="62" y="8"/>
                  </a:cubicBezTo>
                  <a:cubicBezTo>
                    <a:pt x="59" y="5"/>
                    <a:pt x="56" y="4"/>
                    <a:pt x="52" y="4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48" y="2"/>
                    <a:pt x="43" y="1"/>
                    <a:pt x="38" y="0"/>
                  </a:cubicBezTo>
                  <a:cubicBezTo>
                    <a:pt x="38" y="0"/>
                    <a:pt x="37" y="0"/>
                    <a:pt x="3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777"/>
            <p:cNvSpPr>
              <a:spLocks noEditPoints="1"/>
            </p:cNvSpPr>
            <p:nvPr/>
          </p:nvSpPr>
          <p:spPr bwMode="auto">
            <a:xfrm>
              <a:off x="783309" y="5114037"/>
              <a:ext cx="122766" cy="136207"/>
            </a:xfrm>
            <a:custGeom>
              <a:avLst/>
              <a:gdLst>
                <a:gd name="T0" fmla="*/ 43 w 58"/>
                <a:gd name="T1" fmla="*/ 55 h 64"/>
                <a:gd name="T2" fmla="*/ 43 w 58"/>
                <a:gd name="T3" fmla="*/ 56 h 64"/>
                <a:gd name="T4" fmla="*/ 45 w 58"/>
                <a:gd name="T5" fmla="*/ 53 h 64"/>
                <a:gd name="T6" fmla="*/ 48 w 58"/>
                <a:gd name="T7" fmla="*/ 51 h 64"/>
                <a:gd name="T8" fmla="*/ 48 w 58"/>
                <a:gd name="T9" fmla="*/ 49 h 64"/>
                <a:gd name="T10" fmla="*/ 51 w 58"/>
                <a:gd name="T11" fmla="*/ 47 h 64"/>
                <a:gd name="T12" fmla="*/ 48 w 58"/>
                <a:gd name="T13" fmla="*/ 49 h 64"/>
                <a:gd name="T14" fmla="*/ 51 w 58"/>
                <a:gd name="T15" fmla="*/ 45 h 64"/>
                <a:gd name="T16" fmla="*/ 52 w 58"/>
                <a:gd name="T17" fmla="*/ 41 h 64"/>
                <a:gd name="T18" fmla="*/ 51 w 58"/>
                <a:gd name="T19" fmla="*/ 45 h 64"/>
                <a:gd name="T20" fmla="*/ 52 w 58"/>
                <a:gd name="T21" fmla="*/ 40 h 64"/>
                <a:gd name="T22" fmla="*/ 54 w 58"/>
                <a:gd name="T23" fmla="*/ 36 h 64"/>
                <a:gd name="T24" fmla="*/ 54 w 58"/>
                <a:gd name="T25" fmla="*/ 35 h 64"/>
                <a:gd name="T26" fmla="*/ 54 w 58"/>
                <a:gd name="T27" fmla="*/ 30 h 64"/>
                <a:gd name="T28" fmla="*/ 55 w 58"/>
                <a:gd name="T29" fmla="*/ 30 h 64"/>
                <a:gd name="T30" fmla="*/ 55 w 58"/>
                <a:gd name="T31" fmla="*/ 28 h 64"/>
                <a:gd name="T32" fmla="*/ 53 w 58"/>
                <a:gd name="T33" fmla="*/ 25 h 64"/>
                <a:gd name="T34" fmla="*/ 55 w 58"/>
                <a:gd name="T35" fmla="*/ 28 h 64"/>
                <a:gd name="T36" fmla="*/ 53 w 58"/>
                <a:gd name="T37" fmla="*/ 23 h 64"/>
                <a:gd name="T38" fmla="*/ 53 w 58"/>
                <a:gd name="T39" fmla="*/ 20 h 64"/>
                <a:gd name="T40" fmla="*/ 52 w 58"/>
                <a:gd name="T41" fmla="*/ 18 h 64"/>
                <a:gd name="T42" fmla="*/ 51 w 58"/>
                <a:gd name="T43" fmla="*/ 16 h 64"/>
                <a:gd name="T44" fmla="*/ 52 w 58"/>
                <a:gd name="T45" fmla="*/ 18 h 64"/>
                <a:gd name="T46" fmla="*/ 50 w 58"/>
                <a:gd name="T47" fmla="*/ 14 h 64"/>
                <a:gd name="T48" fmla="*/ 50 w 58"/>
                <a:gd name="T49" fmla="*/ 14 h 64"/>
                <a:gd name="T50" fmla="*/ 22 w 58"/>
                <a:gd name="T51" fmla="*/ 60 h 64"/>
                <a:gd name="T52" fmla="*/ 4 w 58"/>
                <a:gd name="T53" fmla="*/ 34 h 64"/>
                <a:gd name="T54" fmla="*/ 17 w 58"/>
                <a:gd name="T55" fmla="*/ 9 h 64"/>
                <a:gd name="T56" fmla="*/ 32 w 58"/>
                <a:gd name="T57" fmla="*/ 3 h 64"/>
                <a:gd name="T58" fmla="*/ 34 w 58"/>
                <a:gd name="T59" fmla="*/ 4 h 64"/>
                <a:gd name="T60" fmla="*/ 50 w 58"/>
                <a:gd name="T61" fmla="*/ 28 h 64"/>
                <a:gd name="T62" fmla="*/ 50 w 58"/>
                <a:gd name="T63" fmla="*/ 29 h 64"/>
                <a:gd name="T64" fmla="*/ 23 w 58"/>
                <a:gd name="T65" fmla="*/ 60 h 64"/>
                <a:gd name="T66" fmla="*/ 22 w 58"/>
                <a:gd name="T67" fmla="*/ 60 h 64"/>
                <a:gd name="T68" fmla="*/ 32 w 58"/>
                <a:gd name="T69" fmla="*/ 0 h 64"/>
                <a:gd name="T70" fmla="*/ 15 w 58"/>
                <a:gd name="T71" fmla="*/ 6 h 64"/>
                <a:gd name="T72" fmla="*/ 0 w 58"/>
                <a:gd name="T73" fmla="*/ 34 h 64"/>
                <a:gd name="T74" fmla="*/ 28 w 58"/>
                <a:gd name="T75" fmla="*/ 64 h 64"/>
                <a:gd name="T76" fmla="*/ 58 w 58"/>
                <a:gd name="T77" fmla="*/ 30 h 64"/>
                <a:gd name="T78" fmla="*/ 32 w 58"/>
                <a:gd name="T7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8" h="64">
                  <a:moveTo>
                    <a:pt x="43" y="56"/>
                  </a:moveTo>
                  <a:cubicBezTo>
                    <a:pt x="43" y="55"/>
                    <a:pt x="43" y="55"/>
                    <a:pt x="43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56"/>
                    <a:pt x="43" y="56"/>
                    <a:pt x="43" y="56"/>
                  </a:cubicBezTo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6" y="53"/>
                    <a:pt x="46" y="52"/>
                    <a:pt x="47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7" y="52"/>
                    <a:pt x="46" y="53"/>
                    <a:pt x="45" y="53"/>
                  </a:cubicBezTo>
                  <a:moveTo>
                    <a:pt x="48" y="49"/>
                  </a:moveTo>
                  <a:cubicBezTo>
                    <a:pt x="49" y="48"/>
                    <a:pt x="49" y="48"/>
                    <a:pt x="50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0" y="48"/>
                    <a:pt x="50" y="49"/>
                    <a:pt x="49" y="50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49"/>
                    <a:pt x="48" y="49"/>
                    <a:pt x="48" y="49"/>
                  </a:cubicBezTo>
                  <a:moveTo>
                    <a:pt x="51" y="45"/>
                  </a:moveTo>
                  <a:cubicBezTo>
                    <a:pt x="51" y="45"/>
                    <a:pt x="51" y="45"/>
                    <a:pt x="50" y="45"/>
                  </a:cubicBezTo>
                  <a:cubicBezTo>
                    <a:pt x="51" y="44"/>
                    <a:pt x="51" y="43"/>
                    <a:pt x="52" y="41"/>
                  </a:cubicBezTo>
                  <a:cubicBezTo>
                    <a:pt x="52" y="42"/>
                    <a:pt x="52" y="42"/>
                    <a:pt x="53" y="42"/>
                  </a:cubicBezTo>
                  <a:cubicBezTo>
                    <a:pt x="52" y="43"/>
                    <a:pt x="52" y="44"/>
                    <a:pt x="51" y="45"/>
                  </a:cubicBezTo>
                  <a:moveTo>
                    <a:pt x="53" y="40"/>
                  </a:moveTo>
                  <a:cubicBezTo>
                    <a:pt x="53" y="40"/>
                    <a:pt x="52" y="40"/>
                    <a:pt x="52" y="40"/>
                  </a:cubicBezTo>
                  <a:cubicBezTo>
                    <a:pt x="52" y="39"/>
                    <a:pt x="53" y="37"/>
                    <a:pt x="53" y="36"/>
                  </a:cubicBezTo>
                  <a:cubicBezTo>
                    <a:pt x="53" y="36"/>
                    <a:pt x="54" y="36"/>
                    <a:pt x="54" y="36"/>
                  </a:cubicBezTo>
                  <a:cubicBezTo>
                    <a:pt x="54" y="38"/>
                    <a:pt x="54" y="39"/>
                    <a:pt x="53" y="40"/>
                  </a:cubicBezTo>
                  <a:moveTo>
                    <a:pt x="54" y="35"/>
                  </a:moveTo>
                  <a:cubicBezTo>
                    <a:pt x="54" y="34"/>
                    <a:pt x="54" y="34"/>
                    <a:pt x="53" y="34"/>
                  </a:cubicBezTo>
                  <a:cubicBezTo>
                    <a:pt x="53" y="33"/>
                    <a:pt x="54" y="31"/>
                    <a:pt x="54" y="30"/>
                  </a:cubicBezTo>
                  <a:cubicBezTo>
                    <a:pt x="54" y="30"/>
                    <a:pt x="54" y="30"/>
                    <a:pt x="55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5" y="32"/>
                    <a:pt x="55" y="33"/>
                    <a:pt x="54" y="35"/>
                  </a:cubicBezTo>
                  <a:moveTo>
                    <a:pt x="55" y="28"/>
                  </a:moveTo>
                  <a:cubicBezTo>
                    <a:pt x="54" y="28"/>
                    <a:pt x="54" y="28"/>
                    <a:pt x="54" y="28"/>
                  </a:cubicBezTo>
                  <a:cubicBezTo>
                    <a:pt x="54" y="27"/>
                    <a:pt x="53" y="26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6"/>
                    <a:pt x="55" y="27"/>
                    <a:pt x="55" y="28"/>
                  </a:cubicBezTo>
                  <a:moveTo>
                    <a:pt x="54" y="23"/>
                  </a:move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1"/>
                    <a:pt x="52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1"/>
                    <a:pt x="54" y="22"/>
                    <a:pt x="54" y="23"/>
                  </a:cubicBezTo>
                  <a:moveTo>
                    <a:pt x="52" y="18"/>
                  </a:moveTo>
                  <a:cubicBezTo>
                    <a:pt x="52" y="18"/>
                    <a:pt x="52" y="18"/>
                    <a:pt x="52" y="18"/>
                  </a:cubicBezTo>
                  <a:cubicBezTo>
                    <a:pt x="51" y="17"/>
                    <a:pt x="51" y="17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8"/>
                  </a:cubicBezTo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moveTo>
                    <a:pt x="22" y="60"/>
                  </a:moveTo>
                  <a:cubicBezTo>
                    <a:pt x="20" y="59"/>
                    <a:pt x="18" y="59"/>
                    <a:pt x="16" y="57"/>
                  </a:cubicBezTo>
                  <a:cubicBezTo>
                    <a:pt x="8" y="53"/>
                    <a:pt x="4" y="43"/>
                    <a:pt x="4" y="34"/>
                  </a:cubicBezTo>
                  <a:cubicBezTo>
                    <a:pt x="4" y="30"/>
                    <a:pt x="4" y="26"/>
                    <a:pt x="6" y="22"/>
                  </a:cubicBezTo>
                  <a:cubicBezTo>
                    <a:pt x="8" y="17"/>
                    <a:pt x="12" y="12"/>
                    <a:pt x="17" y="9"/>
                  </a:cubicBezTo>
                  <a:cubicBezTo>
                    <a:pt x="21" y="6"/>
                    <a:pt x="27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3" y="3"/>
                    <a:pt x="34" y="3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4"/>
                    <a:pt x="37" y="5"/>
                    <a:pt x="38" y="6"/>
                  </a:cubicBezTo>
                  <a:cubicBezTo>
                    <a:pt x="46" y="11"/>
                    <a:pt x="50" y="19"/>
                    <a:pt x="50" y="28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35"/>
                    <a:pt x="49" y="40"/>
                    <a:pt x="47" y="45"/>
                  </a:cubicBezTo>
                  <a:cubicBezTo>
                    <a:pt x="43" y="54"/>
                    <a:pt x="33" y="60"/>
                    <a:pt x="23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3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6" y="0"/>
                    <a:pt x="20" y="3"/>
                    <a:pt x="15" y="6"/>
                  </a:cubicBezTo>
                  <a:cubicBezTo>
                    <a:pt x="10" y="10"/>
                    <a:pt x="6" y="15"/>
                    <a:pt x="3" y="21"/>
                  </a:cubicBezTo>
                  <a:cubicBezTo>
                    <a:pt x="1" y="25"/>
                    <a:pt x="0" y="29"/>
                    <a:pt x="0" y="34"/>
                  </a:cubicBezTo>
                  <a:cubicBezTo>
                    <a:pt x="0" y="44"/>
                    <a:pt x="5" y="55"/>
                    <a:pt x="14" y="60"/>
                  </a:cubicBezTo>
                  <a:cubicBezTo>
                    <a:pt x="19" y="63"/>
                    <a:pt x="23" y="64"/>
                    <a:pt x="28" y="64"/>
                  </a:cubicBezTo>
                  <a:cubicBezTo>
                    <a:pt x="39" y="64"/>
                    <a:pt x="49" y="57"/>
                    <a:pt x="54" y="47"/>
                  </a:cubicBezTo>
                  <a:cubicBezTo>
                    <a:pt x="57" y="42"/>
                    <a:pt x="58" y="36"/>
                    <a:pt x="58" y="30"/>
                  </a:cubicBezTo>
                  <a:cubicBezTo>
                    <a:pt x="58" y="20"/>
                    <a:pt x="54" y="10"/>
                    <a:pt x="44" y="4"/>
                  </a:cubicBezTo>
                  <a:cubicBezTo>
                    <a:pt x="40" y="1"/>
                    <a:pt x="36" y="0"/>
                    <a:pt x="3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9" name="Freeform 778"/>
            <p:cNvSpPr>
              <a:spLocks noEditPoints="1"/>
            </p:cNvSpPr>
            <p:nvPr/>
          </p:nvSpPr>
          <p:spPr bwMode="auto">
            <a:xfrm>
              <a:off x="812880" y="5132855"/>
              <a:ext cx="61831" cy="102156"/>
            </a:xfrm>
            <a:custGeom>
              <a:avLst/>
              <a:gdLst>
                <a:gd name="T0" fmla="*/ 17 w 29"/>
                <a:gd name="T1" fmla="*/ 7 h 48"/>
                <a:gd name="T2" fmla="*/ 19 w 29"/>
                <a:gd name="T3" fmla="*/ 4 h 48"/>
                <a:gd name="T4" fmla="*/ 20 w 29"/>
                <a:gd name="T5" fmla="*/ 6 h 48"/>
                <a:gd name="T6" fmla="*/ 20 w 29"/>
                <a:gd name="T7" fmla="*/ 10 h 48"/>
                <a:gd name="T8" fmla="*/ 23 w 29"/>
                <a:gd name="T9" fmla="*/ 16 h 48"/>
                <a:gd name="T10" fmla="*/ 20 w 29"/>
                <a:gd name="T11" fmla="*/ 13 h 48"/>
                <a:gd name="T12" fmla="*/ 12 w 29"/>
                <a:gd name="T13" fmla="*/ 11 h 48"/>
                <a:gd name="T14" fmla="*/ 12 w 29"/>
                <a:gd name="T15" fmla="*/ 19 h 48"/>
                <a:gd name="T16" fmla="*/ 21 w 29"/>
                <a:gd name="T17" fmla="*/ 32 h 48"/>
                <a:gd name="T18" fmla="*/ 13 w 29"/>
                <a:gd name="T19" fmla="*/ 38 h 48"/>
                <a:gd name="T20" fmla="*/ 11 w 29"/>
                <a:gd name="T21" fmla="*/ 40 h 48"/>
                <a:gd name="T22" fmla="*/ 10 w 29"/>
                <a:gd name="T23" fmla="*/ 44 h 48"/>
                <a:gd name="T24" fmla="*/ 9 w 29"/>
                <a:gd name="T25" fmla="*/ 40 h 48"/>
                <a:gd name="T26" fmla="*/ 3 w 29"/>
                <a:gd name="T27" fmla="*/ 30 h 48"/>
                <a:gd name="T28" fmla="*/ 11 w 29"/>
                <a:gd name="T29" fmla="*/ 36 h 48"/>
                <a:gd name="T30" fmla="*/ 19 w 29"/>
                <a:gd name="T31" fmla="*/ 31 h 48"/>
                <a:gd name="T32" fmla="*/ 15 w 29"/>
                <a:gd name="T33" fmla="*/ 25 h 48"/>
                <a:gd name="T34" fmla="*/ 7 w 29"/>
                <a:gd name="T35" fmla="*/ 14 h 48"/>
                <a:gd name="T36" fmla="*/ 13 w 29"/>
                <a:gd name="T37" fmla="*/ 7 h 48"/>
                <a:gd name="T38" fmla="*/ 17 w 29"/>
                <a:gd name="T39" fmla="*/ 0 h 48"/>
                <a:gd name="T40" fmla="*/ 15 w 29"/>
                <a:gd name="T41" fmla="*/ 3 h 48"/>
                <a:gd name="T42" fmla="*/ 8 w 29"/>
                <a:gd name="T43" fmla="*/ 6 h 48"/>
                <a:gd name="T44" fmla="*/ 8 w 29"/>
                <a:gd name="T45" fmla="*/ 23 h 48"/>
                <a:gd name="T46" fmla="*/ 15 w 29"/>
                <a:gd name="T47" fmla="*/ 31 h 48"/>
                <a:gd name="T48" fmla="*/ 13 w 29"/>
                <a:gd name="T49" fmla="*/ 33 h 48"/>
                <a:gd name="T50" fmla="*/ 8 w 29"/>
                <a:gd name="T51" fmla="*/ 29 h 48"/>
                <a:gd name="T52" fmla="*/ 2 w 29"/>
                <a:gd name="T53" fmla="*/ 26 h 48"/>
                <a:gd name="T54" fmla="*/ 6 w 29"/>
                <a:gd name="T55" fmla="*/ 40 h 48"/>
                <a:gd name="T56" fmla="*/ 5 w 29"/>
                <a:gd name="T57" fmla="*/ 44 h 48"/>
                <a:gd name="T58" fmla="*/ 6 w 29"/>
                <a:gd name="T59" fmla="*/ 46 h 48"/>
                <a:gd name="T60" fmla="*/ 10 w 29"/>
                <a:gd name="T61" fmla="*/ 48 h 48"/>
                <a:gd name="T62" fmla="*/ 13 w 29"/>
                <a:gd name="T63" fmla="*/ 47 h 48"/>
                <a:gd name="T64" fmla="*/ 16 w 29"/>
                <a:gd name="T65" fmla="*/ 41 h 48"/>
                <a:gd name="T66" fmla="*/ 24 w 29"/>
                <a:gd name="T67" fmla="*/ 29 h 48"/>
                <a:gd name="T68" fmla="*/ 13 w 29"/>
                <a:gd name="T69" fmla="*/ 15 h 48"/>
                <a:gd name="T70" fmla="*/ 14 w 29"/>
                <a:gd name="T71" fmla="*/ 14 h 48"/>
                <a:gd name="T72" fmla="*/ 20 w 29"/>
                <a:gd name="T73" fmla="*/ 17 h 48"/>
                <a:gd name="T74" fmla="*/ 21 w 29"/>
                <a:gd name="T75" fmla="*/ 19 h 48"/>
                <a:gd name="T76" fmla="*/ 26 w 29"/>
                <a:gd name="T77" fmla="*/ 20 h 48"/>
                <a:gd name="T78" fmla="*/ 29 w 29"/>
                <a:gd name="T79" fmla="*/ 17 h 48"/>
                <a:gd name="T80" fmla="*/ 24 w 29"/>
                <a:gd name="T81" fmla="*/ 4 h 48"/>
                <a:gd name="T82" fmla="*/ 20 w 29"/>
                <a:gd name="T83" fmla="*/ 0 h 48"/>
                <a:gd name="T84" fmla="*/ 18 w 29"/>
                <a:gd name="T8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" h="48">
                  <a:moveTo>
                    <a:pt x="15" y="8"/>
                  </a:moveTo>
                  <a:cubicBezTo>
                    <a:pt x="15" y="8"/>
                    <a:pt x="16" y="8"/>
                    <a:pt x="16" y="8"/>
                  </a:cubicBezTo>
                  <a:cubicBezTo>
                    <a:pt x="16" y="8"/>
                    <a:pt x="17" y="7"/>
                    <a:pt x="17" y="7"/>
                  </a:cubicBezTo>
                  <a:cubicBezTo>
                    <a:pt x="17" y="6"/>
                    <a:pt x="18" y="5"/>
                    <a:pt x="18" y="4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5"/>
                  </a:cubicBezTo>
                  <a:cubicBezTo>
                    <a:pt x="20" y="5"/>
                    <a:pt x="20" y="6"/>
                    <a:pt x="20" y="6"/>
                  </a:cubicBezTo>
                  <a:cubicBezTo>
                    <a:pt x="19" y="6"/>
                    <a:pt x="19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20" y="9"/>
                    <a:pt x="20" y="10"/>
                  </a:cubicBezTo>
                  <a:cubicBezTo>
                    <a:pt x="23" y="11"/>
                    <a:pt x="25" y="14"/>
                    <a:pt x="25" y="17"/>
                  </a:cubicBezTo>
                  <a:cubicBezTo>
                    <a:pt x="25" y="17"/>
                    <a:pt x="24" y="17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5"/>
                    <a:pt x="21" y="13"/>
                    <a:pt x="20" y="13"/>
                  </a:cubicBezTo>
                  <a:cubicBezTo>
                    <a:pt x="19" y="12"/>
                    <a:pt x="18" y="11"/>
                    <a:pt x="17" y="11"/>
                  </a:cubicBezTo>
                  <a:cubicBezTo>
                    <a:pt x="16" y="11"/>
                    <a:pt x="15" y="11"/>
                    <a:pt x="14" y="11"/>
                  </a:cubicBezTo>
                  <a:cubicBezTo>
                    <a:pt x="13" y="11"/>
                    <a:pt x="13" y="11"/>
                    <a:pt x="12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9" y="14"/>
                    <a:pt x="9" y="14"/>
                    <a:pt x="9" y="15"/>
                  </a:cubicBezTo>
                  <a:cubicBezTo>
                    <a:pt x="9" y="17"/>
                    <a:pt x="11" y="18"/>
                    <a:pt x="12" y="19"/>
                  </a:cubicBezTo>
                  <a:cubicBezTo>
                    <a:pt x="14" y="21"/>
                    <a:pt x="16" y="23"/>
                    <a:pt x="17" y="25"/>
                  </a:cubicBezTo>
                  <a:cubicBezTo>
                    <a:pt x="19" y="26"/>
                    <a:pt x="20" y="28"/>
                    <a:pt x="21" y="30"/>
                  </a:cubicBezTo>
                  <a:cubicBezTo>
                    <a:pt x="21" y="31"/>
                    <a:pt x="21" y="31"/>
                    <a:pt x="21" y="32"/>
                  </a:cubicBezTo>
                  <a:cubicBezTo>
                    <a:pt x="21" y="34"/>
                    <a:pt x="20" y="35"/>
                    <a:pt x="19" y="37"/>
                  </a:cubicBezTo>
                  <a:cubicBezTo>
                    <a:pt x="19" y="37"/>
                    <a:pt x="17" y="38"/>
                    <a:pt x="15" y="38"/>
                  </a:cubicBezTo>
                  <a:cubicBezTo>
                    <a:pt x="14" y="38"/>
                    <a:pt x="14" y="38"/>
                    <a:pt x="13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8"/>
                    <a:pt x="11" y="39"/>
                    <a:pt x="11" y="40"/>
                  </a:cubicBezTo>
                  <a:cubicBezTo>
                    <a:pt x="11" y="40"/>
                    <a:pt x="11" y="40"/>
                    <a:pt x="11" y="41"/>
                  </a:cubicBezTo>
                  <a:cubicBezTo>
                    <a:pt x="10" y="42"/>
                    <a:pt x="10" y="43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9" y="44"/>
                    <a:pt x="9" y="44"/>
                  </a:cubicBezTo>
                  <a:cubicBezTo>
                    <a:pt x="9" y="43"/>
                    <a:pt x="9" y="42"/>
                    <a:pt x="9" y="41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39"/>
                    <a:pt x="9" y="39"/>
                    <a:pt x="9" y="38"/>
                  </a:cubicBezTo>
                  <a:cubicBezTo>
                    <a:pt x="8" y="37"/>
                    <a:pt x="8" y="37"/>
                    <a:pt x="7" y="37"/>
                  </a:cubicBezTo>
                  <a:cubicBezTo>
                    <a:pt x="5" y="36"/>
                    <a:pt x="3" y="33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4" y="30"/>
                    <a:pt x="5" y="30"/>
                    <a:pt x="5" y="30"/>
                  </a:cubicBezTo>
                  <a:cubicBezTo>
                    <a:pt x="6" y="33"/>
                    <a:pt x="9" y="35"/>
                    <a:pt x="11" y="36"/>
                  </a:cubicBezTo>
                  <a:cubicBezTo>
                    <a:pt x="12" y="36"/>
                    <a:pt x="12" y="36"/>
                    <a:pt x="13" y="36"/>
                  </a:cubicBezTo>
                  <a:cubicBezTo>
                    <a:pt x="14" y="36"/>
                    <a:pt x="15" y="36"/>
                    <a:pt x="17" y="35"/>
                  </a:cubicBezTo>
                  <a:cubicBezTo>
                    <a:pt x="18" y="34"/>
                    <a:pt x="19" y="33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29"/>
                    <a:pt x="18" y="28"/>
                    <a:pt x="17" y="27"/>
                  </a:cubicBezTo>
                  <a:cubicBezTo>
                    <a:pt x="17" y="27"/>
                    <a:pt x="16" y="26"/>
                    <a:pt x="15" y="25"/>
                  </a:cubicBezTo>
                  <a:cubicBezTo>
                    <a:pt x="13" y="24"/>
                    <a:pt x="12" y="22"/>
                    <a:pt x="10" y="21"/>
                  </a:cubicBezTo>
                  <a:cubicBezTo>
                    <a:pt x="10" y="21"/>
                    <a:pt x="9" y="20"/>
                    <a:pt x="8" y="18"/>
                  </a:cubicBezTo>
                  <a:cubicBezTo>
                    <a:pt x="7" y="17"/>
                    <a:pt x="7" y="16"/>
                    <a:pt x="7" y="14"/>
                  </a:cubicBezTo>
                  <a:cubicBezTo>
                    <a:pt x="7" y="12"/>
                    <a:pt x="7" y="11"/>
                    <a:pt x="10" y="9"/>
                  </a:cubicBezTo>
                  <a:cubicBezTo>
                    <a:pt x="11" y="8"/>
                    <a:pt x="12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6" y="1"/>
                    <a:pt x="16" y="1"/>
                  </a:cubicBezTo>
                  <a:cubicBezTo>
                    <a:pt x="16" y="1"/>
                    <a:pt x="15" y="2"/>
                    <a:pt x="15" y="3"/>
                  </a:cubicBezTo>
                  <a:cubicBezTo>
                    <a:pt x="15" y="3"/>
                    <a:pt x="14" y="4"/>
                    <a:pt x="14" y="4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5" y="8"/>
                    <a:pt x="3" y="11"/>
                    <a:pt x="3" y="14"/>
                  </a:cubicBezTo>
                  <a:cubicBezTo>
                    <a:pt x="3" y="16"/>
                    <a:pt x="4" y="18"/>
                    <a:pt x="5" y="20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10" y="25"/>
                    <a:pt x="11" y="26"/>
                    <a:pt x="13" y="28"/>
                  </a:cubicBezTo>
                  <a:cubicBezTo>
                    <a:pt x="14" y="28"/>
                    <a:pt x="14" y="29"/>
                    <a:pt x="15" y="29"/>
                  </a:cubicBezTo>
                  <a:cubicBezTo>
                    <a:pt x="15" y="30"/>
                    <a:pt x="15" y="30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5" y="32"/>
                    <a:pt x="15" y="32"/>
                  </a:cubicBezTo>
                  <a:cubicBezTo>
                    <a:pt x="14" y="32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0" y="32"/>
                    <a:pt x="9" y="31"/>
                    <a:pt x="8" y="29"/>
                  </a:cubicBezTo>
                  <a:cubicBezTo>
                    <a:pt x="8" y="28"/>
                    <a:pt x="8" y="28"/>
                    <a:pt x="7" y="27"/>
                  </a:cubicBezTo>
                  <a:cubicBezTo>
                    <a:pt x="5" y="27"/>
                    <a:pt x="4" y="26"/>
                    <a:pt x="2" y="26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0" y="27"/>
                    <a:pt x="0" y="27"/>
                  </a:cubicBezTo>
                  <a:cubicBezTo>
                    <a:pt x="0" y="28"/>
                    <a:pt x="0" y="29"/>
                    <a:pt x="0" y="30"/>
                  </a:cubicBezTo>
                  <a:cubicBezTo>
                    <a:pt x="0" y="34"/>
                    <a:pt x="2" y="38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6" y="41"/>
                    <a:pt x="6" y="43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5" y="45"/>
                    <a:pt x="6" y="46"/>
                    <a:pt x="6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7"/>
                    <a:pt x="9" y="48"/>
                    <a:pt x="10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2" y="48"/>
                    <a:pt x="12" y="48"/>
                  </a:cubicBezTo>
                  <a:cubicBezTo>
                    <a:pt x="12" y="47"/>
                    <a:pt x="13" y="47"/>
                    <a:pt x="13" y="47"/>
                  </a:cubicBezTo>
                  <a:cubicBezTo>
                    <a:pt x="13" y="45"/>
                    <a:pt x="13" y="44"/>
                    <a:pt x="14" y="43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5" y="41"/>
                    <a:pt x="16" y="41"/>
                  </a:cubicBezTo>
                  <a:cubicBezTo>
                    <a:pt x="18" y="41"/>
                    <a:pt x="20" y="40"/>
                    <a:pt x="21" y="39"/>
                  </a:cubicBezTo>
                  <a:cubicBezTo>
                    <a:pt x="23" y="37"/>
                    <a:pt x="24" y="34"/>
                    <a:pt x="24" y="32"/>
                  </a:cubicBezTo>
                  <a:cubicBezTo>
                    <a:pt x="24" y="31"/>
                    <a:pt x="24" y="30"/>
                    <a:pt x="24" y="29"/>
                  </a:cubicBezTo>
                  <a:cubicBezTo>
                    <a:pt x="23" y="26"/>
                    <a:pt x="21" y="24"/>
                    <a:pt x="20" y="22"/>
                  </a:cubicBezTo>
                  <a:cubicBezTo>
                    <a:pt x="18" y="20"/>
                    <a:pt x="16" y="19"/>
                    <a:pt x="14" y="17"/>
                  </a:cubicBezTo>
                  <a:cubicBezTo>
                    <a:pt x="13" y="16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4"/>
                    <a:pt x="14" y="14"/>
                  </a:cubicBezTo>
                  <a:cubicBezTo>
                    <a:pt x="15" y="14"/>
                    <a:pt x="15" y="14"/>
                    <a:pt x="16" y="14"/>
                  </a:cubicBezTo>
                  <a:cubicBezTo>
                    <a:pt x="17" y="14"/>
                    <a:pt x="18" y="15"/>
                    <a:pt x="19" y="15"/>
                  </a:cubicBezTo>
                  <a:cubicBezTo>
                    <a:pt x="19" y="16"/>
                    <a:pt x="20" y="16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3" y="20"/>
                    <a:pt x="24" y="20"/>
                    <a:pt x="26" y="20"/>
                  </a:cubicBezTo>
                  <a:cubicBezTo>
                    <a:pt x="26" y="20"/>
                    <a:pt x="27" y="20"/>
                    <a:pt x="27" y="20"/>
                  </a:cubicBezTo>
                  <a:cubicBezTo>
                    <a:pt x="28" y="20"/>
                    <a:pt x="29" y="19"/>
                    <a:pt x="29" y="19"/>
                  </a:cubicBezTo>
                  <a:cubicBezTo>
                    <a:pt x="29" y="18"/>
                    <a:pt x="29" y="18"/>
                    <a:pt x="29" y="17"/>
                  </a:cubicBezTo>
                  <a:cubicBezTo>
                    <a:pt x="29" y="13"/>
                    <a:pt x="26" y="9"/>
                    <a:pt x="23" y="7"/>
                  </a:cubicBezTo>
                  <a:cubicBezTo>
                    <a:pt x="23" y="7"/>
                    <a:pt x="23" y="6"/>
                    <a:pt x="23" y="6"/>
                  </a:cubicBezTo>
                  <a:cubicBezTo>
                    <a:pt x="23" y="5"/>
                    <a:pt x="23" y="5"/>
                    <a:pt x="24" y="4"/>
                  </a:cubicBezTo>
                  <a:cubicBezTo>
                    <a:pt x="24" y="3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0" y="0"/>
                    <a:pt x="20" y="0"/>
                  </a:cubicBezTo>
                  <a:cubicBezTo>
                    <a:pt x="19" y="0"/>
                    <a:pt x="19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0" name="Rectangle 779"/>
            <p:cNvSpPr>
              <a:spLocks noChangeArrowheads="1"/>
            </p:cNvSpPr>
            <p:nvPr/>
          </p:nvSpPr>
          <p:spPr bwMode="auto">
            <a:xfrm>
              <a:off x="831698" y="5213504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780"/>
            <p:cNvSpPr>
              <a:spLocks/>
            </p:cNvSpPr>
            <p:nvPr/>
          </p:nvSpPr>
          <p:spPr bwMode="auto">
            <a:xfrm>
              <a:off x="831698" y="521350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781"/>
            <p:cNvSpPr>
              <a:spLocks/>
            </p:cNvSpPr>
            <p:nvPr/>
          </p:nvSpPr>
          <p:spPr bwMode="auto">
            <a:xfrm>
              <a:off x="834386" y="516063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3" name="Freeform 782"/>
            <p:cNvSpPr>
              <a:spLocks/>
            </p:cNvSpPr>
            <p:nvPr/>
          </p:nvSpPr>
          <p:spPr bwMode="auto">
            <a:xfrm>
              <a:off x="834386" y="516063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4" name="Freeform 847"/>
            <p:cNvSpPr>
              <a:spLocks noEditPoints="1"/>
            </p:cNvSpPr>
            <p:nvPr/>
          </p:nvSpPr>
          <p:spPr bwMode="auto">
            <a:xfrm>
              <a:off x="586167" y="4857752"/>
              <a:ext cx="211480" cy="201623"/>
            </a:xfrm>
            <a:custGeom>
              <a:avLst/>
              <a:gdLst>
                <a:gd name="T0" fmla="*/ 51 w 100"/>
                <a:gd name="T1" fmla="*/ 88 h 95"/>
                <a:gd name="T2" fmla="*/ 11 w 100"/>
                <a:gd name="T3" fmla="*/ 35 h 95"/>
                <a:gd name="T4" fmla="*/ 49 w 100"/>
                <a:gd name="T5" fmla="*/ 6 h 95"/>
                <a:gd name="T6" fmla="*/ 89 w 100"/>
                <a:gd name="T7" fmla="*/ 59 h 95"/>
                <a:gd name="T8" fmla="*/ 51 w 100"/>
                <a:gd name="T9" fmla="*/ 88 h 95"/>
                <a:gd name="T10" fmla="*/ 49 w 100"/>
                <a:gd name="T11" fmla="*/ 0 h 95"/>
                <a:gd name="T12" fmla="*/ 5 w 100"/>
                <a:gd name="T13" fmla="*/ 33 h 95"/>
                <a:gd name="T14" fmla="*/ 11 w 100"/>
                <a:gd name="T15" fmla="*/ 75 h 95"/>
                <a:gd name="T16" fmla="*/ 51 w 100"/>
                <a:gd name="T17" fmla="*/ 95 h 95"/>
                <a:gd name="T18" fmla="*/ 95 w 100"/>
                <a:gd name="T19" fmla="*/ 61 h 95"/>
                <a:gd name="T20" fmla="*/ 89 w 100"/>
                <a:gd name="T21" fmla="*/ 19 h 95"/>
                <a:gd name="T22" fmla="*/ 49 w 100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0" h="95">
                  <a:moveTo>
                    <a:pt x="51" y="88"/>
                  </a:moveTo>
                  <a:cubicBezTo>
                    <a:pt x="26" y="88"/>
                    <a:pt x="1" y="67"/>
                    <a:pt x="11" y="35"/>
                  </a:cubicBezTo>
                  <a:cubicBezTo>
                    <a:pt x="17" y="14"/>
                    <a:pt x="33" y="6"/>
                    <a:pt x="49" y="6"/>
                  </a:cubicBezTo>
                  <a:cubicBezTo>
                    <a:pt x="74" y="6"/>
                    <a:pt x="99" y="27"/>
                    <a:pt x="89" y="59"/>
                  </a:cubicBezTo>
                  <a:cubicBezTo>
                    <a:pt x="83" y="80"/>
                    <a:pt x="67" y="88"/>
                    <a:pt x="51" y="88"/>
                  </a:cubicBezTo>
                  <a:moveTo>
                    <a:pt x="49" y="0"/>
                  </a:moveTo>
                  <a:cubicBezTo>
                    <a:pt x="28" y="0"/>
                    <a:pt x="11" y="12"/>
                    <a:pt x="5" y="33"/>
                  </a:cubicBezTo>
                  <a:cubicBezTo>
                    <a:pt x="0" y="48"/>
                    <a:pt x="2" y="63"/>
                    <a:pt x="11" y="75"/>
                  </a:cubicBezTo>
                  <a:cubicBezTo>
                    <a:pt x="20" y="87"/>
                    <a:pt x="35" y="95"/>
                    <a:pt x="51" y="95"/>
                  </a:cubicBezTo>
                  <a:cubicBezTo>
                    <a:pt x="72" y="95"/>
                    <a:pt x="88" y="82"/>
                    <a:pt x="95" y="61"/>
                  </a:cubicBezTo>
                  <a:cubicBezTo>
                    <a:pt x="100" y="46"/>
                    <a:pt x="98" y="31"/>
                    <a:pt x="89" y="19"/>
                  </a:cubicBezTo>
                  <a:cubicBezTo>
                    <a:pt x="80" y="7"/>
                    <a:pt x="65" y="0"/>
                    <a:pt x="4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5" name="Freeform 848"/>
            <p:cNvSpPr>
              <a:spLocks noEditPoints="1"/>
            </p:cNvSpPr>
            <p:nvPr/>
          </p:nvSpPr>
          <p:spPr bwMode="auto">
            <a:xfrm>
              <a:off x="513583" y="4823700"/>
              <a:ext cx="330661" cy="423856"/>
            </a:xfrm>
            <a:custGeom>
              <a:avLst/>
              <a:gdLst>
                <a:gd name="T0" fmla="*/ 13 w 156"/>
                <a:gd name="T1" fmla="*/ 191 h 200"/>
                <a:gd name="T2" fmla="*/ 15 w 156"/>
                <a:gd name="T3" fmla="*/ 191 h 200"/>
                <a:gd name="T4" fmla="*/ 21 w 156"/>
                <a:gd name="T5" fmla="*/ 194 h 200"/>
                <a:gd name="T6" fmla="*/ 21 w 156"/>
                <a:gd name="T7" fmla="*/ 162 h 200"/>
                <a:gd name="T8" fmla="*/ 33 w 156"/>
                <a:gd name="T9" fmla="*/ 141 h 200"/>
                <a:gd name="T10" fmla="*/ 44 w 156"/>
                <a:gd name="T11" fmla="*/ 144 h 200"/>
                <a:gd name="T12" fmla="*/ 40 w 156"/>
                <a:gd name="T13" fmla="*/ 146 h 200"/>
                <a:gd name="T14" fmla="*/ 47 w 156"/>
                <a:gd name="T15" fmla="*/ 146 h 200"/>
                <a:gd name="T16" fmla="*/ 49 w 156"/>
                <a:gd name="T17" fmla="*/ 148 h 200"/>
                <a:gd name="T18" fmla="*/ 48 w 156"/>
                <a:gd name="T19" fmla="*/ 148 h 200"/>
                <a:gd name="T20" fmla="*/ 39 w 156"/>
                <a:gd name="T21" fmla="*/ 155 h 200"/>
                <a:gd name="T22" fmla="*/ 45 w 156"/>
                <a:gd name="T23" fmla="*/ 156 h 200"/>
                <a:gd name="T24" fmla="*/ 35 w 156"/>
                <a:gd name="T25" fmla="*/ 159 h 200"/>
                <a:gd name="T26" fmla="*/ 43 w 156"/>
                <a:gd name="T27" fmla="*/ 159 h 200"/>
                <a:gd name="T28" fmla="*/ 40 w 156"/>
                <a:gd name="T29" fmla="*/ 161 h 200"/>
                <a:gd name="T30" fmla="*/ 32 w 156"/>
                <a:gd name="T31" fmla="*/ 169 h 200"/>
                <a:gd name="T32" fmla="*/ 38 w 156"/>
                <a:gd name="T33" fmla="*/ 169 h 200"/>
                <a:gd name="T34" fmla="*/ 27 w 156"/>
                <a:gd name="T35" fmla="*/ 173 h 200"/>
                <a:gd name="T36" fmla="*/ 37 w 156"/>
                <a:gd name="T37" fmla="*/ 171 h 200"/>
                <a:gd name="T38" fmla="*/ 34 w 156"/>
                <a:gd name="T39" fmla="*/ 177 h 200"/>
                <a:gd name="T40" fmla="*/ 24 w 156"/>
                <a:gd name="T41" fmla="*/ 180 h 200"/>
                <a:gd name="T42" fmla="*/ 33 w 156"/>
                <a:gd name="T43" fmla="*/ 179 h 200"/>
                <a:gd name="T44" fmla="*/ 30 w 156"/>
                <a:gd name="T45" fmla="*/ 183 h 200"/>
                <a:gd name="T46" fmla="*/ 21 w 156"/>
                <a:gd name="T47" fmla="*/ 189 h 200"/>
                <a:gd name="T48" fmla="*/ 28 w 156"/>
                <a:gd name="T49" fmla="*/ 188 h 200"/>
                <a:gd name="T50" fmla="*/ 25 w 156"/>
                <a:gd name="T51" fmla="*/ 193 h 200"/>
                <a:gd name="T52" fmla="*/ 24 w 156"/>
                <a:gd name="T53" fmla="*/ 193 h 200"/>
                <a:gd name="T54" fmla="*/ 15 w 156"/>
                <a:gd name="T55" fmla="*/ 187 h 200"/>
                <a:gd name="T56" fmla="*/ 7 w 156"/>
                <a:gd name="T57" fmla="*/ 187 h 200"/>
                <a:gd name="T58" fmla="*/ 7 w 156"/>
                <a:gd name="T59" fmla="*/ 188 h 200"/>
                <a:gd name="T60" fmla="*/ 7 w 156"/>
                <a:gd name="T61" fmla="*/ 185 h 200"/>
                <a:gd name="T62" fmla="*/ 7 w 156"/>
                <a:gd name="T63" fmla="*/ 185 h 200"/>
                <a:gd name="T64" fmla="*/ 43 w 156"/>
                <a:gd name="T65" fmla="*/ 137 h 200"/>
                <a:gd name="T66" fmla="*/ 46 w 156"/>
                <a:gd name="T67" fmla="*/ 123 h 200"/>
                <a:gd name="T68" fmla="*/ 49 w 156"/>
                <a:gd name="T69" fmla="*/ 115 h 200"/>
                <a:gd name="T70" fmla="*/ 49 w 156"/>
                <a:gd name="T71" fmla="*/ 140 h 200"/>
                <a:gd name="T72" fmla="*/ 50 w 156"/>
                <a:gd name="T73" fmla="*/ 108 h 200"/>
                <a:gd name="T74" fmla="*/ 50 w 156"/>
                <a:gd name="T75" fmla="*/ 108 h 200"/>
                <a:gd name="T76" fmla="*/ 82 w 156"/>
                <a:gd name="T77" fmla="*/ 6 h 200"/>
                <a:gd name="T78" fmla="*/ 86 w 156"/>
                <a:gd name="T79" fmla="*/ 120 h 200"/>
                <a:gd name="T80" fmla="*/ 28 w 156"/>
                <a:gd name="T81" fmla="*/ 35 h 200"/>
                <a:gd name="T82" fmla="*/ 44 w 156"/>
                <a:gd name="T83" fmla="*/ 111 h 200"/>
                <a:gd name="T84" fmla="*/ 33 w 156"/>
                <a:gd name="T85" fmla="*/ 135 h 200"/>
                <a:gd name="T86" fmla="*/ 27 w 156"/>
                <a:gd name="T87" fmla="*/ 136 h 200"/>
                <a:gd name="T88" fmla="*/ 27 w 156"/>
                <a:gd name="T89" fmla="*/ 136 h 200"/>
                <a:gd name="T90" fmla="*/ 27 w 156"/>
                <a:gd name="T91" fmla="*/ 137 h 200"/>
                <a:gd name="T92" fmla="*/ 3 w 156"/>
                <a:gd name="T93" fmla="*/ 179 h 200"/>
                <a:gd name="T94" fmla="*/ 2 w 156"/>
                <a:gd name="T95" fmla="*/ 182 h 200"/>
                <a:gd name="T96" fmla="*/ 0 w 156"/>
                <a:gd name="T97" fmla="*/ 188 h 200"/>
                <a:gd name="T98" fmla="*/ 1 w 156"/>
                <a:gd name="T99" fmla="*/ 190 h 200"/>
                <a:gd name="T100" fmla="*/ 13 w 156"/>
                <a:gd name="T101" fmla="*/ 198 h 200"/>
                <a:gd name="T102" fmla="*/ 28 w 156"/>
                <a:gd name="T103" fmla="*/ 199 h 200"/>
                <a:gd name="T104" fmla="*/ 32 w 156"/>
                <a:gd name="T105" fmla="*/ 194 h 200"/>
                <a:gd name="T106" fmla="*/ 56 w 156"/>
                <a:gd name="T107" fmla="*/ 148 h 200"/>
                <a:gd name="T108" fmla="*/ 56 w 156"/>
                <a:gd name="T109" fmla="*/ 148 h 200"/>
                <a:gd name="T110" fmla="*/ 56 w 156"/>
                <a:gd name="T111" fmla="*/ 148 h 200"/>
                <a:gd name="T112" fmla="*/ 66 w 156"/>
                <a:gd name="T113" fmla="*/ 123 h 200"/>
                <a:gd name="T114" fmla="*/ 140 w 156"/>
                <a:gd name="T115" fmla="*/ 91 h 200"/>
                <a:gd name="T116" fmla="*/ 82 w 156"/>
                <a:gd name="T117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6" h="200">
                  <a:moveTo>
                    <a:pt x="21" y="194"/>
                  </a:moveTo>
                  <a:cubicBezTo>
                    <a:pt x="18" y="194"/>
                    <a:pt x="15" y="193"/>
                    <a:pt x="13" y="191"/>
                  </a:cubicBezTo>
                  <a:cubicBezTo>
                    <a:pt x="12" y="191"/>
                    <a:pt x="11" y="190"/>
                    <a:pt x="10" y="190"/>
                  </a:cubicBezTo>
                  <a:cubicBezTo>
                    <a:pt x="12" y="190"/>
                    <a:pt x="13" y="190"/>
                    <a:pt x="15" y="191"/>
                  </a:cubicBezTo>
                  <a:cubicBezTo>
                    <a:pt x="16" y="191"/>
                    <a:pt x="17" y="191"/>
                    <a:pt x="18" y="191"/>
                  </a:cubicBezTo>
                  <a:cubicBezTo>
                    <a:pt x="19" y="192"/>
                    <a:pt x="20" y="193"/>
                    <a:pt x="21" y="194"/>
                  </a:cubicBezTo>
                  <a:moveTo>
                    <a:pt x="7" y="185"/>
                  </a:moveTo>
                  <a:cubicBezTo>
                    <a:pt x="13" y="175"/>
                    <a:pt x="17" y="169"/>
                    <a:pt x="21" y="162"/>
                  </a:cubicBezTo>
                  <a:cubicBezTo>
                    <a:pt x="25" y="156"/>
                    <a:pt x="28" y="150"/>
                    <a:pt x="32" y="141"/>
                  </a:cubicBezTo>
                  <a:cubicBezTo>
                    <a:pt x="32" y="141"/>
                    <a:pt x="33" y="141"/>
                    <a:pt x="33" y="141"/>
                  </a:cubicBezTo>
                  <a:cubicBezTo>
                    <a:pt x="33" y="141"/>
                    <a:pt x="33" y="141"/>
                    <a:pt x="33" y="141"/>
                  </a:cubicBezTo>
                  <a:cubicBezTo>
                    <a:pt x="36" y="141"/>
                    <a:pt x="40" y="142"/>
                    <a:pt x="44" y="144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5"/>
                    <a:pt x="41" y="146"/>
                    <a:pt x="40" y="146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3" y="148"/>
                    <a:pt x="45" y="147"/>
                    <a:pt x="47" y="146"/>
                  </a:cubicBezTo>
                  <a:cubicBezTo>
                    <a:pt x="48" y="147"/>
                    <a:pt x="48" y="147"/>
                    <a:pt x="48" y="147"/>
                  </a:cubicBezTo>
                  <a:cubicBezTo>
                    <a:pt x="48" y="147"/>
                    <a:pt x="49" y="148"/>
                    <a:pt x="49" y="148"/>
                  </a:cubicBezTo>
                  <a:cubicBezTo>
                    <a:pt x="48" y="149"/>
                    <a:pt x="48" y="149"/>
                    <a:pt x="48" y="149"/>
                  </a:cubicBezTo>
                  <a:cubicBezTo>
                    <a:pt x="48" y="148"/>
                    <a:pt x="48" y="148"/>
                    <a:pt x="48" y="148"/>
                  </a:cubicBezTo>
                  <a:cubicBezTo>
                    <a:pt x="44" y="149"/>
                    <a:pt x="41" y="151"/>
                    <a:pt x="37" y="152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1" y="154"/>
                    <a:pt x="44" y="153"/>
                    <a:pt x="47" y="151"/>
                  </a:cubicBezTo>
                  <a:cubicBezTo>
                    <a:pt x="46" y="153"/>
                    <a:pt x="45" y="154"/>
                    <a:pt x="45" y="156"/>
                  </a:cubicBezTo>
                  <a:cubicBezTo>
                    <a:pt x="44" y="155"/>
                    <a:pt x="44" y="155"/>
                    <a:pt x="44" y="155"/>
                  </a:cubicBezTo>
                  <a:cubicBezTo>
                    <a:pt x="41" y="156"/>
                    <a:pt x="38" y="158"/>
                    <a:pt x="35" y="159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8" y="161"/>
                    <a:pt x="41" y="160"/>
                    <a:pt x="43" y="159"/>
                  </a:cubicBezTo>
                  <a:cubicBezTo>
                    <a:pt x="42" y="160"/>
                    <a:pt x="42" y="162"/>
                    <a:pt x="41" y="163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7" y="163"/>
                    <a:pt x="33" y="164"/>
                    <a:pt x="30" y="166"/>
                  </a:cubicBezTo>
                  <a:cubicBezTo>
                    <a:pt x="32" y="169"/>
                    <a:pt x="32" y="169"/>
                    <a:pt x="32" y="169"/>
                  </a:cubicBezTo>
                  <a:cubicBezTo>
                    <a:pt x="34" y="167"/>
                    <a:pt x="37" y="166"/>
                    <a:pt x="40" y="165"/>
                  </a:cubicBezTo>
                  <a:cubicBezTo>
                    <a:pt x="40" y="166"/>
                    <a:pt x="39" y="167"/>
                    <a:pt x="38" y="169"/>
                  </a:cubicBezTo>
                  <a:cubicBezTo>
                    <a:pt x="38" y="167"/>
                    <a:pt x="38" y="167"/>
                    <a:pt x="38" y="167"/>
                  </a:cubicBezTo>
                  <a:cubicBezTo>
                    <a:pt x="34" y="168"/>
                    <a:pt x="30" y="170"/>
                    <a:pt x="27" y="173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31" y="173"/>
                    <a:pt x="34" y="172"/>
                    <a:pt x="37" y="171"/>
                  </a:cubicBezTo>
                  <a:cubicBezTo>
                    <a:pt x="36" y="172"/>
                    <a:pt x="36" y="174"/>
                    <a:pt x="35" y="175"/>
                  </a:cubicBezTo>
                  <a:cubicBezTo>
                    <a:pt x="35" y="176"/>
                    <a:pt x="34" y="176"/>
                    <a:pt x="34" y="177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0" y="177"/>
                    <a:pt x="27" y="178"/>
                    <a:pt x="24" y="180"/>
                  </a:cubicBezTo>
                  <a:cubicBezTo>
                    <a:pt x="26" y="183"/>
                    <a:pt x="26" y="183"/>
                    <a:pt x="26" y="183"/>
                  </a:cubicBezTo>
                  <a:cubicBezTo>
                    <a:pt x="28" y="181"/>
                    <a:pt x="31" y="180"/>
                    <a:pt x="33" y="179"/>
                  </a:cubicBezTo>
                  <a:cubicBezTo>
                    <a:pt x="32" y="181"/>
                    <a:pt x="31" y="183"/>
                    <a:pt x="30" y="185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6" y="184"/>
                    <a:pt x="23" y="185"/>
                    <a:pt x="20" y="186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4" y="188"/>
                    <a:pt x="27" y="187"/>
                    <a:pt x="29" y="186"/>
                  </a:cubicBezTo>
                  <a:cubicBezTo>
                    <a:pt x="29" y="187"/>
                    <a:pt x="28" y="187"/>
                    <a:pt x="28" y="188"/>
                  </a:cubicBezTo>
                  <a:cubicBezTo>
                    <a:pt x="27" y="190"/>
                    <a:pt x="26" y="191"/>
                    <a:pt x="26" y="192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4" y="193"/>
                    <a:pt x="24" y="193"/>
                    <a:pt x="24" y="193"/>
                  </a:cubicBezTo>
                  <a:cubicBezTo>
                    <a:pt x="23" y="192"/>
                    <a:pt x="22" y="190"/>
                    <a:pt x="20" y="188"/>
                  </a:cubicBezTo>
                  <a:cubicBezTo>
                    <a:pt x="18" y="188"/>
                    <a:pt x="16" y="188"/>
                    <a:pt x="15" y="187"/>
                  </a:cubicBezTo>
                  <a:cubicBezTo>
                    <a:pt x="13" y="187"/>
                    <a:pt x="11" y="187"/>
                    <a:pt x="8" y="187"/>
                  </a:cubicBezTo>
                  <a:cubicBezTo>
                    <a:pt x="7" y="187"/>
                    <a:pt x="7" y="187"/>
                    <a:pt x="7" y="187"/>
                  </a:cubicBezTo>
                  <a:cubicBezTo>
                    <a:pt x="7" y="187"/>
                    <a:pt x="7" y="187"/>
                    <a:pt x="7" y="187"/>
                  </a:cubicBezTo>
                  <a:cubicBezTo>
                    <a:pt x="7" y="188"/>
                    <a:pt x="7" y="188"/>
                    <a:pt x="7" y="188"/>
                  </a:cubicBezTo>
                  <a:cubicBezTo>
                    <a:pt x="7" y="187"/>
                    <a:pt x="7" y="187"/>
                    <a:pt x="7" y="187"/>
                  </a:cubicBezTo>
                  <a:cubicBezTo>
                    <a:pt x="7" y="187"/>
                    <a:pt x="7" y="186"/>
                    <a:pt x="7" y="185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7" y="185"/>
                    <a:pt x="7" y="185"/>
                    <a:pt x="7" y="185"/>
                  </a:cubicBezTo>
                  <a:moveTo>
                    <a:pt x="49" y="140"/>
                  </a:moveTo>
                  <a:cubicBezTo>
                    <a:pt x="47" y="139"/>
                    <a:pt x="45" y="138"/>
                    <a:pt x="43" y="137"/>
                  </a:cubicBezTo>
                  <a:cubicBezTo>
                    <a:pt x="42" y="136"/>
                    <a:pt x="41" y="136"/>
                    <a:pt x="40" y="136"/>
                  </a:cubicBezTo>
                  <a:cubicBezTo>
                    <a:pt x="42" y="132"/>
                    <a:pt x="44" y="127"/>
                    <a:pt x="46" y="123"/>
                  </a:cubicBezTo>
                  <a:cubicBezTo>
                    <a:pt x="47" y="120"/>
                    <a:pt x="49" y="117"/>
                    <a:pt x="49" y="115"/>
                  </a:cubicBezTo>
                  <a:cubicBezTo>
                    <a:pt x="49" y="115"/>
                    <a:pt x="49" y="115"/>
                    <a:pt x="49" y="115"/>
                  </a:cubicBezTo>
                  <a:cubicBezTo>
                    <a:pt x="53" y="117"/>
                    <a:pt x="56" y="119"/>
                    <a:pt x="60" y="121"/>
                  </a:cubicBezTo>
                  <a:cubicBezTo>
                    <a:pt x="56" y="127"/>
                    <a:pt x="52" y="133"/>
                    <a:pt x="49" y="140"/>
                  </a:cubicBezTo>
                  <a:moveTo>
                    <a:pt x="86" y="120"/>
                  </a:moveTo>
                  <a:cubicBezTo>
                    <a:pt x="73" y="120"/>
                    <a:pt x="61" y="115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30" y="94"/>
                    <a:pt x="19" y="67"/>
                    <a:pt x="34" y="38"/>
                  </a:cubicBezTo>
                  <a:cubicBezTo>
                    <a:pt x="45" y="16"/>
                    <a:pt x="63" y="6"/>
                    <a:pt x="82" y="6"/>
                  </a:cubicBezTo>
                  <a:cubicBezTo>
                    <a:pt x="119" y="6"/>
                    <a:pt x="156" y="43"/>
                    <a:pt x="134" y="88"/>
                  </a:cubicBezTo>
                  <a:cubicBezTo>
                    <a:pt x="123" y="110"/>
                    <a:pt x="104" y="120"/>
                    <a:pt x="86" y="120"/>
                  </a:cubicBezTo>
                  <a:moveTo>
                    <a:pt x="82" y="0"/>
                  </a:moveTo>
                  <a:cubicBezTo>
                    <a:pt x="59" y="0"/>
                    <a:pt x="39" y="13"/>
                    <a:pt x="28" y="35"/>
                  </a:cubicBezTo>
                  <a:cubicBezTo>
                    <a:pt x="18" y="56"/>
                    <a:pt x="18" y="77"/>
                    <a:pt x="29" y="95"/>
                  </a:cubicBezTo>
                  <a:cubicBezTo>
                    <a:pt x="33" y="101"/>
                    <a:pt x="38" y="107"/>
                    <a:pt x="44" y="111"/>
                  </a:cubicBezTo>
                  <a:cubicBezTo>
                    <a:pt x="43" y="114"/>
                    <a:pt x="42" y="117"/>
                    <a:pt x="40" y="121"/>
                  </a:cubicBezTo>
                  <a:cubicBezTo>
                    <a:pt x="38" y="126"/>
                    <a:pt x="35" y="131"/>
                    <a:pt x="33" y="135"/>
                  </a:cubicBezTo>
                  <a:cubicBezTo>
                    <a:pt x="32" y="135"/>
                    <a:pt x="31" y="135"/>
                    <a:pt x="30" y="135"/>
                  </a:cubicBezTo>
                  <a:cubicBezTo>
                    <a:pt x="29" y="135"/>
                    <a:pt x="28" y="136"/>
                    <a:pt x="27" y="136"/>
                  </a:cubicBezTo>
                  <a:cubicBezTo>
                    <a:pt x="27" y="136"/>
                    <a:pt x="27" y="136"/>
                    <a:pt x="27" y="136"/>
                  </a:cubicBezTo>
                  <a:cubicBezTo>
                    <a:pt x="27" y="136"/>
                    <a:pt x="27" y="136"/>
                    <a:pt x="27" y="136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23" y="147"/>
                    <a:pt x="19" y="153"/>
                    <a:pt x="16" y="159"/>
                  </a:cubicBezTo>
                  <a:cubicBezTo>
                    <a:pt x="12" y="165"/>
                    <a:pt x="8" y="171"/>
                    <a:pt x="3" y="179"/>
                  </a:cubicBezTo>
                  <a:cubicBezTo>
                    <a:pt x="3" y="180"/>
                    <a:pt x="3" y="180"/>
                    <a:pt x="3" y="180"/>
                  </a:cubicBezTo>
                  <a:cubicBezTo>
                    <a:pt x="2" y="180"/>
                    <a:pt x="2" y="181"/>
                    <a:pt x="2" y="182"/>
                  </a:cubicBezTo>
                  <a:cubicBezTo>
                    <a:pt x="1" y="182"/>
                    <a:pt x="1" y="184"/>
                    <a:pt x="1" y="185"/>
                  </a:cubicBezTo>
                  <a:cubicBezTo>
                    <a:pt x="0" y="186"/>
                    <a:pt x="0" y="187"/>
                    <a:pt x="0" y="188"/>
                  </a:cubicBezTo>
                  <a:cubicBezTo>
                    <a:pt x="0" y="188"/>
                    <a:pt x="0" y="188"/>
                    <a:pt x="0" y="189"/>
                  </a:cubicBezTo>
                  <a:cubicBezTo>
                    <a:pt x="1" y="189"/>
                    <a:pt x="1" y="190"/>
                    <a:pt x="1" y="190"/>
                  </a:cubicBezTo>
                  <a:cubicBezTo>
                    <a:pt x="2" y="192"/>
                    <a:pt x="3" y="193"/>
                    <a:pt x="5" y="194"/>
                  </a:cubicBezTo>
                  <a:cubicBezTo>
                    <a:pt x="7" y="196"/>
                    <a:pt x="10" y="197"/>
                    <a:pt x="13" y="198"/>
                  </a:cubicBezTo>
                  <a:cubicBezTo>
                    <a:pt x="16" y="199"/>
                    <a:pt x="19" y="200"/>
                    <a:pt x="22" y="200"/>
                  </a:cubicBezTo>
                  <a:cubicBezTo>
                    <a:pt x="24" y="200"/>
                    <a:pt x="26" y="200"/>
                    <a:pt x="28" y="199"/>
                  </a:cubicBezTo>
                  <a:cubicBezTo>
                    <a:pt x="29" y="198"/>
                    <a:pt x="29" y="198"/>
                    <a:pt x="29" y="197"/>
                  </a:cubicBezTo>
                  <a:cubicBezTo>
                    <a:pt x="30" y="196"/>
                    <a:pt x="31" y="195"/>
                    <a:pt x="32" y="194"/>
                  </a:cubicBezTo>
                  <a:cubicBezTo>
                    <a:pt x="35" y="189"/>
                    <a:pt x="39" y="181"/>
                    <a:pt x="43" y="172"/>
                  </a:cubicBezTo>
                  <a:cubicBezTo>
                    <a:pt x="48" y="164"/>
                    <a:pt x="52" y="155"/>
                    <a:pt x="56" y="148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56" y="148"/>
                    <a:pt x="56" y="148"/>
                    <a:pt x="56" y="148"/>
                  </a:cubicBezTo>
                  <a:cubicBezTo>
                    <a:pt x="55" y="147"/>
                    <a:pt x="55" y="145"/>
                    <a:pt x="54" y="144"/>
                  </a:cubicBezTo>
                  <a:cubicBezTo>
                    <a:pt x="58" y="136"/>
                    <a:pt x="61" y="130"/>
                    <a:pt x="66" y="123"/>
                  </a:cubicBezTo>
                  <a:cubicBezTo>
                    <a:pt x="72" y="125"/>
                    <a:pt x="79" y="126"/>
                    <a:pt x="86" y="126"/>
                  </a:cubicBezTo>
                  <a:cubicBezTo>
                    <a:pt x="109" y="126"/>
                    <a:pt x="129" y="113"/>
                    <a:pt x="140" y="91"/>
                  </a:cubicBezTo>
                  <a:cubicBezTo>
                    <a:pt x="150" y="70"/>
                    <a:pt x="149" y="49"/>
                    <a:pt x="138" y="31"/>
                  </a:cubicBezTo>
                  <a:cubicBezTo>
                    <a:pt x="127" y="12"/>
                    <a:pt x="105" y="0"/>
                    <a:pt x="8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6" name="Freeform 849"/>
            <p:cNvSpPr>
              <a:spLocks noEditPoints="1"/>
            </p:cNvSpPr>
            <p:nvPr/>
          </p:nvSpPr>
          <p:spPr bwMode="auto">
            <a:xfrm>
              <a:off x="628283" y="4887323"/>
              <a:ext cx="99467" cy="57350"/>
            </a:xfrm>
            <a:custGeom>
              <a:avLst/>
              <a:gdLst>
                <a:gd name="T0" fmla="*/ 7 w 47"/>
                <a:gd name="T1" fmla="*/ 24 h 27"/>
                <a:gd name="T2" fmla="*/ 7 w 47"/>
                <a:gd name="T3" fmla="*/ 24 h 27"/>
                <a:gd name="T4" fmla="*/ 6 w 47"/>
                <a:gd name="T5" fmla="*/ 24 h 27"/>
                <a:gd name="T6" fmla="*/ 4 w 47"/>
                <a:gd name="T7" fmla="*/ 23 h 27"/>
                <a:gd name="T8" fmla="*/ 4 w 47"/>
                <a:gd name="T9" fmla="*/ 21 h 27"/>
                <a:gd name="T10" fmla="*/ 8 w 47"/>
                <a:gd name="T11" fmla="*/ 13 h 27"/>
                <a:gd name="T12" fmla="*/ 15 w 47"/>
                <a:gd name="T13" fmla="*/ 7 h 27"/>
                <a:gd name="T14" fmla="*/ 29 w 47"/>
                <a:gd name="T15" fmla="*/ 3 h 27"/>
                <a:gd name="T16" fmla="*/ 29 w 47"/>
                <a:gd name="T17" fmla="*/ 3 h 27"/>
                <a:gd name="T18" fmla="*/ 29 w 47"/>
                <a:gd name="T19" fmla="*/ 3 h 27"/>
                <a:gd name="T20" fmla="*/ 41 w 47"/>
                <a:gd name="T21" fmla="*/ 8 h 27"/>
                <a:gd name="T22" fmla="*/ 44 w 47"/>
                <a:gd name="T23" fmla="*/ 12 h 27"/>
                <a:gd name="T24" fmla="*/ 44 w 47"/>
                <a:gd name="T25" fmla="*/ 12 h 27"/>
                <a:gd name="T26" fmla="*/ 43 w 47"/>
                <a:gd name="T27" fmla="*/ 13 h 27"/>
                <a:gd name="T28" fmla="*/ 42 w 47"/>
                <a:gd name="T29" fmla="*/ 14 h 27"/>
                <a:gd name="T30" fmla="*/ 42 w 47"/>
                <a:gd name="T31" fmla="*/ 14 h 27"/>
                <a:gd name="T32" fmla="*/ 42 w 47"/>
                <a:gd name="T33" fmla="*/ 14 h 27"/>
                <a:gd name="T34" fmla="*/ 40 w 47"/>
                <a:gd name="T35" fmla="*/ 13 h 27"/>
                <a:gd name="T36" fmla="*/ 39 w 47"/>
                <a:gd name="T37" fmla="*/ 15 h 27"/>
                <a:gd name="T38" fmla="*/ 40 w 47"/>
                <a:gd name="T39" fmla="*/ 13 h 27"/>
                <a:gd name="T40" fmla="*/ 31 w 47"/>
                <a:gd name="T41" fmla="*/ 11 h 27"/>
                <a:gd name="T42" fmla="*/ 18 w 47"/>
                <a:gd name="T43" fmla="*/ 16 h 27"/>
                <a:gd name="T44" fmla="*/ 12 w 47"/>
                <a:gd name="T45" fmla="*/ 22 h 27"/>
                <a:gd name="T46" fmla="*/ 7 w 47"/>
                <a:gd name="T47" fmla="*/ 24 h 27"/>
                <a:gd name="T48" fmla="*/ 29 w 47"/>
                <a:gd name="T49" fmla="*/ 0 h 27"/>
                <a:gd name="T50" fmla="*/ 28 w 47"/>
                <a:gd name="T51" fmla="*/ 0 h 27"/>
                <a:gd name="T52" fmla="*/ 28 w 47"/>
                <a:gd name="T53" fmla="*/ 0 h 27"/>
                <a:gd name="T54" fmla="*/ 14 w 47"/>
                <a:gd name="T55" fmla="*/ 4 h 27"/>
                <a:gd name="T56" fmla="*/ 6 w 47"/>
                <a:gd name="T57" fmla="*/ 11 h 27"/>
                <a:gd name="T58" fmla="*/ 1 w 47"/>
                <a:gd name="T59" fmla="*/ 21 h 27"/>
                <a:gd name="T60" fmla="*/ 1 w 47"/>
                <a:gd name="T61" fmla="*/ 24 h 27"/>
                <a:gd name="T62" fmla="*/ 4 w 47"/>
                <a:gd name="T63" fmla="*/ 27 h 27"/>
                <a:gd name="T64" fmla="*/ 7 w 47"/>
                <a:gd name="T65" fmla="*/ 27 h 27"/>
                <a:gd name="T66" fmla="*/ 14 w 47"/>
                <a:gd name="T67" fmla="*/ 25 h 27"/>
                <a:gd name="T68" fmla="*/ 20 w 47"/>
                <a:gd name="T69" fmla="*/ 19 h 27"/>
                <a:gd name="T70" fmla="*/ 31 w 47"/>
                <a:gd name="T71" fmla="*/ 14 h 27"/>
                <a:gd name="T72" fmla="*/ 31 w 47"/>
                <a:gd name="T73" fmla="*/ 14 h 27"/>
                <a:gd name="T74" fmla="*/ 39 w 47"/>
                <a:gd name="T75" fmla="*/ 16 h 27"/>
                <a:gd name="T76" fmla="*/ 41 w 47"/>
                <a:gd name="T77" fmla="*/ 17 h 27"/>
                <a:gd name="T78" fmla="*/ 41 w 47"/>
                <a:gd name="T79" fmla="*/ 17 h 27"/>
                <a:gd name="T80" fmla="*/ 42 w 47"/>
                <a:gd name="T81" fmla="*/ 17 h 27"/>
                <a:gd name="T82" fmla="*/ 45 w 47"/>
                <a:gd name="T83" fmla="*/ 15 h 27"/>
                <a:gd name="T84" fmla="*/ 47 w 47"/>
                <a:gd name="T85" fmla="*/ 12 h 27"/>
                <a:gd name="T86" fmla="*/ 47 w 47"/>
                <a:gd name="T87" fmla="*/ 12 h 27"/>
                <a:gd name="T88" fmla="*/ 43 w 47"/>
                <a:gd name="T89" fmla="*/ 5 h 27"/>
                <a:gd name="T90" fmla="*/ 29 w 47"/>
                <a:gd name="T9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27"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4"/>
                    <a:pt x="4" y="23"/>
                    <a:pt x="4" y="23"/>
                  </a:cubicBezTo>
                  <a:cubicBezTo>
                    <a:pt x="4" y="22"/>
                    <a:pt x="4" y="22"/>
                    <a:pt x="4" y="21"/>
                  </a:cubicBezTo>
                  <a:cubicBezTo>
                    <a:pt x="4" y="19"/>
                    <a:pt x="6" y="15"/>
                    <a:pt x="8" y="13"/>
                  </a:cubicBezTo>
                  <a:cubicBezTo>
                    <a:pt x="11" y="10"/>
                    <a:pt x="14" y="8"/>
                    <a:pt x="15" y="7"/>
                  </a:cubicBezTo>
                  <a:cubicBezTo>
                    <a:pt x="19" y="5"/>
                    <a:pt x="24" y="3"/>
                    <a:pt x="29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33" y="3"/>
                    <a:pt x="38" y="5"/>
                    <a:pt x="41" y="8"/>
                  </a:cubicBezTo>
                  <a:cubicBezTo>
                    <a:pt x="43" y="9"/>
                    <a:pt x="44" y="10"/>
                    <a:pt x="44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3" y="13"/>
                    <a:pt x="43" y="13"/>
                  </a:cubicBezTo>
                  <a:cubicBezTo>
                    <a:pt x="43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1" y="14"/>
                    <a:pt x="41" y="14"/>
                    <a:pt x="40" y="13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2"/>
                    <a:pt x="34" y="11"/>
                    <a:pt x="31" y="11"/>
                  </a:cubicBezTo>
                  <a:cubicBezTo>
                    <a:pt x="26" y="11"/>
                    <a:pt x="21" y="13"/>
                    <a:pt x="18" y="16"/>
                  </a:cubicBezTo>
                  <a:cubicBezTo>
                    <a:pt x="16" y="18"/>
                    <a:pt x="14" y="21"/>
                    <a:pt x="12" y="22"/>
                  </a:cubicBezTo>
                  <a:cubicBezTo>
                    <a:pt x="10" y="23"/>
                    <a:pt x="8" y="24"/>
                    <a:pt x="7" y="24"/>
                  </a:cubicBezTo>
                  <a:moveTo>
                    <a:pt x="29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18" y="2"/>
                    <a:pt x="14" y="4"/>
                  </a:cubicBezTo>
                  <a:cubicBezTo>
                    <a:pt x="12" y="5"/>
                    <a:pt x="9" y="8"/>
                    <a:pt x="6" y="11"/>
                  </a:cubicBezTo>
                  <a:cubicBezTo>
                    <a:pt x="3" y="14"/>
                    <a:pt x="1" y="17"/>
                    <a:pt x="1" y="21"/>
                  </a:cubicBezTo>
                  <a:cubicBezTo>
                    <a:pt x="0" y="22"/>
                    <a:pt x="1" y="23"/>
                    <a:pt x="1" y="24"/>
                  </a:cubicBezTo>
                  <a:cubicBezTo>
                    <a:pt x="2" y="25"/>
                    <a:pt x="3" y="26"/>
                    <a:pt x="4" y="27"/>
                  </a:cubicBezTo>
                  <a:cubicBezTo>
                    <a:pt x="5" y="27"/>
                    <a:pt x="6" y="27"/>
                    <a:pt x="7" y="27"/>
                  </a:cubicBezTo>
                  <a:cubicBezTo>
                    <a:pt x="10" y="27"/>
                    <a:pt x="12" y="26"/>
                    <a:pt x="14" y="25"/>
                  </a:cubicBezTo>
                  <a:cubicBezTo>
                    <a:pt x="16" y="23"/>
                    <a:pt x="18" y="20"/>
                    <a:pt x="20" y="19"/>
                  </a:cubicBezTo>
                  <a:cubicBezTo>
                    <a:pt x="23" y="16"/>
                    <a:pt x="27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4" y="14"/>
                    <a:pt x="36" y="15"/>
                    <a:pt x="39" y="16"/>
                  </a:cubicBezTo>
                  <a:cubicBezTo>
                    <a:pt x="39" y="16"/>
                    <a:pt x="40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5" y="16"/>
                    <a:pt x="45" y="15"/>
                  </a:cubicBezTo>
                  <a:cubicBezTo>
                    <a:pt x="46" y="14"/>
                    <a:pt x="47" y="13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9"/>
                    <a:pt x="45" y="7"/>
                    <a:pt x="43" y="5"/>
                  </a:cubicBezTo>
                  <a:cubicBezTo>
                    <a:pt x="39" y="2"/>
                    <a:pt x="34" y="0"/>
                    <a:pt x="2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7" name="Rectangle 850"/>
            <p:cNvSpPr>
              <a:spLocks noChangeArrowheads="1"/>
            </p:cNvSpPr>
            <p:nvPr/>
          </p:nvSpPr>
          <p:spPr bwMode="auto">
            <a:xfrm>
              <a:off x="742984" y="4916894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8" name="Freeform 851"/>
            <p:cNvSpPr>
              <a:spLocks/>
            </p:cNvSpPr>
            <p:nvPr/>
          </p:nvSpPr>
          <p:spPr bwMode="auto">
            <a:xfrm>
              <a:off x="742984" y="491689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9" name="Freeform 852"/>
            <p:cNvSpPr>
              <a:spLocks noEditPoints="1"/>
            </p:cNvSpPr>
            <p:nvPr/>
          </p:nvSpPr>
          <p:spPr bwMode="auto">
            <a:xfrm>
              <a:off x="727751" y="4916894"/>
              <a:ext cx="27779" cy="27779"/>
            </a:xfrm>
            <a:custGeom>
              <a:avLst/>
              <a:gdLst>
                <a:gd name="T0" fmla="*/ 6 w 13"/>
                <a:gd name="T1" fmla="*/ 10 h 13"/>
                <a:gd name="T2" fmla="*/ 6 w 13"/>
                <a:gd name="T3" fmla="*/ 10 h 13"/>
                <a:gd name="T4" fmla="*/ 5 w 13"/>
                <a:gd name="T5" fmla="*/ 10 h 13"/>
                <a:gd name="T6" fmla="*/ 3 w 13"/>
                <a:gd name="T7" fmla="*/ 7 h 13"/>
                <a:gd name="T8" fmla="*/ 4 w 13"/>
                <a:gd name="T9" fmla="*/ 5 h 13"/>
                <a:gd name="T10" fmla="*/ 7 w 13"/>
                <a:gd name="T11" fmla="*/ 3 h 13"/>
                <a:gd name="T12" fmla="*/ 7 w 13"/>
                <a:gd name="T13" fmla="*/ 3 h 13"/>
                <a:gd name="T14" fmla="*/ 7 w 13"/>
                <a:gd name="T15" fmla="*/ 3 h 13"/>
                <a:gd name="T16" fmla="*/ 7 w 13"/>
                <a:gd name="T17" fmla="*/ 3 h 13"/>
                <a:gd name="T18" fmla="*/ 10 w 13"/>
                <a:gd name="T19" fmla="*/ 5 h 13"/>
                <a:gd name="T20" fmla="*/ 10 w 13"/>
                <a:gd name="T21" fmla="*/ 5 h 13"/>
                <a:gd name="T22" fmla="*/ 10 w 13"/>
                <a:gd name="T23" fmla="*/ 6 h 13"/>
                <a:gd name="T24" fmla="*/ 10 w 13"/>
                <a:gd name="T25" fmla="*/ 6 h 13"/>
                <a:gd name="T26" fmla="*/ 8 w 13"/>
                <a:gd name="T27" fmla="*/ 9 h 13"/>
                <a:gd name="T28" fmla="*/ 6 w 13"/>
                <a:gd name="T29" fmla="*/ 10 h 13"/>
                <a:gd name="T30" fmla="*/ 7 w 13"/>
                <a:gd name="T31" fmla="*/ 0 h 13"/>
                <a:gd name="T32" fmla="*/ 7 w 13"/>
                <a:gd name="T33" fmla="*/ 0 h 13"/>
                <a:gd name="T34" fmla="*/ 7 w 13"/>
                <a:gd name="T35" fmla="*/ 0 h 13"/>
                <a:gd name="T36" fmla="*/ 7 w 13"/>
                <a:gd name="T37" fmla="*/ 0 h 13"/>
                <a:gd name="T38" fmla="*/ 1 w 13"/>
                <a:gd name="T39" fmla="*/ 4 h 13"/>
                <a:gd name="T40" fmla="*/ 0 w 13"/>
                <a:gd name="T41" fmla="*/ 7 h 13"/>
                <a:gd name="T42" fmla="*/ 3 w 13"/>
                <a:gd name="T43" fmla="*/ 12 h 13"/>
                <a:gd name="T44" fmla="*/ 6 w 13"/>
                <a:gd name="T45" fmla="*/ 13 h 13"/>
                <a:gd name="T46" fmla="*/ 10 w 13"/>
                <a:gd name="T47" fmla="*/ 12 h 13"/>
                <a:gd name="T48" fmla="*/ 13 w 13"/>
                <a:gd name="T49" fmla="*/ 7 h 13"/>
                <a:gd name="T50" fmla="*/ 13 w 13"/>
                <a:gd name="T51" fmla="*/ 6 h 13"/>
                <a:gd name="T52" fmla="*/ 13 w 13"/>
                <a:gd name="T53" fmla="*/ 4 h 13"/>
                <a:gd name="T54" fmla="*/ 7 w 13"/>
                <a:gd name="T5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" h="13"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5" y="10"/>
                    <a:pt x="5" y="10"/>
                  </a:cubicBezTo>
                  <a:cubicBezTo>
                    <a:pt x="4" y="9"/>
                    <a:pt x="3" y="8"/>
                    <a:pt x="3" y="7"/>
                  </a:cubicBezTo>
                  <a:cubicBezTo>
                    <a:pt x="3" y="6"/>
                    <a:pt x="3" y="6"/>
                    <a:pt x="4" y="5"/>
                  </a:cubicBezTo>
                  <a:cubicBezTo>
                    <a:pt x="4" y="4"/>
                    <a:pt x="6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9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8"/>
                    <a:pt x="9" y="9"/>
                    <a:pt x="8" y="9"/>
                  </a:cubicBezTo>
                  <a:cubicBezTo>
                    <a:pt x="8" y="10"/>
                    <a:pt x="7" y="10"/>
                    <a:pt x="6" y="10"/>
                  </a:cubicBezTo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4" y="13"/>
                    <a:pt x="5" y="13"/>
                    <a:pt x="6" y="13"/>
                  </a:cubicBezTo>
                  <a:cubicBezTo>
                    <a:pt x="7" y="13"/>
                    <a:pt x="9" y="13"/>
                    <a:pt x="10" y="12"/>
                  </a:cubicBezTo>
                  <a:cubicBezTo>
                    <a:pt x="12" y="11"/>
                    <a:pt x="13" y="9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2" y="2"/>
                    <a:pt x="9" y="0"/>
                    <a:pt x="7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4559812" y="2217548"/>
            <a:ext cx="271442" cy="250309"/>
            <a:chOff x="2603288" y="4218831"/>
            <a:chExt cx="517946" cy="477622"/>
          </a:xfrm>
        </p:grpSpPr>
        <p:sp>
          <p:nvSpPr>
            <p:cNvPr id="201" name="Freeform 843"/>
            <p:cNvSpPr>
              <a:spLocks noEditPoints="1"/>
            </p:cNvSpPr>
            <p:nvPr/>
          </p:nvSpPr>
          <p:spPr bwMode="auto">
            <a:xfrm>
              <a:off x="2603288" y="4218831"/>
              <a:ext cx="352167" cy="477622"/>
            </a:xfrm>
            <a:custGeom>
              <a:avLst/>
              <a:gdLst>
                <a:gd name="T0" fmla="*/ 67 w 166"/>
                <a:gd name="T1" fmla="*/ 201 h 225"/>
                <a:gd name="T2" fmla="*/ 50 w 166"/>
                <a:gd name="T3" fmla="*/ 81 h 225"/>
                <a:gd name="T4" fmla="*/ 60 w 166"/>
                <a:gd name="T5" fmla="*/ 211 h 225"/>
                <a:gd name="T6" fmla="*/ 51 w 166"/>
                <a:gd name="T7" fmla="*/ 219 h 225"/>
                <a:gd name="T8" fmla="*/ 18 w 166"/>
                <a:gd name="T9" fmla="*/ 215 h 225"/>
                <a:gd name="T10" fmla="*/ 91 w 166"/>
                <a:gd name="T11" fmla="*/ 85 h 225"/>
                <a:gd name="T12" fmla="*/ 113 w 166"/>
                <a:gd name="T13" fmla="*/ 211 h 225"/>
                <a:gd name="T14" fmla="*/ 104 w 166"/>
                <a:gd name="T15" fmla="*/ 219 h 225"/>
                <a:gd name="T16" fmla="*/ 72 w 166"/>
                <a:gd name="T17" fmla="*/ 215 h 225"/>
                <a:gd name="T18" fmla="*/ 111 w 166"/>
                <a:gd name="T19" fmla="*/ 73 h 225"/>
                <a:gd name="T20" fmla="*/ 117 w 166"/>
                <a:gd name="T21" fmla="*/ 206 h 225"/>
                <a:gd name="T22" fmla="*/ 66 w 166"/>
                <a:gd name="T23" fmla="*/ 75 h 225"/>
                <a:gd name="T24" fmla="*/ 67 w 166"/>
                <a:gd name="T25" fmla="*/ 82 h 225"/>
                <a:gd name="T26" fmla="*/ 14 w 166"/>
                <a:gd name="T27" fmla="*/ 82 h 225"/>
                <a:gd name="T28" fmla="*/ 11 w 166"/>
                <a:gd name="T29" fmla="*/ 78 h 225"/>
                <a:gd name="T30" fmla="*/ 14 w 166"/>
                <a:gd name="T31" fmla="*/ 81 h 225"/>
                <a:gd name="T32" fmla="*/ 72 w 166"/>
                <a:gd name="T33" fmla="*/ 83 h 225"/>
                <a:gd name="T34" fmla="*/ 123 w 166"/>
                <a:gd name="T35" fmla="*/ 20 h 225"/>
                <a:gd name="T36" fmla="*/ 80 w 166"/>
                <a:gd name="T37" fmla="*/ 78 h 225"/>
                <a:gd name="T38" fmla="*/ 133 w 166"/>
                <a:gd name="T39" fmla="*/ 22 h 225"/>
                <a:gd name="T40" fmla="*/ 95 w 166"/>
                <a:gd name="T41" fmla="*/ 74 h 225"/>
                <a:gd name="T42" fmla="*/ 115 w 166"/>
                <a:gd name="T43" fmla="*/ 62 h 225"/>
                <a:gd name="T44" fmla="*/ 107 w 166"/>
                <a:gd name="T45" fmla="*/ 70 h 225"/>
                <a:gd name="T46" fmla="*/ 40 w 166"/>
                <a:gd name="T47" fmla="*/ 75 h 225"/>
                <a:gd name="T48" fmla="*/ 89 w 166"/>
                <a:gd name="T49" fmla="*/ 20 h 225"/>
                <a:gd name="T50" fmla="*/ 57 w 166"/>
                <a:gd name="T51" fmla="*/ 70 h 225"/>
                <a:gd name="T52" fmla="*/ 47 w 166"/>
                <a:gd name="T53" fmla="*/ 78 h 225"/>
                <a:gd name="T54" fmla="*/ 19 w 166"/>
                <a:gd name="T55" fmla="*/ 83 h 225"/>
                <a:gd name="T56" fmla="*/ 70 w 166"/>
                <a:gd name="T57" fmla="*/ 20 h 225"/>
                <a:gd name="T58" fmla="*/ 27 w 166"/>
                <a:gd name="T59" fmla="*/ 78 h 225"/>
                <a:gd name="T60" fmla="*/ 79 w 166"/>
                <a:gd name="T61" fmla="*/ 22 h 225"/>
                <a:gd name="T62" fmla="*/ 45 w 166"/>
                <a:gd name="T63" fmla="*/ 40 h 225"/>
                <a:gd name="T64" fmla="*/ 45 w 166"/>
                <a:gd name="T65" fmla="*/ 40 h 225"/>
                <a:gd name="T66" fmla="*/ 120 w 166"/>
                <a:gd name="T67" fmla="*/ 18 h 225"/>
                <a:gd name="T68" fmla="*/ 118 w 166"/>
                <a:gd name="T69" fmla="*/ 64 h 225"/>
                <a:gd name="T70" fmla="*/ 123 w 166"/>
                <a:gd name="T71" fmla="*/ 197 h 225"/>
                <a:gd name="T72" fmla="*/ 87 w 166"/>
                <a:gd name="T73" fmla="*/ 32 h 225"/>
                <a:gd name="T74" fmla="*/ 5 w 166"/>
                <a:gd name="T75" fmla="*/ 78 h 225"/>
                <a:gd name="T76" fmla="*/ 64 w 166"/>
                <a:gd name="T77" fmla="*/ 6 h 225"/>
                <a:gd name="T78" fmla="*/ 9 w 166"/>
                <a:gd name="T79" fmla="*/ 79 h 225"/>
                <a:gd name="T80" fmla="*/ 59 w 166"/>
                <a:gd name="T81" fmla="*/ 78 h 225"/>
                <a:gd name="T82" fmla="*/ 100 w 166"/>
                <a:gd name="T83" fmla="*/ 23 h 225"/>
                <a:gd name="T84" fmla="*/ 65 w 166"/>
                <a:gd name="T85" fmla="*/ 74 h 225"/>
                <a:gd name="T86" fmla="*/ 118 w 166"/>
                <a:gd name="T87" fmla="*/ 0 h 225"/>
                <a:gd name="T88" fmla="*/ 98 w 166"/>
                <a:gd name="T89" fmla="*/ 7 h 225"/>
                <a:gd name="T90" fmla="*/ 91 w 166"/>
                <a:gd name="T91" fmla="*/ 15 h 225"/>
                <a:gd name="T92" fmla="*/ 79 w 166"/>
                <a:gd name="T93" fmla="*/ 18 h 225"/>
                <a:gd name="T94" fmla="*/ 75 w 166"/>
                <a:gd name="T95" fmla="*/ 17 h 225"/>
                <a:gd name="T96" fmla="*/ 67 w 166"/>
                <a:gd name="T97" fmla="*/ 1 h 225"/>
                <a:gd name="T98" fmla="*/ 2 w 166"/>
                <a:gd name="T99" fmla="*/ 74 h 225"/>
                <a:gd name="T100" fmla="*/ 3 w 166"/>
                <a:gd name="T101" fmla="*/ 81 h 225"/>
                <a:gd name="T102" fmla="*/ 14 w 166"/>
                <a:gd name="T103" fmla="*/ 216 h 225"/>
                <a:gd name="T104" fmla="*/ 40 w 166"/>
                <a:gd name="T105" fmla="*/ 225 h 225"/>
                <a:gd name="T106" fmla="*/ 62 w 166"/>
                <a:gd name="T107" fmla="*/ 217 h 225"/>
                <a:gd name="T108" fmla="*/ 68 w 166"/>
                <a:gd name="T109" fmla="*/ 216 h 225"/>
                <a:gd name="T110" fmla="*/ 68 w 166"/>
                <a:gd name="T111" fmla="*/ 217 h 225"/>
                <a:gd name="T112" fmla="*/ 114 w 166"/>
                <a:gd name="T113" fmla="*/ 217 h 225"/>
                <a:gd name="T114" fmla="*/ 163 w 166"/>
                <a:gd name="T115" fmla="*/ 154 h 225"/>
                <a:gd name="T116" fmla="*/ 149 w 166"/>
                <a:gd name="T117" fmla="*/ 7 h 225"/>
                <a:gd name="T118" fmla="*/ 132 w 166"/>
                <a:gd name="T119" fmla="*/ 18 h 225"/>
                <a:gd name="T120" fmla="*/ 130 w 166"/>
                <a:gd name="T121" fmla="*/ 16 h 225"/>
                <a:gd name="T122" fmla="*/ 123 w 166"/>
                <a:gd name="T123" fmla="*/ 13 h 225"/>
                <a:gd name="T124" fmla="*/ 118 w 166"/>
                <a:gd name="T125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6" h="225">
                  <a:moveTo>
                    <a:pt x="63" y="206"/>
                  </a:moveTo>
                  <a:cubicBezTo>
                    <a:pt x="62" y="171"/>
                    <a:pt x="61" y="140"/>
                    <a:pt x="59" y="107"/>
                  </a:cubicBezTo>
                  <a:cubicBezTo>
                    <a:pt x="64" y="138"/>
                    <a:pt x="66" y="169"/>
                    <a:pt x="67" y="200"/>
                  </a:cubicBezTo>
                  <a:cubicBezTo>
                    <a:pt x="67" y="201"/>
                    <a:pt x="67" y="201"/>
                    <a:pt x="67" y="201"/>
                  </a:cubicBezTo>
                  <a:cubicBezTo>
                    <a:pt x="66" y="202"/>
                    <a:pt x="64" y="204"/>
                    <a:pt x="63" y="206"/>
                  </a:cubicBezTo>
                  <a:moveTo>
                    <a:pt x="22" y="87"/>
                  </a:moveTo>
                  <a:cubicBezTo>
                    <a:pt x="27" y="87"/>
                    <a:pt x="33" y="86"/>
                    <a:pt x="38" y="85"/>
                  </a:cubicBezTo>
                  <a:cubicBezTo>
                    <a:pt x="42" y="84"/>
                    <a:pt x="46" y="83"/>
                    <a:pt x="50" y="81"/>
                  </a:cubicBezTo>
                  <a:cubicBezTo>
                    <a:pt x="51" y="80"/>
                    <a:pt x="53" y="79"/>
                    <a:pt x="54" y="77"/>
                  </a:cubicBezTo>
                  <a:cubicBezTo>
                    <a:pt x="54" y="78"/>
                    <a:pt x="54" y="78"/>
                    <a:pt x="54" y="79"/>
                  </a:cubicBezTo>
                  <a:cubicBezTo>
                    <a:pt x="56" y="124"/>
                    <a:pt x="57" y="164"/>
                    <a:pt x="59" y="210"/>
                  </a:cubicBezTo>
                  <a:cubicBezTo>
                    <a:pt x="60" y="211"/>
                    <a:pt x="60" y="211"/>
                    <a:pt x="60" y="211"/>
                  </a:cubicBezTo>
                  <a:cubicBezTo>
                    <a:pt x="59" y="211"/>
                    <a:pt x="59" y="212"/>
                    <a:pt x="59" y="212"/>
                  </a:cubicBezTo>
                  <a:cubicBezTo>
                    <a:pt x="59" y="212"/>
                    <a:pt x="59" y="212"/>
                    <a:pt x="59" y="212"/>
                  </a:cubicBezTo>
                  <a:cubicBezTo>
                    <a:pt x="59" y="212"/>
                    <a:pt x="59" y="212"/>
                    <a:pt x="59" y="212"/>
                  </a:cubicBezTo>
                  <a:cubicBezTo>
                    <a:pt x="57" y="215"/>
                    <a:pt x="54" y="218"/>
                    <a:pt x="51" y="219"/>
                  </a:cubicBezTo>
                  <a:cubicBezTo>
                    <a:pt x="48" y="221"/>
                    <a:pt x="44" y="221"/>
                    <a:pt x="40" y="221"/>
                  </a:cubicBezTo>
                  <a:cubicBezTo>
                    <a:pt x="40" y="221"/>
                    <a:pt x="40" y="221"/>
                    <a:pt x="40" y="221"/>
                  </a:cubicBezTo>
                  <a:cubicBezTo>
                    <a:pt x="40" y="221"/>
                    <a:pt x="40" y="221"/>
                    <a:pt x="40" y="221"/>
                  </a:cubicBezTo>
                  <a:cubicBezTo>
                    <a:pt x="32" y="221"/>
                    <a:pt x="24" y="219"/>
                    <a:pt x="18" y="215"/>
                  </a:cubicBezTo>
                  <a:cubicBezTo>
                    <a:pt x="18" y="171"/>
                    <a:pt x="14" y="127"/>
                    <a:pt x="6" y="84"/>
                  </a:cubicBezTo>
                  <a:cubicBezTo>
                    <a:pt x="11" y="86"/>
                    <a:pt x="16" y="87"/>
                    <a:pt x="22" y="87"/>
                  </a:cubicBezTo>
                  <a:moveTo>
                    <a:pt x="75" y="87"/>
                  </a:moveTo>
                  <a:cubicBezTo>
                    <a:pt x="80" y="87"/>
                    <a:pt x="86" y="86"/>
                    <a:pt x="91" y="85"/>
                  </a:cubicBezTo>
                  <a:cubicBezTo>
                    <a:pt x="95" y="84"/>
                    <a:pt x="99" y="83"/>
                    <a:pt x="103" y="81"/>
                  </a:cubicBezTo>
                  <a:cubicBezTo>
                    <a:pt x="104" y="80"/>
                    <a:pt x="106" y="79"/>
                    <a:pt x="107" y="77"/>
                  </a:cubicBezTo>
                  <a:cubicBezTo>
                    <a:pt x="109" y="124"/>
                    <a:pt x="111" y="163"/>
                    <a:pt x="113" y="210"/>
                  </a:cubicBezTo>
                  <a:cubicBezTo>
                    <a:pt x="113" y="211"/>
                    <a:pt x="113" y="211"/>
                    <a:pt x="113" y="211"/>
                  </a:cubicBezTo>
                  <a:cubicBezTo>
                    <a:pt x="113" y="211"/>
                    <a:pt x="112" y="212"/>
                    <a:pt x="112" y="212"/>
                  </a:cubicBezTo>
                  <a:cubicBezTo>
                    <a:pt x="112" y="212"/>
                    <a:pt x="112" y="212"/>
                    <a:pt x="112" y="212"/>
                  </a:cubicBezTo>
                  <a:cubicBezTo>
                    <a:pt x="112" y="212"/>
                    <a:pt x="112" y="212"/>
                    <a:pt x="112" y="212"/>
                  </a:cubicBezTo>
                  <a:cubicBezTo>
                    <a:pt x="110" y="215"/>
                    <a:pt x="108" y="218"/>
                    <a:pt x="104" y="219"/>
                  </a:cubicBezTo>
                  <a:cubicBezTo>
                    <a:pt x="101" y="221"/>
                    <a:pt x="97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85" y="221"/>
                    <a:pt x="77" y="219"/>
                    <a:pt x="72" y="215"/>
                  </a:cubicBezTo>
                  <a:cubicBezTo>
                    <a:pt x="71" y="171"/>
                    <a:pt x="67" y="127"/>
                    <a:pt x="60" y="84"/>
                  </a:cubicBezTo>
                  <a:cubicBezTo>
                    <a:pt x="64" y="86"/>
                    <a:pt x="70" y="87"/>
                    <a:pt x="75" y="87"/>
                  </a:cubicBezTo>
                  <a:moveTo>
                    <a:pt x="117" y="206"/>
                  </a:moveTo>
                  <a:cubicBezTo>
                    <a:pt x="115" y="159"/>
                    <a:pt x="113" y="120"/>
                    <a:pt x="111" y="73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4" y="116"/>
                    <a:pt x="116" y="158"/>
                    <a:pt x="119" y="202"/>
                  </a:cubicBezTo>
                  <a:cubicBezTo>
                    <a:pt x="119" y="202"/>
                    <a:pt x="119" y="202"/>
                    <a:pt x="119" y="202"/>
                  </a:cubicBezTo>
                  <a:cubicBezTo>
                    <a:pt x="118" y="204"/>
                    <a:pt x="117" y="205"/>
                    <a:pt x="117" y="206"/>
                  </a:cubicBezTo>
                  <a:moveTo>
                    <a:pt x="66" y="82"/>
                  </a:moveTo>
                  <a:cubicBezTo>
                    <a:pt x="65" y="82"/>
                    <a:pt x="64" y="80"/>
                    <a:pt x="64" y="79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5" y="77"/>
                    <a:pt x="65" y="76"/>
                    <a:pt x="66" y="75"/>
                  </a:cubicBezTo>
                  <a:cubicBezTo>
                    <a:pt x="74" y="67"/>
                    <a:pt x="81" y="58"/>
                    <a:pt x="89" y="50"/>
                  </a:cubicBezTo>
                  <a:cubicBezTo>
                    <a:pt x="83" y="57"/>
                    <a:pt x="76" y="64"/>
                    <a:pt x="70" y="72"/>
                  </a:cubicBezTo>
                  <a:cubicBezTo>
                    <a:pt x="69" y="74"/>
                    <a:pt x="67" y="77"/>
                    <a:pt x="67" y="81"/>
                  </a:cubicBezTo>
                  <a:cubicBezTo>
                    <a:pt x="67" y="81"/>
                    <a:pt x="67" y="82"/>
                    <a:pt x="67" y="82"/>
                  </a:cubicBezTo>
                  <a:cubicBezTo>
                    <a:pt x="67" y="82"/>
                    <a:pt x="66" y="82"/>
                    <a:pt x="66" y="82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6" y="82"/>
                    <a:pt x="66" y="82"/>
                    <a:pt x="66" y="82"/>
                  </a:cubicBezTo>
                  <a:moveTo>
                    <a:pt x="14" y="82"/>
                  </a:moveTo>
                  <a:cubicBezTo>
                    <a:pt x="13" y="82"/>
                    <a:pt x="13" y="82"/>
                    <a:pt x="12" y="82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1" y="82"/>
                    <a:pt x="11" y="80"/>
                    <a:pt x="11" y="79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7"/>
                    <a:pt x="12" y="76"/>
                    <a:pt x="13" y="75"/>
                  </a:cubicBezTo>
                  <a:cubicBezTo>
                    <a:pt x="20" y="67"/>
                    <a:pt x="28" y="58"/>
                    <a:pt x="36" y="50"/>
                  </a:cubicBezTo>
                  <a:cubicBezTo>
                    <a:pt x="29" y="57"/>
                    <a:pt x="23" y="64"/>
                    <a:pt x="17" y="72"/>
                  </a:cubicBezTo>
                  <a:cubicBezTo>
                    <a:pt x="15" y="74"/>
                    <a:pt x="14" y="77"/>
                    <a:pt x="14" y="81"/>
                  </a:cubicBezTo>
                  <a:cubicBezTo>
                    <a:pt x="13" y="81"/>
                    <a:pt x="14" y="82"/>
                    <a:pt x="14" y="82"/>
                  </a:cubicBezTo>
                  <a:moveTo>
                    <a:pt x="75" y="83"/>
                  </a:moveTo>
                  <a:cubicBezTo>
                    <a:pt x="75" y="83"/>
                    <a:pt x="75" y="83"/>
                    <a:pt x="75" y="83"/>
                  </a:cubicBezTo>
                  <a:cubicBezTo>
                    <a:pt x="74" y="83"/>
                    <a:pt x="73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1" y="82"/>
                    <a:pt x="71" y="82"/>
                    <a:pt x="71" y="81"/>
                  </a:cubicBezTo>
                  <a:cubicBezTo>
                    <a:pt x="71" y="79"/>
                    <a:pt x="72" y="76"/>
                    <a:pt x="74" y="75"/>
                  </a:cubicBezTo>
                  <a:cubicBezTo>
                    <a:pt x="88" y="55"/>
                    <a:pt x="105" y="37"/>
                    <a:pt x="123" y="20"/>
                  </a:cubicBezTo>
                  <a:cubicBezTo>
                    <a:pt x="124" y="21"/>
                    <a:pt x="124" y="21"/>
                    <a:pt x="125" y="21"/>
                  </a:cubicBezTo>
                  <a:cubicBezTo>
                    <a:pt x="109" y="38"/>
                    <a:pt x="93" y="56"/>
                    <a:pt x="79" y="74"/>
                  </a:cubicBezTo>
                  <a:cubicBezTo>
                    <a:pt x="78" y="75"/>
                    <a:pt x="78" y="76"/>
                    <a:pt x="79" y="77"/>
                  </a:cubicBezTo>
                  <a:cubicBezTo>
                    <a:pt x="80" y="77"/>
                    <a:pt x="80" y="78"/>
                    <a:pt x="80" y="78"/>
                  </a:cubicBezTo>
                  <a:cubicBezTo>
                    <a:pt x="81" y="78"/>
                    <a:pt x="82" y="77"/>
                    <a:pt x="82" y="77"/>
                  </a:cubicBezTo>
                  <a:cubicBezTo>
                    <a:pt x="97" y="57"/>
                    <a:pt x="113" y="39"/>
                    <a:pt x="130" y="21"/>
                  </a:cubicBezTo>
                  <a:cubicBezTo>
                    <a:pt x="131" y="21"/>
                    <a:pt x="131" y="22"/>
                    <a:pt x="132" y="22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19" y="38"/>
                    <a:pt x="105" y="55"/>
                    <a:pt x="92" y="72"/>
                  </a:cubicBezTo>
                  <a:cubicBezTo>
                    <a:pt x="91" y="72"/>
                    <a:pt x="91" y="74"/>
                    <a:pt x="92" y="74"/>
                  </a:cubicBezTo>
                  <a:cubicBezTo>
                    <a:pt x="92" y="75"/>
                    <a:pt x="93" y="75"/>
                    <a:pt x="93" y="75"/>
                  </a:cubicBezTo>
                  <a:cubicBezTo>
                    <a:pt x="94" y="75"/>
                    <a:pt x="95" y="75"/>
                    <a:pt x="95" y="74"/>
                  </a:cubicBezTo>
                  <a:cubicBezTo>
                    <a:pt x="109" y="56"/>
                    <a:pt x="124" y="39"/>
                    <a:pt x="138" y="21"/>
                  </a:cubicBezTo>
                  <a:cubicBezTo>
                    <a:pt x="138" y="21"/>
                    <a:pt x="138" y="21"/>
                    <a:pt x="138" y="21"/>
                  </a:cubicBezTo>
                  <a:cubicBezTo>
                    <a:pt x="139" y="21"/>
                    <a:pt x="140" y="21"/>
                    <a:pt x="140" y="21"/>
                  </a:cubicBezTo>
                  <a:cubicBezTo>
                    <a:pt x="133" y="35"/>
                    <a:pt x="124" y="49"/>
                    <a:pt x="115" y="62"/>
                  </a:cubicBezTo>
                  <a:cubicBezTo>
                    <a:pt x="113" y="64"/>
                    <a:pt x="111" y="66"/>
                    <a:pt x="110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8"/>
                    <a:pt x="107" y="69"/>
                    <a:pt x="107" y="70"/>
                  </a:cubicBezTo>
                  <a:cubicBezTo>
                    <a:pt x="106" y="73"/>
                    <a:pt x="104" y="76"/>
                    <a:pt x="101" y="78"/>
                  </a:cubicBezTo>
                  <a:cubicBezTo>
                    <a:pt x="98" y="80"/>
                    <a:pt x="94" y="81"/>
                    <a:pt x="90" y="81"/>
                  </a:cubicBezTo>
                  <a:cubicBezTo>
                    <a:pt x="85" y="82"/>
                    <a:pt x="80" y="83"/>
                    <a:pt x="75" y="83"/>
                  </a:cubicBezTo>
                  <a:moveTo>
                    <a:pt x="40" y="75"/>
                  </a:moveTo>
                  <a:cubicBezTo>
                    <a:pt x="41" y="75"/>
                    <a:pt x="41" y="75"/>
                    <a:pt x="42" y="74"/>
                  </a:cubicBezTo>
                  <a:cubicBezTo>
                    <a:pt x="56" y="56"/>
                    <a:pt x="70" y="39"/>
                    <a:pt x="85" y="21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6" y="21"/>
                    <a:pt x="88" y="20"/>
                    <a:pt x="89" y="20"/>
                  </a:cubicBezTo>
                  <a:cubicBezTo>
                    <a:pt x="84" y="30"/>
                    <a:pt x="78" y="39"/>
                    <a:pt x="72" y="48"/>
                  </a:cubicBezTo>
                  <a:cubicBezTo>
                    <a:pt x="72" y="49"/>
                    <a:pt x="72" y="49"/>
                    <a:pt x="72" y="50"/>
                  </a:cubicBezTo>
                  <a:cubicBezTo>
                    <a:pt x="67" y="56"/>
                    <a:pt x="62" y="63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69"/>
                    <a:pt x="56" y="68"/>
                    <a:pt x="56" y="68"/>
                  </a:cubicBezTo>
                  <a:cubicBezTo>
                    <a:pt x="55" y="68"/>
                    <a:pt x="55" y="68"/>
                    <a:pt x="55" y="68"/>
                  </a:cubicBezTo>
                  <a:cubicBezTo>
                    <a:pt x="54" y="68"/>
                    <a:pt x="53" y="69"/>
                    <a:pt x="53" y="70"/>
                  </a:cubicBezTo>
                  <a:cubicBezTo>
                    <a:pt x="53" y="73"/>
                    <a:pt x="50" y="76"/>
                    <a:pt x="47" y="78"/>
                  </a:cubicBezTo>
                  <a:cubicBezTo>
                    <a:pt x="44" y="80"/>
                    <a:pt x="41" y="81"/>
                    <a:pt x="37" y="81"/>
                  </a:cubicBezTo>
                  <a:cubicBezTo>
                    <a:pt x="32" y="82"/>
                    <a:pt x="27" y="83"/>
                    <a:pt x="22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1" y="83"/>
                    <a:pt x="20" y="83"/>
                    <a:pt x="19" y="83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8" y="82"/>
                    <a:pt x="18" y="82"/>
                    <a:pt x="18" y="81"/>
                  </a:cubicBezTo>
                  <a:cubicBezTo>
                    <a:pt x="17" y="79"/>
                    <a:pt x="19" y="76"/>
                    <a:pt x="20" y="75"/>
                  </a:cubicBezTo>
                  <a:cubicBezTo>
                    <a:pt x="35" y="55"/>
                    <a:pt x="52" y="37"/>
                    <a:pt x="70" y="20"/>
                  </a:cubicBezTo>
                  <a:cubicBezTo>
                    <a:pt x="70" y="21"/>
                    <a:pt x="71" y="21"/>
                    <a:pt x="72" y="21"/>
                  </a:cubicBezTo>
                  <a:cubicBezTo>
                    <a:pt x="55" y="38"/>
                    <a:pt x="40" y="56"/>
                    <a:pt x="26" y="74"/>
                  </a:cubicBezTo>
                  <a:cubicBezTo>
                    <a:pt x="25" y="75"/>
                    <a:pt x="25" y="76"/>
                    <a:pt x="26" y="77"/>
                  </a:cubicBezTo>
                  <a:cubicBezTo>
                    <a:pt x="26" y="77"/>
                    <a:pt x="27" y="78"/>
                    <a:pt x="27" y="78"/>
                  </a:cubicBezTo>
                  <a:cubicBezTo>
                    <a:pt x="28" y="78"/>
                    <a:pt x="28" y="77"/>
                    <a:pt x="29" y="77"/>
                  </a:cubicBezTo>
                  <a:cubicBezTo>
                    <a:pt x="44" y="57"/>
                    <a:pt x="60" y="39"/>
                    <a:pt x="77" y="21"/>
                  </a:cubicBezTo>
                  <a:cubicBezTo>
                    <a:pt x="77" y="21"/>
                    <a:pt x="78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66" y="38"/>
                    <a:pt x="52" y="55"/>
                    <a:pt x="38" y="72"/>
                  </a:cubicBezTo>
                  <a:cubicBezTo>
                    <a:pt x="38" y="72"/>
                    <a:pt x="38" y="74"/>
                    <a:pt x="39" y="74"/>
                  </a:cubicBezTo>
                  <a:cubicBezTo>
                    <a:pt x="39" y="75"/>
                    <a:pt x="40" y="75"/>
                    <a:pt x="40" y="75"/>
                  </a:cubicBezTo>
                  <a:moveTo>
                    <a:pt x="45" y="40"/>
                  </a:moveTo>
                  <a:cubicBezTo>
                    <a:pt x="52" y="32"/>
                    <a:pt x="59" y="24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59" y="25"/>
                    <a:pt x="52" y="32"/>
                    <a:pt x="45" y="40"/>
                  </a:cubicBezTo>
                  <a:moveTo>
                    <a:pt x="98" y="40"/>
                  </a:moveTo>
                  <a:cubicBezTo>
                    <a:pt x="105" y="32"/>
                    <a:pt x="112" y="24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20" y="18"/>
                    <a:pt x="120" y="18"/>
                    <a:pt x="120" y="18"/>
                  </a:cubicBezTo>
                  <a:cubicBezTo>
                    <a:pt x="112" y="25"/>
                    <a:pt x="105" y="32"/>
                    <a:pt x="98" y="40"/>
                  </a:cubicBezTo>
                  <a:moveTo>
                    <a:pt x="123" y="197"/>
                  </a:moveTo>
                  <a:cubicBezTo>
                    <a:pt x="120" y="153"/>
                    <a:pt x="118" y="112"/>
                    <a:pt x="116" y="67"/>
                  </a:cubicBezTo>
                  <a:cubicBezTo>
                    <a:pt x="116" y="66"/>
                    <a:pt x="117" y="65"/>
                    <a:pt x="118" y="64"/>
                  </a:cubicBezTo>
                  <a:cubicBezTo>
                    <a:pt x="130" y="49"/>
                    <a:pt x="139" y="32"/>
                    <a:pt x="148" y="15"/>
                  </a:cubicBezTo>
                  <a:cubicBezTo>
                    <a:pt x="155" y="60"/>
                    <a:pt x="161" y="105"/>
                    <a:pt x="162" y="150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48" y="165"/>
                    <a:pt x="135" y="181"/>
                    <a:pt x="123" y="197"/>
                  </a:cubicBezTo>
                  <a:moveTo>
                    <a:pt x="87" y="32"/>
                  </a:moveTo>
                  <a:cubicBezTo>
                    <a:pt x="90" y="27"/>
                    <a:pt x="93" y="21"/>
                    <a:pt x="96" y="15"/>
                  </a:cubicBezTo>
                  <a:cubicBezTo>
                    <a:pt x="96" y="17"/>
                    <a:pt x="97" y="19"/>
                    <a:pt x="97" y="21"/>
                  </a:cubicBezTo>
                  <a:cubicBezTo>
                    <a:pt x="93" y="24"/>
                    <a:pt x="90" y="28"/>
                    <a:pt x="87" y="32"/>
                  </a:cubicBezTo>
                  <a:moveTo>
                    <a:pt x="9" y="80"/>
                  </a:moveTo>
                  <a:cubicBezTo>
                    <a:pt x="8" y="80"/>
                    <a:pt x="8" y="80"/>
                    <a:pt x="8" y="80"/>
                  </a:cubicBezTo>
                  <a:cubicBezTo>
                    <a:pt x="7" y="80"/>
                    <a:pt x="6" y="79"/>
                    <a:pt x="5" y="78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5" y="77"/>
                    <a:pt x="5" y="76"/>
                    <a:pt x="5" y="76"/>
                  </a:cubicBezTo>
                  <a:cubicBezTo>
                    <a:pt x="22" y="50"/>
                    <a:pt x="42" y="27"/>
                    <a:pt x="64" y="6"/>
                  </a:cubicBezTo>
                  <a:cubicBezTo>
                    <a:pt x="64" y="9"/>
                    <a:pt x="65" y="11"/>
                    <a:pt x="66" y="14"/>
                  </a:cubicBezTo>
                  <a:cubicBezTo>
                    <a:pt x="47" y="34"/>
                    <a:pt x="29" y="54"/>
                    <a:pt x="11" y="74"/>
                  </a:cubicBezTo>
                  <a:cubicBezTo>
                    <a:pt x="10" y="75"/>
                    <a:pt x="9" y="76"/>
                    <a:pt x="9" y="78"/>
                  </a:cubicBezTo>
                  <a:cubicBezTo>
                    <a:pt x="9" y="78"/>
                    <a:pt x="9" y="79"/>
                    <a:pt x="9" y="79"/>
                  </a:cubicBezTo>
                  <a:cubicBezTo>
                    <a:pt x="9" y="80"/>
                    <a:pt x="9" y="80"/>
                    <a:pt x="9" y="80"/>
                  </a:cubicBezTo>
                  <a:moveTo>
                    <a:pt x="62" y="80"/>
                  </a:moveTo>
                  <a:cubicBezTo>
                    <a:pt x="62" y="80"/>
                    <a:pt x="62" y="80"/>
                    <a:pt x="62" y="80"/>
                  </a:cubicBezTo>
                  <a:cubicBezTo>
                    <a:pt x="61" y="80"/>
                    <a:pt x="59" y="79"/>
                    <a:pt x="59" y="78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71" y="57"/>
                    <a:pt x="85" y="40"/>
                    <a:pt x="100" y="23"/>
                  </a:cubicBezTo>
                  <a:cubicBezTo>
                    <a:pt x="101" y="23"/>
                    <a:pt x="101" y="23"/>
                    <a:pt x="101" y="22"/>
                  </a:cubicBezTo>
                  <a:cubicBezTo>
                    <a:pt x="106" y="17"/>
                    <a:pt x="112" y="11"/>
                    <a:pt x="117" y="6"/>
                  </a:cubicBezTo>
                  <a:cubicBezTo>
                    <a:pt x="118" y="9"/>
                    <a:pt x="118" y="11"/>
                    <a:pt x="119" y="14"/>
                  </a:cubicBezTo>
                  <a:cubicBezTo>
                    <a:pt x="100" y="34"/>
                    <a:pt x="82" y="54"/>
                    <a:pt x="65" y="74"/>
                  </a:cubicBezTo>
                  <a:cubicBezTo>
                    <a:pt x="64" y="75"/>
                    <a:pt x="63" y="76"/>
                    <a:pt x="62" y="78"/>
                  </a:cubicBezTo>
                  <a:cubicBezTo>
                    <a:pt x="62" y="78"/>
                    <a:pt x="62" y="79"/>
                    <a:pt x="62" y="79"/>
                  </a:cubicBezTo>
                  <a:cubicBezTo>
                    <a:pt x="62" y="80"/>
                    <a:pt x="62" y="80"/>
                    <a:pt x="62" y="80"/>
                  </a:cubicBezTo>
                  <a:moveTo>
                    <a:pt x="118" y="0"/>
                  </a:moveTo>
                  <a:cubicBezTo>
                    <a:pt x="118" y="0"/>
                    <a:pt x="117" y="0"/>
                    <a:pt x="117" y="0"/>
                  </a:cubicBezTo>
                  <a:cubicBezTo>
                    <a:pt x="111" y="6"/>
                    <a:pt x="106" y="11"/>
                    <a:pt x="100" y="17"/>
                  </a:cubicBezTo>
                  <a:cubicBezTo>
                    <a:pt x="100" y="14"/>
                    <a:pt x="100" y="11"/>
                    <a:pt x="99" y="9"/>
                  </a:cubicBezTo>
                  <a:cubicBezTo>
                    <a:pt x="99" y="8"/>
                    <a:pt x="98" y="7"/>
                    <a:pt x="98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7"/>
                    <a:pt x="96" y="7"/>
                    <a:pt x="95" y="8"/>
                  </a:cubicBezTo>
                  <a:cubicBezTo>
                    <a:pt x="94" y="10"/>
                    <a:pt x="93" y="13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5"/>
                    <a:pt x="90" y="15"/>
                    <a:pt x="90" y="15"/>
                  </a:cubicBezTo>
                  <a:cubicBezTo>
                    <a:pt x="87" y="17"/>
                    <a:pt x="83" y="1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7" y="16"/>
                    <a:pt x="77" y="16"/>
                  </a:cubicBezTo>
                  <a:cubicBezTo>
                    <a:pt x="76" y="16"/>
                    <a:pt x="76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3" y="17"/>
                    <a:pt x="72" y="17"/>
                    <a:pt x="70" y="16"/>
                  </a:cubicBezTo>
                  <a:cubicBezTo>
                    <a:pt x="70" y="15"/>
                    <a:pt x="70" y="14"/>
                    <a:pt x="69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8" y="9"/>
                    <a:pt x="68" y="5"/>
                    <a:pt x="67" y="1"/>
                  </a:cubicBezTo>
                  <a:cubicBezTo>
                    <a:pt x="67" y="1"/>
                    <a:pt x="66" y="0"/>
                    <a:pt x="66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40" y="22"/>
                    <a:pt x="20" y="47"/>
                    <a:pt x="2" y="74"/>
                  </a:cubicBezTo>
                  <a:cubicBezTo>
                    <a:pt x="1" y="74"/>
                    <a:pt x="1" y="75"/>
                    <a:pt x="1" y="76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8"/>
                    <a:pt x="1" y="79"/>
                    <a:pt x="1" y="80"/>
                  </a:cubicBezTo>
                  <a:cubicBezTo>
                    <a:pt x="2" y="80"/>
                    <a:pt x="2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2" y="82"/>
                    <a:pt x="2" y="83"/>
                    <a:pt x="2" y="83"/>
                  </a:cubicBezTo>
                  <a:cubicBezTo>
                    <a:pt x="10" y="127"/>
                    <a:pt x="14" y="171"/>
                    <a:pt x="14" y="216"/>
                  </a:cubicBezTo>
                  <a:cubicBezTo>
                    <a:pt x="14" y="216"/>
                    <a:pt x="14" y="216"/>
                    <a:pt x="14" y="216"/>
                  </a:cubicBezTo>
                  <a:cubicBezTo>
                    <a:pt x="14" y="216"/>
                    <a:pt x="14" y="216"/>
                    <a:pt x="14" y="216"/>
                  </a:cubicBezTo>
                  <a:cubicBezTo>
                    <a:pt x="14" y="216"/>
                    <a:pt x="14" y="216"/>
                    <a:pt x="14" y="216"/>
                  </a:cubicBezTo>
                  <a:cubicBezTo>
                    <a:pt x="15" y="217"/>
                    <a:pt x="15" y="217"/>
                    <a:pt x="15" y="217"/>
                  </a:cubicBezTo>
                  <a:cubicBezTo>
                    <a:pt x="22" y="223"/>
                    <a:pt x="31" y="225"/>
                    <a:pt x="40" y="225"/>
                  </a:cubicBezTo>
                  <a:cubicBezTo>
                    <a:pt x="44" y="225"/>
                    <a:pt x="49" y="225"/>
                    <a:pt x="53" y="223"/>
                  </a:cubicBezTo>
                  <a:cubicBezTo>
                    <a:pt x="56" y="221"/>
                    <a:pt x="58" y="219"/>
                    <a:pt x="60" y="217"/>
                  </a:cubicBezTo>
                  <a:cubicBezTo>
                    <a:pt x="61" y="217"/>
                    <a:pt x="61" y="217"/>
                    <a:pt x="61" y="217"/>
                  </a:cubicBezTo>
                  <a:cubicBezTo>
                    <a:pt x="61" y="217"/>
                    <a:pt x="61" y="217"/>
                    <a:pt x="62" y="217"/>
                  </a:cubicBezTo>
                  <a:cubicBezTo>
                    <a:pt x="63" y="216"/>
                    <a:pt x="63" y="215"/>
                    <a:pt x="63" y="214"/>
                  </a:cubicBezTo>
                  <a:cubicBezTo>
                    <a:pt x="62" y="214"/>
                    <a:pt x="62" y="214"/>
                    <a:pt x="62" y="214"/>
                  </a:cubicBezTo>
                  <a:cubicBezTo>
                    <a:pt x="64" y="211"/>
                    <a:pt x="66" y="209"/>
                    <a:pt x="67" y="207"/>
                  </a:cubicBezTo>
                  <a:cubicBezTo>
                    <a:pt x="68" y="210"/>
                    <a:pt x="68" y="213"/>
                    <a:pt x="68" y="216"/>
                  </a:cubicBezTo>
                  <a:cubicBezTo>
                    <a:pt x="68" y="216"/>
                    <a:pt x="68" y="216"/>
                    <a:pt x="68" y="216"/>
                  </a:cubicBezTo>
                  <a:cubicBezTo>
                    <a:pt x="68" y="216"/>
                    <a:pt x="68" y="216"/>
                    <a:pt x="68" y="216"/>
                  </a:cubicBezTo>
                  <a:cubicBezTo>
                    <a:pt x="68" y="216"/>
                    <a:pt x="68" y="216"/>
                    <a:pt x="68" y="216"/>
                  </a:cubicBezTo>
                  <a:cubicBezTo>
                    <a:pt x="68" y="217"/>
                    <a:pt x="68" y="217"/>
                    <a:pt x="68" y="217"/>
                  </a:cubicBezTo>
                  <a:cubicBezTo>
                    <a:pt x="75" y="223"/>
                    <a:pt x="84" y="225"/>
                    <a:pt x="93" y="225"/>
                  </a:cubicBezTo>
                  <a:cubicBezTo>
                    <a:pt x="98" y="225"/>
                    <a:pt x="102" y="225"/>
                    <a:pt x="106" y="223"/>
                  </a:cubicBezTo>
                  <a:cubicBezTo>
                    <a:pt x="109" y="221"/>
                    <a:pt x="112" y="219"/>
                    <a:pt x="114" y="217"/>
                  </a:cubicBezTo>
                  <a:cubicBezTo>
                    <a:pt x="114" y="217"/>
                    <a:pt x="114" y="217"/>
                    <a:pt x="114" y="217"/>
                  </a:cubicBezTo>
                  <a:cubicBezTo>
                    <a:pt x="114" y="217"/>
                    <a:pt x="115" y="217"/>
                    <a:pt x="115" y="217"/>
                  </a:cubicBezTo>
                  <a:cubicBezTo>
                    <a:pt x="116" y="216"/>
                    <a:pt x="116" y="215"/>
                    <a:pt x="116" y="214"/>
                  </a:cubicBezTo>
                  <a:cubicBezTo>
                    <a:pt x="116" y="214"/>
                    <a:pt x="116" y="214"/>
                    <a:pt x="116" y="214"/>
                  </a:cubicBezTo>
                  <a:cubicBezTo>
                    <a:pt x="130" y="193"/>
                    <a:pt x="146" y="173"/>
                    <a:pt x="163" y="154"/>
                  </a:cubicBezTo>
                  <a:cubicBezTo>
                    <a:pt x="164" y="155"/>
                    <a:pt x="164" y="155"/>
                    <a:pt x="164" y="155"/>
                  </a:cubicBezTo>
                  <a:cubicBezTo>
                    <a:pt x="165" y="155"/>
                    <a:pt x="166" y="154"/>
                    <a:pt x="166" y="153"/>
                  </a:cubicBezTo>
                  <a:cubicBezTo>
                    <a:pt x="165" y="105"/>
                    <a:pt x="159" y="56"/>
                    <a:pt x="151" y="9"/>
                  </a:cubicBezTo>
                  <a:cubicBezTo>
                    <a:pt x="151" y="8"/>
                    <a:pt x="150" y="7"/>
                    <a:pt x="149" y="7"/>
                  </a:cubicBezTo>
                  <a:cubicBezTo>
                    <a:pt x="149" y="7"/>
                    <a:pt x="149" y="7"/>
                    <a:pt x="149" y="7"/>
                  </a:cubicBezTo>
                  <a:cubicBezTo>
                    <a:pt x="148" y="7"/>
                    <a:pt x="148" y="7"/>
                    <a:pt x="147" y="8"/>
                  </a:cubicBezTo>
                  <a:cubicBezTo>
                    <a:pt x="146" y="10"/>
                    <a:pt x="145" y="13"/>
                    <a:pt x="143" y="15"/>
                  </a:cubicBezTo>
                  <a:cubicBezTo>
                    <a:pt x="140" y="17"/>
                    <a:pt x="136" y="18"/>
                    <a:pt x="132" y="18"/>
                  </a:cubicBezTo>
                  <a:cubicBezTo>
                    <a:pt x="132" y="18"/>
                    <a:pt x="132" y="18"/>
                    <a:pt x="132" y="18"/>
                  </a:cubicBezTo>
                  <a:cubicBezTo>
                    <a:pt x="132" y="18"/>
                    <a:pt x="132" y="18"/>
                    <a:pt x="132" y="18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7"/>
                    <a:pt x="131" y="16"/>
                    <a:pt x="130" y="16"/>
                  </a:cubicBezTo>
                  <a:cubicBezTo>
                    <a:pt x="130" y="16"/>
                    <a:pt x="129" y="17"/>
                    <a:pt x="129" y="17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7" y="17"/>
                    <a:pt x="125" y="17"/>
                    <a:pt x="123" y="16"/>
                  </a:cubicBezTo>
                  <a:cubicBezTo>
                    <a:pt x="123" y="15"/>
                    <a:pt x="123" y="14"/>
                    <a:pt x="123" y="13"/>
                  </a:cubicBezTo>
                  <a:cubicBezTo>
                    <a:pt x="122" y="12"/>
                    <a:pt x="122" y="12"/>
                    <a:pt x="122" y="12"/>
                  </a:cubicBezTo>
                  <a:cubicBezTo>
                    <a:pt x="122" y="9"/>
                    <a:pt x="121" y="5"/>
                    <a:pt x="120" y="1"/>
                  </a:cubicBezTo>
                  <a:cubicBezTo>
                    <a:pt x="120" y="1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2" name="Freeform 844"/>
            <p:cNvSpPr>
              <a:spLocks noEditPoints="1"/>
            </p:cNvSpPr>
            <p:nvPr/>
          </p:nvSpPr>
          <p:spPr bwMode="auto">
            <a:xfrm>
              <a:off x="2862261" y="4342493"/>
              <a:ext cx="74376" cy="144272"/>
            </a:xfrm>
            <a:custGeom>
              <a:avLst/>
              <a:gdLst>
                <a:gd name="T0" fmla="*/ 5 w 35"/>
                <a:gd name="T1" fmla="*/ 30 h 68"/>
                <a:gd name="T2" fmla="*/ 8 w 35"/>
                <a:gd name="T3" fmla="*/ 26 h 68"/>
                <a:gd name="T4" fmla="*/ 27 w 35"/>
                <a:gd name="T5" fmla="*/ 7 h 68"/>
                <a:gd name="T6" fmla="*/ 31 w 35"/>
                <a:gd name="T7" fmla="*/ 34 h 68"/>
                <a:gd name="T8" fmla="*/ 6 w 35"/>
                <a:gd name="T9" fmla="*/ 61 h 68"/>
                <a:gd name="T10" fmla="*/ 4 w 35"/>
                <a:gd name="T11" fmla="*/ 34 h 68"/>
                <a:gd name="T12" fmla="*/ 4 w 35"/>
                <a:gd name="T13" fmla="*/ 33 h 68"/>
                <a:gd name="T14" fmla="*/ 5 w 35"/>
                <a:gd name="T15" fmla="*/ 30 h 68"/>
                <a:gd name="T16" fmla="*/ 3 w 35"/>
                <a:gd name="T17" fmla="*/ 29 h 68"/>
                <a:gd name="T18" fmla="*/ 5 w 35"/>
                <a:gd name="T19" fmla="*/ 30 h 68"/>
                <a:gd name="T20" fmla="*/ 28 w 35"/>
                <a:gd name="T21" fmla="*/ 0 h 68"/>
                <a:gd name="T22" fmla="*/ 27 w 35"/>
                <a:gd name="T23" fmla="*/ 1 h 68"/>
                <a:gd name="T24" fmla="*/ 6 w 35"/>
                <a:gd name="T25" fmla="*/ 23 h 68"/>
                <a:gd name="T26" fmla="*/ 1 w 35"/>
                <a:gd name="T27" fmla="*/ 28 h 68"/>
                <a:gd name="T28" fmla="*/ 0 w 35"/>
                <a:gd name="T29" fmla="*/ 33 h 68"/>
                <a:gd name="T30" fmla="*/ 0 w 35"/>
                <a:gd name="T31" fmla="*/ 34 h 68"/>
                <a:gd name="T32" fmla="*/ 2 w 35"/>
                <a:gd name="T33" fmla="*/ 66 h 68"/>
                <a:gd name="T34" fmla="*/ 4 w 35"/>
                <a:gd name="T35" fmla="*/ 68 h 68"/>
                <a:gd name="T36" fmla="*/ 4 w 35"/>
                <a:gd name="T37" fmla="*/ 68 h 68"/>
                <a:gd name="T38" fmla="*/ 6 w 35"/>
                <a:gd name="T39" fmla="*/ 67 h 68"/>
                <a:gd name="T40" fmla="*/ 34 w 35"/>
                <a:gd name="T41" fmla="*/ 36 h 68"/>
                <a:gd name="T42" fmla="*/ 35 w 35"/>
                <a:gd name="T43" fmla="*/ 34 h 68"/>
                <a:gd name="T44" fmla="*/ 30 w 35"/>
                <a:gd name="T45" fmla="*/ 2 h 68"/>
                <a:gd name="T46" fmla="*/ 29 w 35"/>
                <a:gd name="T47" fmla="*/ 0 h 68"/>
                <a:gd name="T48" fmla="*/ 28 w 35"/>
                <a:gd name="T4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68">
                  <a:moveTo>
                    <a:pt x="5" y="30"/>
                  </a:moveTo>
                  <a:cubicBezTo>
                    <a:pt x="5" y="29"/>
                    <a:pt x="7" y="27"/>
                    <a:pt x="8" y="26"/>
                  </a:cubicBezTo>
                  <a:cubicBezTo>
                    <a:pt x="15" y="20"/>
                    <a:pt x="21" y="14"/>
                    <a:pt x="27" y="7"/>
                  </a:cubicBezTo>
                  <a:cubicBezTo>
                    <a:pt x="27" y="16"/>
                    <a:pt x="29" y="25"/>
                    <a:pt x="31" y="34"/>
                  </a:cubicBezTo>
                  <a:cubicBezTo>
                    <a:pt x="22" y="42"/>
                    <a:pt x="13" y="51"/>
                    <a:pt x="6" y="61"/>
                  </a:cubicBezTo>
                  <a:cubicBezTo>
                    <a:pt x="5" y="52"/>
                    <a:pt x="5" y="43"/>
                    <a:pt x="4" y="34"/>
                  </a:cubicBezTo>
                  <a:cubicBezTo>
                    <a:pt x="4" y="34"/>
                    <a:pt x="4" y="33"/>
                    <a:pt x="4" y="33"/>
                  </a:cubicBezTo>
                  <a:cubicBezTo>
                    <a:pt x="4" y="32"/>
                    <a:pt x="4" y="31"/>
                    <a:pt x="5" y="30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5" y="30"/>
                    <a:pt x="5" y="30"/>
                    <a:pt x="5" y="30"/>
                  </a:cubicBezTo>
                  <a:moveTo>
                    <a:pt x="28" y="0"/>
                  </a:moveTo>
                  <a:cubicBezTo>
                    <a:pt x="28" y="0"/>
                    <a:pt x="27" y="0"/>
                    <a:pt x="27" y="1"/>
                  </a:cubicBezTo>
                  <a:cubicBezTo>
                    <a:pt x="21" y="9"/>
                    <a:pt x="14" y="16"/>
                    <a:pt x="6" y="23"/>
                  </a:cubicBezTo>
                  <a:cubicBezTo>
                    <a:pt x="4" y="24"/>
                    <a:pt x="2" y="26"/>
                    <a:pt x="1" y="28"/>
                  </a:cubicBezTo>
                  <a:cubicBezTo>
                    <a:pt x="0" y="30"/>
                    <a:pt x="0" y="32"/>
                    <a:pt x="0" y="33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45"/>
                    <a:pt x="1" y="56"/>
                    <a:pt x="2" y="66"/>
                  </a:cubicBezTo>
                  <a:cubicBezTo>
                    <a:pt x="2" y="67"/>
                    <a:pt x="3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6" y="68"/>
                    <a:pt x="6" y="67"/>
                  </a:cubicBezTo>
                  <a:cubicBezTo>
                    <a:pt x="14" y="56"/>
                    <a:pt x="24" y="46"/>
                    <a:pt x="34" y="36"/>
                  </a:cubicBezTo>
                  <a:cubicBezTo>
                    <a:pt x="35" y="36"/>
                    <a:pt x="35" y="35"/>
                    <a:pt x="35" y="34"/>
                  </a:cubicBezTo>
                  <a:cubicBezTo>
                    <a:pt x="32" y="24"/>
                    <a:pt x="31" y="13"/>
                    <a:pt x="30" y="2"/>
                  </a:cubicBezTo>
                  <a:cubicBezTo>
                    <a:pt x="30" y="1"/>
                    <a:pt x="30" y="0"/>
                    <a:pt x="29" y="0"/>
                  </a:cubicBezTo>
                  <a:cubicBezTo>
                    <a:pt x="29" y="0"/>
                    <a:pt x="28" y="0"/>
                    <a:pt x="2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3" name="Freeform 845"/>
            <p:cNvSpPr>
              <a:spLocks/>
            </p:cNvSpPr>
            <p:nvPr/>
          </p:nvSpPr>
          <p:spPr bwMode="auto">
            <a:xfrm>
              <a:off x="2764586" y="4516337"/>
              <a:ext cx="52870" cy="144272"/>
            </a:xfrm>
            <a:custGeom>
              <a:avLst/>
              <a:gdLst>
                <a:gd name="T0" fmla="*/ 7 w 25"/>
                <a:gd name="T1" fmla="*/ 0 h 68"/>
                <a:gd name="T2" fmla="*/ 0 w 25"/>
                <a:gd name="T3" fmla="*/ 15 h 68"/>
                <a:gd name="T4" fmla="*/ 5 w 25"/>
                <a:gd name="T5" fmla="*/ 23 h 68"/>
                <a:gd name="T6" fmla="*/ 10 w 25"/>
                <a:gd name="T7" fmla="*/ 21 h 68"/>
                <a:gd name="T8" fmla="*/ 5 w 25"/>
                <a:gd name="T9" fmla="*/ 29 h 68"/>
                <a:gd name="T10" fmla="*/ 3 w 25"/>
                <a:gd name="T11" fmla="*/ 36 h 68"/>
                <a:gd name="T12" fmla="*/ 8 w 25"/>
                <a:gd name="T13" fmla="*/ 39 h 68"/>
                <a:gd name="T14" fmla="*/ 6 w 25"/>
                <a:gd name="T15" fmla="*/ 49 h 68"/>
                <a:gd name="T16" fmla="*/ 17 w 25"/>
                <a:gd name="T17" fmla="*/ 49 h 68"/>
                <a:gd name="T18" fmla="*/ 8 w 25"/>
                <a:gd name="T19" fmla="*/ 63 h 68"/>
                <a:gd name="T20" fmla="*/ 10 w 25"/>
                <a:gd name="T21" fmla="*/ 67 h 68"/>
                <a:gd name="T22" fmla="*/ 15 w 25"/>
                <a:gd name="T23" fmla="*/ 68 h 68"/>
                <a:gd name="T24" fmla="*/ 20 w 25"/>
                <a:gd name="T25" fmla="*/ 66 h 68"/>
                <a:gd name="T26" fmla="*/ 20 w 25"/>
                <a:gd name="T27" fmla="*/ 66 h 68"/>
                <a:gd name="T28" fmla="*/ 21 w 25"/>
                <a:gd name="T29" fmla="*/ 63 h 68"/>
                <a:gd name="T30" fmla="*/ 14 w 25"/>
                <a:gd name="T31" fmla="*/ 64 h 68"/>
                <a:gd name="T32" fmla="*/ 14 w 25"/>
                <a:gd name="T33" fmla="*/ 64 h 68"/>
                <a:gd name="T34" fmla="*/ 12 w 25"/>
                <a:gd name="T35" fmla="*/ 63 h 68"/>
                <a:gd name="T36" fmla="*/ 24 w 25"/>
                <a:gd name="T37" fmla="*/ 46 h 68"/>
                <a:gd name="T38" fmla="*/ 23 w 25"/>
                <a:gd name="T39" fmla="*/ 43 h 68"/>
                <a:gd name="T40" fmla="*/ 12 w 25"/>
                <a:gd name="T41" fmla="*/ 46 h 68"/>
                <a:gd name="T42" fmla="*/ 14 w 25"/>
                <a:gd name="T43" fmla="*/ 39 h 68"/>
                <a:gd name="T44" fmla="*/ 23 w 25"/>
                <a:gd name="T45" fmla="*/ 32 h 68"/>
                <a:gd name="T46" fmla="*/ 21 w 25"/>
                <a:gd name="T47" fmla="*/ 31 h 68"/>
                <a:gd name="T48" fmla="*/ 11 w 25"/>
                <a:gd name="T49" fmla="*/ 35 h 68"/>
                <a:gd name="T50" fmla="*/ 9 w 25"/>
                <a:gd name="T51" fmla="*/ 35 h 68"/>
                <a:gd name="T52" fmla="*/ 7 w 25"/>
                <a:gd name="T53" fmla="*/ 34 h 68"/>
                <a:gd name="T54" fmla="*/ 8 w 25"/>
                <a:gd name="T55" fmla="*/ 32 h 68"/>
                <a:gd name="T56" fmla="*/ 22 w 25"/>
                <a:gd name="T57" fmla="*/ 12 h 68"/>
                <a:gd name="T58" fmla="*/ 19 w 25"/>
                <a:gd name="T59" fmla="*/ 11 h 68"/>
                <a:gd name="T60" fmla="*/ 6 w 25"/>
                <a:gd name="T61" fmla="*/ 19 h 68"/>
                <a:gd name="T62" fmla="*/ 5 w 25"/>
                <a:gd name="T63" fmla="*/ 19 h 68"/>
                <a:gd name="T64" fmla="*/ 4 w 25"/>
                <a:gd name="T65" fmla="*/ 15 h 68"/>
                <a:gd name="T66" fmla="*/ 10 w 25"/>
                <a:gd name="T67" fmla="*/ 3 h 68"/>
                <a:gd name="T68" fmla="*/ 8 w 25"/>
                <a:gd name="T6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68">
                  <a:moveTo>
                    <a:pt x="8" y="0"/>
                  </a:moveTo>
                  <a:cubicBezTo>
                    <a:pt x="8" y="0"/>
                    <a:pt x="7" y="0"/>
                    <a:pt x="7" y="0"/>
                  </a:cubicBezTo>
                  <a:cubicBezTo>
                    <a:pt x="4" y="4"/>
                    <a:pt x="1" y="8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7"/>
                    <a:pt x="0" y="18"/>
                    <a:pt x="1" y="20"/>
                  </a:cubicBezTo>
                  <a:cubicBezTo>
                    <a:pt x="1" y="21"/>
                    <a:pt x="3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7" y="23"/>
                    <a:pt x="9" y="22"/>
                    <a:pt x="10" y="21"/>
                  </a:cubicBezTo>
                  <a:cubicBezTo>
                    <a:pt x="11" y="21"/>
                    <a:pt x="12" y="20"/>
                    <a:pt x="12" y="20"/>
                  </a:cubicBezTo>
                  <a:cubicBezTo>
                    <a:pt x="10" y="23"/>
                    <a:pt x="8" y="26"/>
                    <a:pt x="5" y="29"/>
                  </a:cubicBezTo>
                  <a:cubicBezTo>
                    <a:pt x="4" y="30"/>
                    <a:pt x="3" y="32"/>
                    <a:pt x="3" y="34"/>
                  </a:cubicBezTo>
                  <a:cubicBezTo>
                    <a:pt x="3" y="35"/>
                    <a:pt x="3" y="35"/>
                    <a:pt x="3" y="36"/>
                  </a:cubicBezTo>
                  <a:cubicBezTo>
                    <a:pt x="4" y="37"/>
                    <a:pt x="5" y="38"/>
                    <a:pt x="6" y="38"/>
                  </a:cubicBezTo>
                  <a:cubicBezTo>
                    <a:pt x="7" y="39"/>
                    <a:pt x="8" y="39"/>
                    <a:pt x="8" y="39"/>
                  </a:cubicBezTo>
                  <a:cubicBezTo>
                    <a:pt x="7" y="41"/>
                    <a:pt x="6" y="44"/>
                    <a:pt x="5" y="47"/>
                  </a:cubicBezTo>
                  <a:cubicBezTo>
                    <a:pt x="5" y="48"/>
                    <a:pt x="5" y="49"/>
                    <a:pt x="6" y="49"/>
                  </a:cubicBezTo>
                  <a:cubicBezTo>
                    <a:pt x="8" y="50"/>
                    <a:pt x="10" y="50"/>
                    <a:pt x="12" y="50"/>
                  </a:cubicBezTo>
                  <a:cubicBezTo>
                    <a:pt x="13" y="50"/>
                    <a:pt x="15" y="50"/>
                    <a:pt x="17" y="49"/>
                  </a:cubicBezTo>
                  <a:cubicBezTo>
                    <a:pt x="15" y="53"/>
                    <a:pt x="12" y="56"/>
                    <a:pt x="9" y="60"/>
                  </a:cubicBezTo>
                  <a:cubicBezTo>
                    <a:pt x="9" y="60"/>
                    <a:pt x="9" y="61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5"/>
                    <a:pt x="9" y="66"/>
                    <a:pt x="10" y="67"/>
                  </a:cubicBezTo>
                  <a:cubicBezTo>
                    <a:pt x="11" y="67"/>
                    <a:pt x="13" y="68"/>
                    <a:pt x="14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7" y="67"/>
                    <a:pt x="19" y="66"/>
                    <a:pt x="20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1" y="66"/>
                    <a:pt x="22" y="66"/>
                    <a:pt x="22" y="65"/>
                  </a:cubicBezTo>
                  <a:cubicBezTo>
                    <a:pt x="23" y="64"/>
                    <a:pt x="22" y="63"/>
                    <a:pt x="21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7" y="62"/>
                    <a:pt x="16" y="63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3" y="64"/>
                    <a:pt x="13" y="63"/>
                    <a:pt x="13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3"/>
                    <a:pt x="12" y="63"/>
                    <a:pt x="13" y="62"/>
                  </a:cubicBezTo>
                  <a:cubicBezTo>
                    <a:pt x="17" y="57"/>
                    <a:pt x="20" y="51"/>
                    <a:pt x="24" y="46"/>
                  </a:cubicBezTo>
                  <a:cubicBezTo>
                    <a:pt x="25" y="45"/>
                    <a:pt x="25" y="44"/>
                    <a:pt x="24" y="43"/>
                  </a:cubicBezTo>
                  <a:cubicBezTo>
                    <a:pt x="24" y="43"/>
                    <a:pt x="23" y="43"/>
                    <a:pt x="23" y="43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9" y="45"/>
                    <a:pt x="15" y="46"/>
                    <a:pt x="12" y="46"/>
                  </a:cubicBezTo>
                  <a:cubicBezTo>
                    <a:pt x="11" y="46"/>
                    <a:pt x="10" y="46"/>
                    <a:pt x="9" y="46"/>
                  </a:cubicBezTo>
                  <a:cubicBezTo>
                    <a:pt x="10" y="43"/>
                    <a:pt x="12" y="41"/>
                    <a:pt x="14" y="39"/>
                  </a:cubicBezTo>
                  <a:cubicBezTo>
                    <a:pt x="17" y="38"/>
                    <a:pt x="20" y="37"/>
                    <a:pt x="23" y="34"/>
                  </a:cubicBezTo>
                  <a:cubicBezTo>
                    <a:pt x="23" y="33"/>
                    <a:pt x="23" y="32"/>
                    <a:pt x="23" y="32"/>
                  </a:cubicBezTo>
                  <a:cubicBezTo>
                    <a:pt x="22" y="31"/>
                    <a:pt x="22" y="31"/>
                    <a:pt x="21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17" y="32"/>
                    <a:pt x="15" y="33"/>
                    <a:pt x="12" y="35"/>
                  </a:cubicBezTo>
                  <a:cubicBezTo>
                    <a:pt x="12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5"/>
                    <a:pt x="9" y="35"/>
                    <a:pt x="9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7" y="33"/>
                    <a:pt x="8" y="32"/>
                  </a:cubicBezTo>
                  <a:cubicBezTo>
                    <a:pt x="13" y="26"/>
                    <a:pt x="17" y="20"/>
                    <a:pt x="22" y="14"/>
                  </a:cubicBezTo>
                  <a:cubicBezTo>
                    <a:pt x="22" y="13"/>
                    <a:pt x="22" y="12"/>
                    <a:pt x="22" y="12"/>
                  </a:cubicBezTo>
                  <a:cubicBezTo>
                    <a:pt x="21" y="11"/>
                    <a:pt x="21" y="11"/>
                    <a:pt x="20" y="11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6" y="13"/>
                    <a:pt x="12" y="16"/>
                    <a:pt x="8" y="18"/>
                  </a:cubicBezTo>
                  <a:cubicBezTo>
                    <a:pt x="7" y="18"/>
                    <a:pt x="6" y="19"/>
                    <a:pt x="6" y="19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4" y="18"/>
                  </a:cubicBezTo>
                  <a:cubicBezTo>
                    <a:pt x="4" y="17"/>
                    <a:pt x="4" y="16"/>
                    <a:pt x="4" y="15"/>
                  </a:cubicBezTo>
                  <a:cubicBezTo>
                    <a:pt x="4" y="15"/>
                    <a:pt x="4" y="14"/>
                    <a:pt x="4" y="13"/>
                  </a:cubicBezTo>
                  <a:cubicBezTo>
                    <a:pt x="5" y="10"/>
                    <a:pt x="7" y="6"/>
                    <a:pt x="10" y="3"/>
                  </a:cubicBezTo>
                  <a:cubicBezTo>
                    <a:pt x="10" y="2"/>
                    <a:pt x="10" y="1"/>
                    <a:pt x="10" y="0"/>
                  </a:cubicBezTo>
                  <a:cubicBezTo>
                    <a:pt x="9" y="0"/>
                    <a:pt x="9" y="0"/>
                    <a:pt x="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4" name="Freeform 846"/>
            <p:cNvSpPr>
              <a:spLocks/>
            </p:cNvSpPr>
            <p:nvPr/>
          </p:nvSpPr>
          <p:spPr bwMode="auto">
            <a:xfrm>
              <a:off x="2649885" y="4516337"/>
              <a:ext cx="52870" cy="144272"/>
            </a:xfrm>
            <a:custGeom>
              <a:avLst/>
              <a:gdLst>
                <a:gd name="T0" fmla="*/ 7 w 25"/>
                <a:gd name="T1" fmla="*/ 0 h 68"/>
                <a:gd name="T2" fmla="*/ 0 w 25"/>
                <a:gd name="T3" fmla="*/ 15 h 68"/>
                <a:gd name="T4" fmla="*/ 5 w 25"/>
                <a:gd name="T5" fmla="*/ 23 h 68"/>
                <a:gd name="T6" fmla="*/ 11 w 25"/>
                <a:gd name="T7" fmla="*/ 21 h 68"/>
                <a:gd name="T8" fmla="*/ 6 w 25"/>
                <a:gd name="T9" fmla="*/ 29 h 68"/>
                <a:gd name="T10" fmla="*/ 4 w 25"/>
                <a:gd name="T11" fmla="*/ 36 h 68"/>
                <a:gd name="T12" fmla="*/ 9 w 25"/>
                <a:gd name="T13" fmla="*/ 39 h 68"/>
                <a:gd name="T14" fmla="*/ 7 w 25"/>
                <a:gd name="T15" fmla="*/ 49 h 68"/>
                <a:gd name="T16" fmla="*/ 18 w 25"/>
                <a:gd name="T17" fmla="*/ 49 h 68"/>
                <a:gd name="T18" fmla="*/ 9 w 25"/>
                <a:gd name="T19" fmla="*/ 63 h 68"/>
                <a:gd name="T20" fmla="*/ 11 w 25"/>
                <a:gd name="T21" fmla="*/ 67 h 68"/>
                <a:gd name="T22" fmla="*/ 16 w 25"/>
                <a:gd name="T23" fmla="*/ 68 h 68"/>
                <a:gd name="T24" fmla="*/ 20 w 25"/>
                <a:gd name="T25" fmla="*/ 66 h 68"/>
                <a:gd name="T26" fmla="*/ 21 w 25"/>
                <a:gd name="T27" fmla="*/ 66 h 68"/>
                <a:gd name="T28" fmla="*/ 21 w 25"/>
                <a:gd name="T29" fmla="*/ 63 h 68"/>
                <a:gd name="T30" fmla="*/ 15 w 25"/>
                <a:gd name="T31" fmla="*/ 64 h 68"/>
                <a:gd name="T32" fmla="*/ 15 w 25"/>
                <a:gd name="T33" fmla="*/ 64 h 68"/>
                <a:gd name="T34" fmla="*/ 13 w 25"/>
                <a:gd name="T35" fmla="*/ 63 h 68"/>
                <a:gd name="T36" fmla="*/ 25 w 25"/>
                <a:gd name="T37" fmla="*/ 46 h 68"/>
                <a:gd name="T38" fmla="*/ 23 w 25"/>
                <a:gd name="T39" fmla="*/ 43 h 68"/>
                <a:gd name="T40" fmla="*/ 12 w 25"/>
                <a:gd name="T41" fmla="*/ 46 h 68"/>
                <a:gd name="T42" fmla="*/ 14 w 25"/>
                <a:gd name="T43" fmla="*/ 39 h 68"/>
                <a:gd name="T44" fmla="*/ 23 w 25"/>
                <a:gd name="T45" fmla="*/ 32 h 68"/>
                <a:gd name="T46" fmla="*/ 21 w 25"/>
                <a:gd name="T47" fmla="*/ 31 h 68"/>
                <a:gd name="T48" fmla="*/ 11 w 25"/>
                <a:gd name="T49" fmla="*/ 35 h 68"/>
                <a:gd name="T50" fmla="*/ 10 w 25"/>
                <a:gd name="T51" fmla="*/ 35 h 68"/>
                <a:gd name="T52" fmla="*/ 8 w 25"/>
                <a:gd name="T53" fmla="*/ 34 h 68"/>
                <a:gd name="T54" fmla="*/ 9 w 25"/>
                <a:gd name="T55" fmla="*/ 32 h 68"/>
                <a:gd name="T56" fmla="*/ 22 w 25"/>
                <a:gd name="T57" fmla="*/ 12 h 68"/>
                <a:gd name="T58" fmla="*/ 20 w 25"/>
                <a:gd name="T59" fmla="*/ 11 h 68"/>
                <a:gd name="T60" fmla="*/ 6 w 25"/>
                <a:gd name="T61" fmla="*/ 19 h 68"/>
                <a:gd name="T62" fmla="*/ 6 w 25"/>
                <a:gd name="T63" fmla="*/ 19 h 68"/>
                <a:gd name="T64" fmla="*/ 4 w 25"/>
                <a:gd name="T65" fmla="*/ 15 h 68"/>
                <a:gd name="T66" fmla="*/ 10 w 25"/>
                <a:gd name="T67" fmla="*/ 3 h 68"/>
                <a:gd name="T68" fmla="*/ 9 w 25"/>
                <a:gd name="T6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68">
                  <a:moveTo>
                    <a:pt x="9" y="0"/>
                  </a:moveTo>
                  <a:cubicBezTo>
                    <a:pt x="8" y="0"/>
                    <a:pt x="8" y="0"/>
                    <a:pt x="7" y="0"/>
                  </a:cubicBezTo>
                  <a:cubicBezTo>
                    <a:pt x="4" y="4"/>
                    <a:pt x="2" y="8"/>
                    <a:pt x="1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7"/>
                    <a:pt x="1" y="18"/>
                    <a:pt x="1" y="20"/>
                  </a:cubicBezTo>
                  <a:cubicBezTo>
                    <a:pt x="2" y="21"/>
                    <a:pt x="4" y="23"/>
                    <a:pt x="5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23"/>
                    <a:pt x="10" y="22"/>
                    <a:pt x="11" y="21"/>
                  </a:cubicBezTo>
                  <a:cubicBezTo>
                    <a:pt x="12" y="21"/>
                    <a:pt x="12" y="20"/>
                    <a:pt x="13" y="20"/>
                  </a:cubicBezTo>
                  <a:cubicBezTo>
                    <a:pt x="11" y="23"/>
                    <a:pt x="8" y="26"/>
                    <a:pt x="6" y="29"/>
                  </a:cubicBezTo>
                  <a:cubicBezTo>
                    <a:pt x="5" y="30"/>
                    <a:pt x="4" y="32"/>
                    <a:pt x="4" y="34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5" y="37"/>
                    <a:pt x="6" y="38"/>
                    <a:pt x="6" y="38"/>
                  </a:cubicBezTo>
                  <a:cubicBezTo>
                    <a:pt x="7" y="39"/>
                    <a:pt x="8" y="39"/>
                    <a:pt x="9" y="39"/>
                  </a:cubicBezTo>
                  <a:cubicBezTo>
                    <a:pt x="7" y="41"/>
                    <a:pt x="6" y="44"/>
                    <a:pt x="6" y="47"/>
                  </a:cubicBezTo>
                  <a:cubicBezTo>
                    <a:pt x="5" y="48"/>
                    <a:pt x="6" y="49"/>
                    <a:pt x="7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4" y="50"/>
                    <a:pt x="16" y="50"/>
                    <a:pt x="18" y="49"/>
                  </a:cubicBezTo>
                  <a:cubicBezTo>
                    <a:pt x="15" y="53"/>
                    <a:pt x="13" y="56"/>
                    <a:pt x="10" y="60"/>
                  </a:cubicBezTo>
                  <a:cubicBezTo>
                    <a:pt x="10" y="60"/>
                    <a:pt x="9" y="61"/>
                    <a:pt x="9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5"/>
                    <a:pt x="10" y="66"/>
                    <a:pt x="11" y="67"/>
                  </a:cubicBezTo>
                  <a:cubicBezTo>
                    <a:pt x="12" y="67"/>
                    <a:pt x="13" y="68"/>
                    <a:pt x="15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8" y="67"/>
                    <a:pt x="19" y="66"/>
                    <a:pt x="20" y="66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2" y="66"/>
                    <a:pt x="23" y="66"/>
                    <a:pt x="23" y="65"/>
                  </a:cubicBezTo>
                  <a:cubicBezTo>
                    <a:pt x="23" y="64"/>
                    <a:pt x="23" y="63"/>
                    <a:pt x="21" y="63"/>
                  </a:cubicBezTo>
                  <a:cubicBezTo>
                    <a:pt x="21" y="62"/>
                    <a:pt x="21" y="62"/>
                    <a:pt x="20" y="62"/>
                  </a:cubicBezTo>
                  <a:cubicBezTo>
                    <a:pt x="18" y="62"/>
                    <a:pt x="16" y="63"/>
                    <a:pt x="15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4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2"/>
                  </a:cubicBezTo>
                  <a:cubicBezTo>
                    <a:pt x="17" y="57"/>
                    <a:pt x="21" y="51"/>
                    <a:pt x="25" y="46"/>
                  </a:cubicBezTo>
                  <a:cubicBezTo>
                    <a:pt x="25" y="45"/>
                    <a:pt x="25" y="44"/>
                    <a:pt x="25" y="43"/>
                  </a:cubicBezTo>
                  <a:cubicBezTo>
                    <a:pt x="24" y="43"/>
                    <a:pt x="24" y="43"/>
                    <a:pt x="23" y="43"/>
                  </a:cubicBezTo>
                  <a:cubicBezTo>
                    <a:pt x="23" y="43"/>
                    <a:pt x="23" y="43"/>
                    <a:pt x="22" y="43"/>
                  </a:cubicBezTo>
                  <a:cubicBezTo>
                    <a:pt x="19" y="45"/>
                    <a:pt x="16" y="46"/>
                    <a:pt x="12" y="46"/>
                  </a:cubicBezTo>
                  <a:cubicBezTo>
                    <a:pt x="12" y="46"/>
                    <a:pt x="11" y="46"/>
                    <a:pt x="10" y="46"/>
                  </a:cubicBezTo>
                  <a:cubicBezTo>
                    <a:pt x="11" y="43"/>
                    <a:pt x="13" y="41"/>
                    <a:pt x="14" y="39"/>
                  </a:cubicBezTo>
                  <a:cubicBezTo>
                    <a:pt x="18" y="38"/>
                    <a:pt x="21" y="37"/>
                    <a:pt x="23" y="34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1"/>
                    <a:pt x="22" y="31"/>
                    <a:pt x="22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18" y="32"/>
                    <a:pt x="15" y="33"/>
                    <a:pt x="13" y="35"/>
                  </a:cubicBezTo>
                  <a:cubicBezTo>
                    <a:pt x="12" y="35"/>
                    <a:pt x="12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0" y="35"/>
                    <a:pt x="10" y="35"/>
                  </a:cubicBezTo>
                  <a:cubicBezTo>
                    <a:pt x="9" y="35"/>
                    <a:pt x="9" y="35"/>
                    <a:pt x="8" y="35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3"/>
                    <a:pt x="9" y="32"/>
                  </a:cubicBezTo>
                  <a:cubicBezTo>
                    <a:pt x="13" y="26"/>
                    <a:pt x="18" y="20"/>
                    <a:pt x="23" y="14"/>
                  </a:cubicBezTo>
                  <a:cubicBezTo>
                    <a:pt x="23" y="13"/>
                    <a:pt x="23" y="12"/>
                    <a:pt x="22" y="12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1"/>
                    <a:pt x="20" y="11"/>
                    <a:pt x="20" y="11"/>
                  </a:cubicBezTo>
                  <a:cubicBezTo>
                    <a:pt x="16" y="13"/>
                    <a:pt x="12" y="16"/>
                    <a:pt x="9" y="18"/>
                  </a:cubicBezTo>
                  <a:cubicBezTo>
                    <a:pt x="8" y="18"/>
                    <a:pt x="7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19"/>
                    <a:pt x="5" y="19"/>
                    <a:pt x="5" y="18"/>
                  </a:cubicBezTo>
                  <a:cubicBezTo>
                    <a:pt x="5" y="17"/>
                    <a:pt x="4" y="16"/>
                    <a:pt x="4" y="15"/>
                  </a:cubicBezTo>
                  <a:cubicBezTo>
                    <a:pt x="4" y="15"/>
                    <a:pt x="4" y="14"/>
                    <a:pt x="5" y="13"/>
                  </a:cubicBezTo>
                  <a:cubicBezTo>
                    <a:pt x="6" y="10"/>
                    <a:pt x="8" y="6"/>
                    <a:pt x="10" y="3"/>
                  </a:cubicBezTo>
                  <a:cubicBezTo>
                    <a:pt x="11" y="2"/>
                    <a:pt x="11" y="1"/>
                    <a:pt x="10" y="0"/>
                  </a:cubicBezTo>
                  <a:cubicBezTo>
                    <a:pt x="10" y="0"/>
                    <a:pt x="9" y="0"/>
                    <a:pt x="9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5" name="Freeform 853"/>
            <p:cNvSpPr>
              <a:spLocks noEditPoints="1"/>
            </p:cNvSpPr>
            <p:nvPr/>
          </p:nvSpPr>
          <p:spPr bwMode="auto">
            <a:xfrm>
              <a:off x="2950975" y="4448233"/>
              <a:ext cx="170259" cy="195350"/>
            </a:xfrm>
            <a:custGeom>
              <a:avLst/>
              <a:gdLst>
                <a:gd name="T0" fmla="*/ 59 w 80"/>
                <a:gd name="T1" fmla="*/ 56 h 92"/>
                <a:gd name="T2" fmla="*/ 50 w 80"/>
                <a:gd name="T3" fmla="*/ 58 h 92"/>
                <a:gd name="T4" fmla="*/ 9 w 80"/>
                <a:gd name="T5" fmla="*/ 78 h 92"/>
                <a:gd name="T6" fmla="*/ 13 w 80"/>
                <a:gd name="T7" fmla="*/ 82 h 92"/>
                <a:gd name="T8" fmla="*/ 67 w 80"/>
                <a:gd name="T9" fmla="*/ 40 h 92"/>
                <a:gd name="T10" fmla="*/ 64 w 80"/>
                <a:gd name="T11" fmla="*/ 42 h 92"/>
                <a:gd name="T12" fmla="*/ 66 w 80"/>
                <a:gd name="T13" fmla="*/ 38 h 92"/>
                <a:gd name="T14" fmla="*/ 47 w 80"/>
                <a:gd name="T15" fmla="*/ 57 h 92"/>
                <a:gd name="T16" fmla="*/ 25 w 80"/>
                <a:gd name="T17" fmla="*/ 34 h 92"/>
                <a:gd name="T18" fmla="*/ 39 w 80"/>
                <a:gd name="T19" fmla="*/ 19 h 92"/>
                <a:gd name="T20" fmla="*/ 37 w 80"/>
                <a:gd name="T21" fmla="*/ 24 h 92"/>
                <a:gd name="T22" fmla="*/ 35 w 80"/>
                <a:gd name="T23" fmla="*/ 31 h 92"/>
                <a:gd name="T24" fmla="*/ 56 w 80"/>
                <a:gd name="T25" fmla="*/ 46 h 92"/>
                <a:gd name="T26" fmla="*/ 57 w 80"/>
                <a:gd name="T27" fmla="*/ 46 h 92"/>
                <a:gd name="T28" fmla="*/ 68 w 80"/>
                <a:gd name="T29" fmla="*/ 44 h 92"/>
                <a:gd name="T30" fmla="*/ 62 w 80"/>
                <a:gd name="T31" fmla="*/ 54 h 92"/>
                <a:gd name="T32" fmla="*/ 59 w 80"/>
                <a:gd name="T33" fmla="*/ 54 h 92"/>
                <a:gd name="T34" fmla="*/ 48 w 80"/>
                <a:gd name="T35" fmla="*/ 57 h 92"/>
                <a:gd name="T36" fmla="*/ 39 w 80"/>
                <a:gd name="T37" fmla="*/ 31 h 92"/>
                <a:gd name="T38" fmla="*/ 57 w 80"/>
                <a:gd name="T39" fmla="*/ 20 h 92"/>
                <a:gd name="T40" fmla="*/ 71 w 80"/>
                <a:gd name="T41" fmla="*/ 25 h 92"/>
                <a:gd name="T42" fmla="*/ 63 w 80"/>
                <a:gd name="T43" fmla="*/ 24 h 92"/>
                <a:gd name="T44" fmla="*/ 62 w 80"/>
                <a:gd name="T45" fmla="*/ 26 h 92"/>
                <a:gd name="T46" fmla="*/ 68 w 80"/>
                <a:gd name="T47" fmla="*/ 28 h 92"/>
                <a:gd name="T48" fmla="*/ 61 w 80"/>
                <a:gd name="T49" fmla="*/ 28 h 92"/>
                <a:gd name="T50" fmla="*/ 66 w 80"/>
                <a:gd name="T51" fmla="*/ 31 h 92"/>
                <a:gd name="T52" fmla="*/ 59 w 80"/>
                <a:gd name="T53" fmla="*/ 31 h 92"/>
                <a:gd name="T54" fmla="*/ 58 w 80"/>
                <a:gd name="T55" fmla="*/ 33 h 92"/>
                <a:gd name="T56" fmla="*/ 65 w 80"/>
                <a:gd name="T57" fmla="*/ 33 h 92"/>
                <a:gd name="T58" fmla="*/ 56 w 80"/>
                <a:gd name="T59" fmla="*/ 35 h 92"/>
                <a:gd name="T60" fmla="*/ 62 w 80"/>
                <a:gd name="T61" fmla="*/ 37 h 92"/>
                <a:gd name="T62" fmla="*/ 55 w 80"/>
                <a:gd name="T63" fmla="*/ 38 h 92"/>
                <a:gd name="T64" fmla="*/ 54 w 80"/>
                <a:gd name="T65" fmla="*/ 39 h 92"/>
                <a:gd name="T66" fmla="*/ 59 w 80"/>
                <a:gd name="T67" fmla="*/ 40 h 92"/>
                <a:gd name="T68" fmla="*/ 52 w 80"/>
                <a:gd name="T69" fmla="*/ 41 h 92"/>
                <a:gd name="T70" fmla="*/ 51 w 80"/>
                <a:gd name="T71" fmla="*/ 42 h 92"/>
                <a:gd name="T72" fmla="*/ 51 w 80"/>
                <a:gd name="T73" fmla="*/ 43 h 92"/>
                <a:gd name="T74" fmla="*/ 54 w 80"/>
                <a:gd name="T75" fmla="*/ 9 h 92"/>
                <a:gd name="T76" fmla="*/ 61 w 80"/>
                <a:gd name="T77" fmla="*/ 4 h 92"/>
                <a:gd name="T78" fmla="*/ 72 w 80"/>
                <a:gd name="T79" fmla="*/ 8 h 92"/>
                <a:gd name="T80" fmla="*/ 70 w 80"/>
                <a:gd name="T81" fmla="*/ 20 h 92"/>
                <a:gd name="T82" fmla="*/ 60 w 80"/>
                <a:gd name="T83" fmla="*/ 0 h 92"/>
                <a:gd name="T84" fmla="*/ 52 w 80"/>
                <a:gd name="T85" fmla="*/ 3 h 92"/>
                <a:gd name="T86" fmla="*/ 39 w 80"/>
                <a:gd name="T87" fmla="*/ 15 h 92"/>
                <a:gd name="T88" fmla="*/ 22 w 80"/>
                <a:gd name="T89" fmla="*/ 34 h 92"/>
                <a:gd name="T90" fmla="*/ 6 w 80"/>
                <a:gd name="T91" fmla="*/ 76 h 92"/>
                <a:gd name="T92" fmla="*/ 3 w 80"/>
                <a:gd name="T93" fmla="*/ 84 h 92"/>
                <a:gd name="T94" fmla="*/ 2 w 80"/>
                <a:gd name="T95" fmla="*/ 92 h 92"/>
                <a:gd name="T96" fmla="*/ 16 w 80"/>
                <a:gd name="T97" fmla="*/ 85 h 92"/>
                <a:gd name="T98" fmla="*/ 52 w 80"/>
                <a:gd name="T99" fmla="*/ 61 h 92"/>
                <a:gd name="T100" fmla="*/ 71 w 80"/>
                <a:gd name="T101" fmla="*/ 44 h 92"/>
                <a:gd name="T102" fmla="*/ 79 w 80"/>
                <a:gd name="T103" fmla="*/ 18 h 92"/>
                <a:gd name="T104" fmla="*/ 60 w 80"/>
                <a:gd name="T10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0" h="92">
                  <a:moveTo>
                    <a:pt x="50" y="58"/>
                  </a:moveTo>
                  <a:cubicBezTo>
                    <a:pt x="50" y="58"/>
                    <a:pt x="50" y="58"/>
                    <a:pt x="50" y="58"/>
                  </a:cubicBezTo>
                  <a:cubicBezTo>
                    <a:pt x="53" y="57"/>
                    <a:pt x="56" y="57"/>
                    <a:pt x="59" y="56"/>
                  </a:cubicBezTo>
                  <a:cubicBezTo>
                    <a:pt x="58" y="57"/>
                    <a:pt x="56" y="57"/>
                    <a:pt x="55" y="58"/>
                  </a:cubicBezTo>
                  <a:cubicBezTo>
                    <a:pt x="54" y="57"/>
                    <a:pt x="54" y="57"/>
                    <a:pt x="54" y="57"/>
                  </a:cubicBezTo>
                  <a:cubicBezTo>
                    <a:pt x="53" y="57"/>
                    <a:pt x="51" y="57"/>
                    <a:pt x="50" y="58"/>
                  </a:cubicBezTo>
                  <a:moveTo>
                    <a:pt x="6" y="86"/>
                  </a:moveTo>
                  <a:cubicBezTo>
                    <a:pt x="6" y="86"/>
                    <a:pt x="6" y="86"/>
                    <a:pt x="6" y="86"/>
                  </a:cubicBezTo>
                  <a:cubicBezTo>
                    <a:pt x="7" y="83"/>
                    <a:pt x="8" y="80"/>
                    <a:pt x="9" y="78"/>
                  </a:cubicBezTo>
                  <a:cubicBezTo>
                    <a:pt x="11" y="76"/>
                    <a:pt x="22" y="63"/>
                    <a:pt x="30" y="53"/>
                  </a:cubicBezTo>
                  <a:cubicBezTo>
                    <a:pt x="32" y="54"/>
                    <a:pt x="33" y="55"/>
                    <a:pt x="35" y="56"/>
                  </a:cubicBezTo>
                  <a:cubicBezTo>
                    <a:pt x="13" y="82"/>
                    <a:pt x="13" y="82"/>
                    <a:pt x="13" y="82"/>
                  </a:cubicBezTo>
                  <a:cubicBezTo>
                    <a:pt x="6" y="86"/>
                    <a:pt x="6" y="86"/>
                    <a:pt x="6" y="86"/>
                  </a:cubicBezTo>
                  <a:moveTo>
                    <a:pt x="64" y="42"/>
                  </a:moveTo>
                  <a:cubicBezTo>
                    <a:pt x="65" y="41"/>
                    <a:pt x="66" y="41"/>
                    <a:pt x="67" y="40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6" y="41"/>
                    <a:pt x="65" y="41"/>
                    <a:pt x="64" y="42"/>
                  </a:cubicBezTo>
                  <a:moveTo>
                    <a:pt x="65" y="39"/>
                  </a:moveTo>
                  <a:cubicBezTo>
                    <a:pt x="65" y="39"/>
                    <a:pt x="66" y="38"/>
                    <a:pt x="66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6" y="39"/>
                    <a:pt x="65" y="39"/>
                    <a:pt x="65" y="39"/>
                  </a:cubicBezTo>
                  <a:moveTo>
                    <a:pt x="48" y="57"/>
                  </a:moveTo>
                  <a:cubicBezTo>
                    <a:pt x="47" y="57"/>
                    <a:pt x="47" y="57"/>
                    <a:pt x="47" y="57"/>
                  </a:cubicBezTo>
                  <a:cubicBezTo>
                    <a:pt x="41" y="56"/>
                    <a:pt x="34" y="52"/>
                    <a:pt x="31" y="48"/>
                  </a:cubicBezTo>
                  <a:cubicBezTo>
                    <a:pt x="27" y="44"/>
                    <a:pt x="25" y="39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29"/>
                    <a:pt x="27" y="24"/>
                    <a:pt x="31" y="22"/>
                  </a:cubicBezTo>
                  <a:cubicBezTo>
                    <a:pt x="33" y="20"/>
                    <a:pt x="36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40" y="19"/>
                    <a:pt x="40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7" y="23"/>
                    <a:pt x="37" y="23"/>
                    <a:pt x="37" y="24"/>
                  </a:cubicBezTo>
                  <a:cubicBezTo>
                    <a:pt x="37" y="24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7"/>
                    <a:pt x="35" y="29"/>
                    <a:pt x="35" y="31"/>
                  </a:cubicBezTo>
                  <a:cubicBezTo>
                    <a:pt x="35" y="35"/>
                    <a:pt x="37" y="40"/>
                    <a:pt x="40" y="43"/>
                  </a:cubicBezTo>
                  <a:cubicBezTo>
                    <a:pt x="43" y="46"/>
                    <a:pt x="47" y="47"/>
                    <a:pt x="51" y="47"/>
                  </a:cubicBezTo>
                  <a:cubicBezTo>
                    <a:pt x="53" y="47"/>
                    <a:pt x="54" y="47"/>
                    <a:pt x="56" y="46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1" y="45"/>
                    <a:pt x="64" y="44"/>
                    <a:pt x="67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43"/>
                    <a:pt x="68" y="43"/>
                    <a:pt x="68" y="44"/>
                  </a:cubicBezTo>
                  <a:cubicBezTo>
                    <a:pt x="68" y="48"/>
                    <a:pt x="66" y="52"/>
                    <a:pt x="63" y="54"/>
                  </a:cubicBezTo>
                  <a:cubicBezTo>
                    <a:pt x="63" y="54"/>
                    <a:pt x="63" y="54"/>
                    <a:pt x="62" y="55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2" y="54"/>
                    <a:pt x="62" y="54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0" y="54"/>
                    <a:pt x="60" y="54"/>
                    <a:pt x="59" y="54"/>
                  </a:cubicBezTo>
                  <a:cubicBezTo>
                    <a:pt x="56" y="55"/>
                    <a:pt x="52" y="56"/>
                    <a:pt x="48" y="56"/>
                  </a:cubicBezTo>
                  <a:cubicBezTo>
                    <a:pt x="48" y="56"/>
                    <a:pt x="47" y="57"/>
                    <a:pt x="48" y="57"/>
                  </a:cubicBezTo>
                  <a:cubicBezTo>
                    <a:pt x="48" y="57"/>
                    <a:pt x="48" y="57"/>
                    <a:pt x="48" y="57"/>
                  </a:cubicBezTo>
                  <a:moveTo>
                    <a:pt x="51" y="43"/>
                  </a:moveTo>
                  <a:cubicBezTo>
                    <a:pt x="48" y="43"/>
                    <a:pt x="45" y="42"/>
                    <a:pt x="42" y="40"/>
                  </a:cubicBezTo>
                  <a:cubicBezTo>
                    <a:pt x="40" y="38"/>
                    <a:pt x="39" y="34"/>
                    <a:pt x="39" y="31"/>
                  </a:cubicBezTo>
                  <a:cubicBezTo>
                    <a:pt x="39" y="30"/>
                    <a:pt x="39" y="28"/>
                    <a:pt x="40" y="27"/>
                  </a:cubicBezTo>
                  <a:cubicBezTo>
                    <a:pt x="44" y="21"/>
                    <a:pt x="47" y="16"/>
                    <a:pt x="51" y="10"/>
                  </a:cubicBezTo>
                  <a:cubicBezTo>
                    <a:pt x="51" y="14"/>
                    <a:pt x="54" y="17"/>
                    <a:pt x="57" y="20"/>
                  </a:cubicBezTo>
                  <a:cubicBezTo>
                    <a:pt x="61" y="23"/>
                    <a:pt x="66" y="24"/>
                    <a:pt x="70" y="24"/>
                  </a:cubicBezTo>
                  <a:cubicBezTo>
                    <a:pt x="70" y="24"/>
                    <a:pt x="71" y="24"/>
                    <a:pt x="72" y="24"/>
                  </a:cubicBezTo>
                  <a:cubicBezTo>
                    <a:pt x="71" y="24"/>
                    <a:pt x="71" y="25"/>
                    <a:pt x="71" y="25"/>
                  </a:cubicBezTo>
                  <a:cubicBezTo>
                    <a:pt x="70" y="25"/>
                    <a:pt x="70" y="25"/>
                    <a:pt x="70" y="25"/>
                  </a:cubicBezTo>
                  <a:cubicBezTo>
                    <a:pt x="69" y="25"/>
                    <a:pt x="69" y="25"/>
                    <a:pt x="68" y="25"/>
                  </a:cubicBezTo>
                  <a:cubicBezTo>
                    <a:pt x="66" y="25"/>
                    <a:pt x="65" y="25"/>
                    <a:pt x="63" y="24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2" y="24"/>
                    <a:pt x="62" y="25"/>
                    <a:pt x="62" y="25"/>
                  </a:cubicBezTo>
                  <a:cubicBezTo>
                    <a:pt x="62" y="25"/>
                    <a:pt x="62" y="26"/>
                    <a:pt x="62" y="26"/>
                  </a:cubicBezTo>
                  <a:cubicBezTo>
                    <a:pt x="64" y="26"/>
                    <a:pt x="66" y="27"/>
                    <a:pt x="68" y="27"/>
                  </a:cubicBezTo>
                  <a:cubicBezTo>
                    <a:pt x="69" y="27"/>
                    <a:pt x="69" y="27"/>
                    <a:pt x="70" y="27"/>
                  </a:cubicBezTo>
                  <a:cubicBezTo>
                    <a:pt x="69" y="27"/>
                    <a:pt x="69" y="28"/>
                    <a:pt x="68" y="28"/>
                  </a:cubicBezTo>
                  <a:cubicBezTo>
                    <a:pt x="66" y="28"/>
                    <a:pt x="64" y="28"/>
                    <a:pt x="62" y="2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7"/>
                    <a:pt x="61" y="27"/>
                    <a:pt x="61" y="28"/>
                  </a:cubicBezTo>
                  <a:cubicBezTo>
                    <a:pt x="61" y="28"/>
                    <a:pt x="61" y="29"/>
                    <a:pt x="61" y="29"/>
                  </a:cubicBezTo>
                  <a:cubicBezTo>
                    <a:pt x="63" y="29"/>
                    <a:pt x="65" y="30"/>
                    <a:pt x="67" y="30"/>
                  </a:cubicBezTo>
                  <a:cubicBezTo>
                    <a:pt x="67" y="30"/>
                    <a:pt x="67" y="31"/>
                    <a:pt x="66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5" y="31"/>
                    <a:pt x="64" y="31"/>
                    <a:pt x="63" y="31"/>
                  </a:cubicBezTo>
                  <a:cubicBezTo>
                    <a:pt x="62" y="31"/>
                    <a:pt x="60" y="31"/>
                    <a:pt x="59" y="31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2"/>
                  </a:cubicBezTo>
                  <a:cubicBezTo>
                    <a:pt x="58" y="32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60" y="33"/>
                    <a:pt x="62" y="33"/>
                    <a:pt x="63" y="33"/>
                  </a:cubicBezTo>
                  <a:cubicBezTo>
                    <a:pt x="64" y="33"/>
                    <a:pt x="64" y="33"/>
                    <a:pt x="65" y="33"/>
                  </a:cubicBezTo>
                  <a:cubicBezTo>
                    <a:pt x="64" y="34"/>
                    <a:pt x="64" y="35"/>
                    <a:pt x="63" y="35"/>
                  </a:cubicBezTo>
                  <a:cubicBezTo>
                    <a:pt x="61" y="35"/>
                    <a:pt x="59" y="35"/>
                    <a:pt x="56" y="35"/>
                  </a:cubicBezTo>
                  <a:cubicBezTo>
                    <a:pt x="56" y="35"/>
                    <a:pt x="56" y="35"/>
                    <a:pt x="56" y="35"/>
                  </a:cubicBezTo>
                  <a:cubicBezTo>
                    <a:pt x="56" y="35"/>
                    <a:pt x="55" y="35"/>
                    <a:pt x="55" y="36"/>
                  </a:cubicBezTo>
                  <a:cubicBezTo>
                    <a:pt x="55" y="36"/>
                    <a:pt x="55" y="36"/>
                    <a:pt x="56" y="37"/>
                  </a:cubicBezTo>
                  <a:cubicBezTo>
                    <a:pt x="58" y="37"/>
                    <a:pt x="60" y="37"/>
                    <a:pt x="62" y="37"/>
                  </a:cubicBezTo>
                  <a:cubicBezTo>
                    <a:pt x="61" y="38"/>
                    <a:pt x="61" y="38"/>
                    <a:pt x="60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9" y="39"/>
                    <a:pt x="57" y="39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4" y="38"/>
                    <a:pt x="54" y="38"/>
                  </a:cubicBezTo>
                  <a:cubicBezTo>
                    <a:pt x="54" y="38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0"/>
                    <a:pt x="57" y="40"/>
                    <a:pt x="59" y="40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5" y="42"/>
                    <a:pt x="53" y="41"/>
                    <a:pt x="52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2" y="43"/>
                    <a:pt x="53" y="43"/>
                    <a:pt x="54" y="43"/>
                  </a:cubicBezTo>
                  <a:cubicBezTo>
                    <a:pt x="53" y="43"/>
                    <a:pt x="52" y="43"/>
                    <a:pt x="51" y="43"/>
                  </a:cubicBezTo>
                  <a:cubicBezTo>
                    <a:pt x="51" y="43"/>
                    <a:pt x="51" y="43"/>
                    <a:pt x="51" y="43"/>
                  </a:cubicBezTo>
                  <a:moveTo>
                    <a:pt x="70" y="20"/>
                  </a:moveTo>
                  <a:cubicBezTo>
                    <a:pt x="67" y="20"/>
                    <a:pt x="63" y="19"/>
                    <a:pt x="59" y="17"/>
                  </a:cubicBezTo>
                  <a:cubicBezTo>
                    <a:pt x="56" y="15"/>
                    <a:pt x="54" y="12"/>
                    <a:pt x="54" y="9"/>
                  </a:cubicBezTo>
                  <a:cubicBezTo>
                    <a:pt x="54" y="7"/>
                    <a:pt x="55" y="6"/>
                    <a:pt x="55" y="5"/>
                  </a:cubicBezTo>
                  <a:cubicBezTo>
                    <a:pt x="57" y="4"/>
                    <a:pt x="59" y="4"/>
                    <a:pt x="60" y="4"/>
                  </a:cubicBezTo>
                  <a:cubicBezTo>
                    <a:pt x="60" y="4"/>
                    <a:pt x="61" y="4"/>
                    <a:pt x="61" y="4"/>
                  </a:cubicBezTo>
                  <a:cubicBezTo>
                    <a:pt x="65" y="4"/>
                    <a:pt x="69" y="5"/>
                    <a:pt x="72" y="8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5" y="11"/>
                    <a:pt x="76" y="14"/>
                    <a:pt x="76" y="15"/>
                  </a:cubicBezTo>
                  <a:cubicBezTo>
                    <a:pt x="76" y="17"/>
                    <a:pt x="75" y="19"/>
                    <a:pt x="74" y="19"/>
                  </a:cubicBezTo>
                  <a:cubicBezTo>
                    <a:pt x="73" y="20"/>
                    <a:pt x="72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70" y="20"/>
                    <a:pt x="70" y="20"/>
                    <a:pt x="70" y="20"/>
                  </a:cubicBezTo>
                  <a:moveTo>
                    <a:pt x="60" y="0"/>
                  </a:moveTo>
                  <a:cubicBezTo>
                    <a:pt x="58" y="0"/>
                    <a:pt x="56" y="0"/>
                    <a:pt x="53" y="1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48" y="8"/>
                    <a:pt x="45" y="12"/>
                    <a:pt x="43" y="16"/>
                  </a:cubicBezTo>
                  <a:cubicBezTo>
                    <a:pt x="41" y="16"/>
                    <a:pt x="40" y="15"/>
                    <a:pt x="39" y="15"/>
                  </a:cubicBezTo>
                  <a:cubicBezTo>
                    <a:pt x="35" y="15"/>
                    <a:pt x="32" y="17"/>
                    <a:pt x="29" y="19"/>
                  </a:cubicBezTo>
                  <a:cubicBezTo>
                    <a:pt x="24" y="22"/>
                    <a:pt x="22" y="28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40"/>
                    <a:pt x="24" y="45"/>
                    <a:pt x="28" y="50"/>
                  </a:cubicBezTo>
                  <a:cubicBezTo>
                    <a:pt x="23" y="55"/>
                    <a:pt x="18" y="61"/>
                    <a:pt x="14" y="66"/>
                  </a:cubicBezTo>
                  <a:cubicBezTo>
                    <a:pt x="10" y="72"/>
                    <a:pt x="6" y="76"/>
                    <a:pt x="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8"/>
                    <a:pt x="4" y="81"/>
                    <a:pt x="3" y="84"/>
                  </a:cubicBezTo>
                  <a:cubicBezTo>
                    <a:pt x="1" y="87"/>
                    <a:pt x="1" y="90"/>
                    <a:pt x="1" y="90"/>
                  </a:cubicBezTo>
                  <a:cubicBezTo>
                    <a:pt x="0" y="90"/>
                    <a:pt x="1" y="91"/>
                    <a:pt x="1" y="92"/>
                  </a:cubicBezTo>
                  <a:cubicBezTo>
                    <a:pt x="2" y="92"/>
                    <a:pt x="2" y="92"/>
                    <a:pt x="2" y="92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15" y="85"/>
                    <a:pt x="15" y="85"/>
                    <a:pt x="15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41" y="59"/>
                    <a:pt x="44" y="60"/>
                    <a:pt x="46" y="61"/>
                  </a:cubicBezTo>
                  <a:cubicBezTo>
                    <a:pt x="48" y="61"/>
                    <a:pt x="50" y="61"/>
                    <a:pt x="52" y="61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7" y="61"/>
                    <a:pt x="62" y="60"/>
                    <a:pt x="66" y="57"/>
                  </a:cubicBezTo>
                  <a:cubicBezTo>
                    <a:pt x="69" y="53"/>
                    <a:pt x="71" y="49"/>
                    <a:pt x="71" y="44"/>
                  </a:cubicBezTo>
                  <a:cubicBezTo>
                    <a:pt x="71" y="41"/>
                    <a:pt x="70" y="37"/>
                    <a:pt x="68" y="35"/>
                  </a:cubicBezTo>
                  <a:cubicBezTo>
                    <a:pt x="72" y="30"/>
                    <a:pt x="75" y="25"/>
                    <a:pt x="79" y="20"/>
                  </a:cubicBezTo>
                  <a:cubicBezTo>
                    <a:pt x="79" y="20"/>
                    <a:pt x="79" y="19"/>
                    <a:pt x="79" y="18"/>
                  </a:cubicBezTo>
                  <a:cubicBezTo>
                    <a:pt x="79" y="17"/>
                    <a:pt x="80" y="16"/>
                    <a:pt x="80" y="15"/>
                  </a:cubicBezTo>
                  <a:cubicBezTo>
                    <a:pt x="80" y="12"/>
                    <a:pt x="78" y="9"/>
                    <a:pt x="74" y="6"/>
                  </a:cubicBezTo>
                  <a:cubicBezTo>
                    <a:pt x="71" y="2"/>
                    <a:pt x="66" y="0"/>
                    <a:pt x="6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6" name="Freeform 854"/>
            <p:cNvSpPr>
              <a:spLocks/>
            </p:cNvSpPr>
            <p:nvPr/>
          </p:nvSpPr>
          <p:spPr bwMode="auto">
            <a:xfrm>
              <a:off x="3063883" y="4543220"/>
              <a:ext cx="31364" cy="8961"/>
            </a:xfrm>
            <a:custGeom>
              <a:avLst/>
              <a:gdLst>
                <a:gd name="T0" fmla="*/ 14 w 15"/>
                <a:gd name="T1" fmla="*/ 0 h 4"/>
                <a:gd name="T2" fmla="*/ 13 w 15"/>
                <a:gd name="T3" fmla="*/ 0 h 4"/>
                <a:gd name="T4" fmla="*/ 1 w 15"/>
                <a:gd name="T5" fmla="*/ 3 h 4"/>
                <a:gd name="T6" fmla="*/ 0 w 15"/>
                <a:gd name="T7" fmla="*/ 4 h 4"/>
                <a:gd name="T8" fmla="*/ 1 w 15"/>
                <a:gd name="T9" fmla="*/ 4 h 4"/>
                <a:gd name="T10" fmla="*/ 1 w 15"/>
                <a:gd name="T11" fmla="*/ 4 h 4"/>
                <a:gd name="T12" fmla="*/ 14 w 15"/>
                <a:gd name="T13" fmla="*/ 1 h 4"/>
                <a:gd name="T14" fmla="*/ 14 w 15"/>
                <a:gd name="T15" fmla="*/ 0 h 4"/>
                <a:gd name="T16" fmla="*/ 14 w 1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4"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9" y="1"/>
                    <a:pt x="5" y="2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6" y="4"/>
                    <a:pt x="10" y="3"/>
                    <a:pt x="14" y="1"/>
                  </a:cubicBezTo>
                  <a:cubicBezTo>
                    <a:pt x="14" y="1"/>
                    <a:pt x="15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7" name="Freeform 855"/>
            <p:cNvSpPr>
              <a:spLocks/>
            </p:cNvSpPr>
            <p:nvPr/>
          </p:nvSpPr>
          <p:spPr bwMode="auto">
            <a:xfrm>
              <a:off x="3061195" y="4552181"/>
              <a:ext cx="30467" cy="8065"/>
            </a:xfrm>
            <a:custGeom>
              <a:avLst/>
              <a:gdLst>
                <a:gd name="T0" fmla="*/ 13 w 14"/>
                <a:gd name="T1" fmla="*/ 0 h 4"/>
                <a:gd name="T2" fmla="*/ 13 w 14"/>
                <a:gd name="T3" fmla="*/ 0 h 4"/>
                <a:gd name="T4" fmla="*/ 1 w 14"/>
                <a:gd name="T5" fmla="*/ 3 h 4"/>
                <a:gd name="T6" fmla="*/ 0 w 14"/>
                <a:gd name="T7" fmla="*/ 4 h 4"/>
                <a:gd name="T8" fmla="*/ 1 w 14"/>
                <a:gd name="T9" fmla="*/ 4 h 4"/>
                <a:gd name="T10" fmla="*/ 1 w 14"/>
                <a:gd name="T11" fmla="*/ 4 h 4"/>
                <a:gd name="T12" fmla="*/ 13 w 14"/>
                <a:gd name="T13" fmla="*/ 2 h 4"/>
                <a:gd name="T14" fmla="*/ 14 w 14"/>
                <a:gd name="T15" fmla="*/ 1 h 4"/>
                <a:gd name="T16" fmla="*/ 13 w 14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4"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9" y="2"/>
                    <a:pt x="5" y="2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5" y="4"/>
                    <a:pt x="9" y="3"/>
                    <a:pt x="13" y="2"/>
                  </a:cubicBezTo>
                  <a:cubicBezTo>
                    <a:pt x="14" y="2"/>
                    <a:pt x="14" y="1"/>
                    <a:pt x="14" y="1"/>
                  </a:cubicBezTo>
                  <a:cubicBezTo>
                    <a:pt x="14" y="0"/>
                    <a:pt x="13" y="0"/>
                    <a:pt x="1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8" name="组合 207"/>
          <p:cNvGrpSpPr/>
          <p:nvPr/>
        </p:nvGrpSpPr>
        <p:grpSpPr>
          <a:xfrm>
            <a:off x="5059865" y="3385977"/>
            <a:ext cx="139009" cy="93455"/>
            <a:chOff x="2772651" y="3725080"/>
            <a:chExt cx="265246" cy="178324"/>
          </a:xfrm>
        </p:grpSpPr>
        <p:sp>
          <p:nvSpPr>
            <p:cNvPr id="209" name="Freeform 856"/>
            <p:cNvSpPr>
              <a:spLocks/>
            </p:cNvSpPr>
            <p:nvPr/>
          </p:nvSpPr>
          <p:spPr bwMode="auto">
            <a:xfrm>
              <a:off x="3008325" y="381827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0" name="Freeform 857"/>
            <p:cNvSpPr>
              <a:spLocks/>
            </p:cNvSpPr>
            <p:nvPr/>
          </p:nvSpPr>
          <p:spPr bwMode="auto">
            <a:xfrm>
              <a:off x="3008325" y="381827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1" name="Freeform 858"/>
            <p:cNvSpPr>
              <a:spLocks noEditPoints="1"/>
            </p:cNvSpPr>
            <p:nvPr/>
          </p:nvSpPr>
          <p:spPr bwMode="auto">
            <a:xfrm>
              <a:off x="2772651" y="3725080"/>
              <a:ext cx="265246" cy="178324"/>
            </a:xfrm>
            <a:custGeom>
              <a:avLst/>
              <a:gdLst>
                <a:gd name="T0" fmla="*/ 20 w 125"/>
                <a:gd name="T1" fmla="*/ 58 h 84"/>
                <a:gd name="T2" fmla="*/ 27 w 125"/>
                <a:gd name="T3" fmla="*/ 78 h 84"/>
                <a:gd name="T4" fmla="*/ 53 w 125"/>
                <a:gd name="T5" fmla="*/ 46 h 84"/>
                <a:gd name="T6" fmla="*/ 46 w 125"/>
                <a:gd name="T7" fmla="*/ 75 h 84"/>
                <a:gd name="T8" fmla="*/ 29 w 125"/>
                <a:gd name="T9" fmla="*/ 79 h 84"/>
                <a:gd name="T10" fmla="*/ 37 w 125"/>
                <a:gd name="T11" fmla="*/ 51 h 84"/>
                <a:gd name="T12" fmla="*/ 48 w 125"/>
                <a:gd name="T13" fmla="*/ 46 h 84"/>
                <a:gd name="T14" fmla="*/ 51 w 125"/>
                <a:gd name="T15" fmla="*/ 46 h 84"/>
                <a:gd name="T16" fmla="*/ 31 w 125"/>
                <a:gd name="T17" fmla="*/ 79 h 84"/>
                <a:gd name="T18" fmla="*/ 97 w 125"/>
                <a:gd name="T19" fmla="*/ 25 h 84"/>
                <a:gd name="T20" fmla="*/ 104 w 125"/>
                <a:gd name="T21" fmla="*/ 23 h 84"/>
                <a:gd name="T22" fmla="*/ 101 w 125"/>
                <a:gd name="T23" fmla="*/ 50 h 84"/>
                <a:gd name="T24" fmla="*/ 108 w 125"/>
                <a:gd name="T25" fmla="*/ 24 h 84"/>
                <a:gd name="T26" fmla="*/ 111 w 125"/>
                <a:gd name="T27" fmla="*/ 43 h 84"/>
                <a:gd name="T28" fmla="*/ 111 w 125"/>
                <a:gd name="T29" fmla="*/ 44 h 84"/>
                <a:gd name="T30" fmla="*/ 110 w 125"/>
                <a:gd name="T31" fmla="*/ 44 h 84"/>
                <a:gd name="T32" fmla="*/ 85 w 125"/>
                <a:gd name="T33" fmla="*/ 56 h 84"/>
                <a:gd name="T34" fmla="*/ 74 w 125"/>
                <a:gd name="T35" fmla="*/ 35 h 84"/>
                <a:gd name="T36" fmla="*/ 88 w 125"/>
                <a:gd name="T37" fmla="*/ 54 h 84"/>
                <a:gd name="T38" fmla="*/ 82 w 125"/>
                <a:gd name="T39" fmla="*/ 0 h 84"/>
                <a:gd name="T40" fmla="*/ 82 w 125"/>
                <a:gd name="T41" fmla="*/ 19 h 84"/>
                <a:gd name="T42" fmla="*/ 83 w 125"/>
                <a:gd name="T43" fmla="*/ 11 h 84"/>
                <a:gd name="T44" fmla="*/ 87 w 125"/>
                <a:gd name="T45" fmla="*/ 6 h 84"/>
                <a:gd name="T46" fmla="*/ 105 w 125"/>
                <a:gd name="T47" fmla="*/ 17 h 84"/>
                <a:gd name="T48" fmla="*/ 72 w 125"/>
                <a:gd name="T49" fmla="*/ 30 h 84"/>
                <a:gd name="T50" fmla="*/ 59 w 125"/>
                <a:gd name="T51" fmla="*/ 41 h 84"/>
                <a:gd name="T52" fmla="*/ 50 w 125"/>
                <a:gd name="T53" fmla="*/ 40 h 84"/>
                <a:gd name="T54" fmla="*/ 33 w 125"/>
                <a:gd name="T55" fmla="*/ 46 h 84"/>
                <a:gd name="T56" fmla="*/ 19 w 125"/>
                <a:gd name="T57" fmla="*/ 34 h 84"/>
                <a:gd name="T58" fmla="*/ 24 w 125"/>
                <a:gd name="T59" fmla="*/ 37 h 84"/>
                <a:gd name="T60" fmla="*/ 29 w 125"/>
                <a:gd name="T61" fmla="*/ 41 h 84"/>
                <a:gd name="T62" fmla="*/ 15 w 125"/>
                <a:gd name="T63" fmla="*/ 28 h 84"/>
                <a:gd name="T64" fmla="*/ 4 w 125"/>
                <a:gd name="T65" fmla="*/ 60 h 84"/>
                <a:gd name="T66" fmla="*/ 5 w 125"/>
                <a:gd name="T67" fmla="*/ 71 h 84"/>
                <a:gd name="T68" fmla="*/ 11 w 125"/>
                <a:gd name="T69" fmla="*/ 68 h 84"/>
                <a:gd name="T70" fmla="*/ 18 w 125"/>
                <a:gd name="T71" fmla="*/ 79 h 84"/>
                <a:gd name="T72" fmla="*/ 55 w 125"/>
                <a:gd name="T73" fmla="*/ 76 h 84"/>
                <a:gd name="T74" fmla="*/ 65 w 125"/>
                <a:gd name="T75" fmla="*/ 45 h 84"/>
                <a:gd name="T76" fmla="*/ 72 w 125"/>
                <a:gd name="T77" fmla="*/ 55 h 84"/>
                <a:gd name="T78" fmla="*/ 110 w 125"/>
                <a:gd name="T79" fmla="*/ 52 h 84"/>
                <a:gd name="T80" fmla="*/ 118 w 125"/>
                <a:gd name="T81" fmla="*/ 23 h 84"/>
                <a:gd name="T82" fmla="*/ 96 w 125"/>
                <a:gd name="T83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4">
                  <a:moveTo>
                    <a:pt x="27" y="78"/>
                  </a:moveTo>
                  <a:cubicBezTo>
                    <a:pt x="20" y="74"/>
                    <a:pt x="10" y="62"/>
                    <a:pt x="20" y="58"/>
                  </a:cubicBezTo>
                  <a:cubicBezTo>
                    <a:pt x="25" y="56"/>
                    <a:pt x="30" y="54"/>
                    <a:pt x="36" y="51"/>
                  </a:cubicBezTo>
                  <a:cubicBezTo>
                    <a:pt x="33" y="60"/>
                    <a:pt x="30" y="69"/>
                    <a:pt x="27" y="78"/>
                  </a:cubicBezTo>
                  <a:moveTo>
                    <a:pt x="46" y="75"/>
                  </a:moveTo>
                  <a:cubicBezTo>
                    <a:pt x="48" y="65"/>
                    <a:pt x="50" y="56"/>
                    <a:pt x="53" y="46"/>
                  </a:cubicBezTo>
                  <a:cubicBezTo>
                    <a:pt x="58" y="50"/>
                    <a:pt x="59" y="64"/>
                    <a:pt x="55" y="68"/>
                  </a:cubicBezTo>
                  <a:cubicBezTo>
                    <a:pt x="53" y="70"/>
                    <a:pt x="50" y="73"/>
                    <a:pt x="46" y="75"/>
                  </a:cubicBezTo>
                  <a:moveTo>
                    <a:pt x="31" y="79"/>
                  </a:moveTo>
                  <a:cubicBezTo>
                    <a:pt x="30" y="79"/>
                    <a:pt x="29" y="79"/>
                    <a:pt x="29" y="79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31" y="70"/>
                    <a:pt x="34" y="60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40" y="49"/>
                    <a:pt x="44" y="48"/>
                    <a:pt x="48" y="46"/>
                  </a:cubicBezTo>
                  <a:cubicBezTo>
                    <a:pt x="49" y="46"/>
                    <a:pt x="49" y="46"/>
                    <a:pt x="50" y="46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49" y="56"/>
                    <a:pt x="46" y="66"/>
                    <a:pt x="43" y="76"/>
                  </a:cubicBezTo>
                  <a:cubicBezTo>
                    <a:pt x="39" y="78"/>
                    <a:pt x="35" y="79"/>
                    <a:pt x="31" y="79"/>
                  </a:cubicBezTo>
                  <a:moveTo>
                    <a:pt x="89" y="55"/>
                  </a:moveTo>
                  <a:cubicBezTo>
                    <a:pt x="92" y="45"/>
                    <a:pt x="95" y="35"/>
                    <a:pt x="97" y="25"/>
                  </a:cubicBezTo>
                  <a:cubicBezTo>
                    <a:pt x="99" y="25"/>
                    <a:pt x="100" y="24"/>
                    <a:pt x="101" y="23"/>
                  </a:cubicBezTo>
                  <a:cubicBezTo>
                    <a:pt x="102" y="23"/>
                    <a:pt x="103" y="23"/>
                    <a:pt x="104" y="23"/>
                  </a:cubicBezTo>
                  <a:cubicBezTo>
                    <a:pt x="105" y="23"/>
                    <a:pt x="106" y="23"/>
                    <a:pt x="106" y="23"/>
                  </a:cubicBezTo>
                  <a:cubicBezTo>
                    <a:pt x="104" y="32"/>
                    <a:pt x="103" y="41"/>
                    <a:pt x="101" y="50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4" y="41"/>
                    <a:pt x="106" y="33"/>
                    <a:pt x="108" y="24"/>
                  </a:cubicBezTo>
                  <a:cubicBezTo>
                    <a:pt x="113" y="27"/>
                    <a:pt x="113" y="39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10" y="44"/>
                    <a:pt x="110" y="44"/>
                    <a:pt x="111" y="44"/>
                  </a:cubicBezTo>
                  <a:cubicBezTo>
                    <a:pt x="107" y="50"/>
                    <a:pt x="92" y="56"/>
                    <a:pt x="85" y="56"/>
                  </a:cubicBezTo>
                  <a:cubicBezTo>
                    <a:pt x="85" y="56"/>
                    <a:pt x="85" y="56"/>
                    <a:pt x="85" y="55"/>
                  </a:cubicBezTo>
                  <a:cubicBezTo>
                    <a:pt x="78" y="55"/>
                    <a:pt x="63" y="40"/>
                    <a:pt x="74" y="35"/>
                  </a:cubicBezTo>
                  <a:cubicBezTo>
                    <a:pt x="81" y="32"/>
                    <a:pt x="88" y="29"/>
                    <a:pt x="95" y="26"/>
                  </a:cubicBezTo>
                  <a:cubicBezTo>
                    <a:pt x="93" y="35"/>
                    <a:pt x="90" y="45"/>
                    <a:pt x="88" y="54"/>
                  </a:cubicBezTo>
                  <a:cubicBezTo>
                    <a:pt x="89" y="55"/>
                    <a:pt x="89" y="55"/>
                    <a:pt x="89" y="55"/>
                  </a:cubicBezTo>
                  <a:moveTo>
                    <a:pt x="82" y="0"/>
                  </a:moveTo>
                  <a:cubicBezTo>
                    <a:pt x="78" y="0"/>
                    <a:pt x="75" y="3"/>
                    <a:pt x="77" y="12"/>
                  </a:cubicBezTo>
                  <a:cubicBezTo>
                    <a:pt x="78" y="14"/>
                    <a:pt x="79" y="19"/>
                    <a:pt x="82" y="19"/>
                  </a:cubicBezTo>
                  <a:cubicBezTo>
                    <a:pt x="82" y="19"/>
                    <a:pt x="82" y="19"/>
                    <a:pt x="83" y="18"/>
                  </a:cubicBezTo>
                  <a:cubicBezTo>
                    <a:pt x="86" y="17"/>
                    <a:pt x="83" y="13"/>
                    <a:pt x="83" y="11"/>
                  </a:cubicBezTo>
                  <a:cubicBezTo>
                    <a:pt x="82" y="7"/>
                    <a:pt x="82" y="6"/>
                    <a:pt x="84" y="6"/>
                  </a:cubicBezTo>
                  <a:cubicBezTo>
                    <a:pt x="85" y="6"/>
                    <a:pt x="86" y="6"/>
                    <a:pt x="87" y="6"/>
                  </a:cubicBezTo>
                  <a:cubicBezTo>
                    <a:pt x="95" y="11"/>
                    <a:pt x="104" y="15"/>
                    <a:pt x="112" y="19"/>
                  </a:cubicBezTo>
                  <a:cubicBezTo>
                    <a:pt x="110" y="18"/>
                    <a:pt x="107" y="17"/>
                    <a:pt x="105" y="17"/>
                  </a:cubicBezTo>
                  <a:cubicBezTo>
                    <a:pt x="99" y="17"/>
                    <a:pt x="93" y="21"/>
                    <a:pt x="86" y="23"/>
                  </a:cubicBezTo>
                  <a:cubicBezTo>
                    <a:pt x="82" y="25"/>
                    <a:pt x="77" y="28"/>
                    <a:pt x="72" y="30"/>
                  </a:cubicBezTo>
                  <a:cubicBezTo>
                    <a:pt x="66" y="32"/>
                    <a:pt x="66" y="39"/>
                    <a:pt x="62" y="40"/>
                  </a:cubicBezTo>
                  <a:cubicBezTo>
                    <a:pt x="61" y="41"/>
                    <a:pt x="60" y="41"/>
                    <a:pt x="59" y="41"/>
                  </a:cubicBezTo>
                  <a:cubicBezTo>
                    <a:pt x="57" y="41"/>
                    <a:pt x="56" y="41"/>
                    <a:pt x="55" y="40"/>
                  </a:cubicBezTo>
                  <a:cubicBezTo>
                    <a:pt x="53" y="40"/>
                    <a:pt x="52" y="40"/>
                    <a:pt x="50" y="40"/>
                  </a:cubicBezTo>
                  <a:cubicBezTo>
                    <a:pt x="49" y="40"/>
                    <a:pt x="48" y="40"/>
                    <a:pt x="47" y="40"/>
                  </a:cubicBezTo>
                  <a:cubicBezTo>
                    <a:pt x="42" y="42"/>
                    <a:pt x="37" y="44"/>
                    <a:pt x="33" y="46"/>
                  </a:cubicBezTo>
                  <a:cubicBezTo>
                    <a:pt x="23" y="50"/>
                    <a:pt x="13" y="53"/>
                    <a:pt x="9" y="63"/>
                  </a:cubicBezTo>
                  <a:cubicBezTo>
                    <a:pt x="12" y="53"/>
                    <a:pt x="16" y="43"/>
                    <a:pt x="19" y="34"/>
                  </a:cubicBezTo>
                  <a:cubicBezTo>
                    <a:pt x="19" y="33"/>
                    <a:pt x="19" y="33"/>
                    <a:pt x="20" y="33"/>
                  </a:cubicBezTo>
                  <a:cubicBezTo>
                    <a:pt x="21" y="33"/>
                    <a:pt x="22" y="35"/>
                    <a:pt x="24" y="37"/>
                  </a:cubicBezTo>
                  <a:cubicBezTo>
                    <a:pt x="26" y="39"/>
                    <a:pt x="28" y="41"/>
                    <a:pt x="29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4" y="40"/>
                    <a:pt x="27" y="27"/>
                    <a:pt x="19" y="27"/>
                  </a:cubicBezTo>
                  <a:cubicBezTo>
                    <a:pt x="18" y="27"/>
                    <a:pt x="16" y="27"/>
                    <a:pt x="15" y="28"/>
                  </a:cubicBezTo>
                  <a:cubicBezTo>
                    <a:pt x="12" y="30"/>
                    <a:pt x="12" y="37"/>
                    <a:pt x="11" y="39"/>
                  </a:cubicBezTo>
                  <a:cubicBezTo>
                    <a:pt x="9" y="46"/>
                    <a:pt x="6" y="53"/>
                    <a:pt x="4" y="60"/>
                  </a:cubicBezTo>
                  <a:cubicBezTo>
                    <a:pt x="3" y="63"/>
                    <a:pt x="0" y="69"/>
                    <a:pt x="4" y="71"/>
                  </a:cubicBezTo>
                  <a:cubicBezTo>
                    <a:pt x="4" y="71"/>
                    <a:pt x="4" y="71"/>
                    <a:pt x="5" y="71"/>
                  </a:cubicBezTo>
                  <a:cubicBezTo>
                    <a:pt x="6" y="71"/>
                    <a:pt x="7" y="70"/>
                    <a:pt x="8" y="70"/>
                  </a:cubicBezTo>
                  <a:cubicBezTo>
                    <a:pt x="9" y="69"/>
                    <a:pt x="10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3" y="72"/>
                    <a:pt x="16" y="75"/>
                    <a:pt x="18" y="79"/>
                  </a:cubicBezTo>
                  <a:cubicBezTo>
                    <a:pt x="22" y="83"/>
                    <a:pt x="27" y="84"/>
                    <a:pt x="32" y="84"/>
                  </a:cubicBezTo>
                  <a:cubicBezTo>
                    <a:pt x="40" y="84"/>
                    <a:pt x="48" y="80"/>
                    <a:pt x="55" y="76"/>
                  </a:cubicBezTo>
                  <a:cubicBezTo>
                    <a:pt x="64" y="70"/>
                    <a:pt x="64" y="62"/>
                    <a:pt x="62" y="52"/>
                  </a:cubicBezTo>
                  <a:cubicBezTo>
                    <a:pt x="61" y="47"/>
                    <a:pt x="60" y="47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7" y="45"/>
                    <a:pt x="71" y="53"/>
                    <a:pt x="72" y="55"/>
                  </a:cubicBezTo>
                  <a:cubicBezTo>
                    <a:pt x="76" y="59"/>
                    <a:pt x="81" y="61"/>
                    <a:pt x="86" y="61"/>
                  </a:cubicBezTo>
                  <a:cubicBezTo>
                    <a:pt x="94" y="61"/>
                    <a:pt x="104" y="56"/>
                    <a:pt x="110" y="52"/>
                  </a:cubicBezTo>
                  <a:cubicBezTo>
                    <a:pt x="118" y="47"/>
                    <a:pt x="118" y="39"/>
                    <a:pt x="117" y="31"/>
                  </a:cubicBezTo>
                  <a:cubicBezTo>
                    <a:pt x="116" y="27"/>
                    <a:pt x="114" y="24"/>
                    <a:pt x="118" y="23"/>
                  </a:cubicBezTo>
                  <a:cubicBezTo>
                    <a:pt x="120" y="22"/>
                    <a:pt x="125" y="19"/>
                    <a:pt x="120" y="17"/>
                  </a:cubicBezTo>
                  <a:cubicBezTo>
                    <a:pt x="116" y="11"/>
                    <a:pt x="102" y="7"/>
                    <a:pt x="96" y="4"/>
                  </a:cubicBezTo>
                  <a:cubicBezTo>
                    <a:pt x="92" y="3"/>
                    <a:pt x="87" y="0"/>
                    <a:pt x="8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2" name="Freeform 859"/>
            <p:cNvSpPr>
              <a:spLocks/>
            </p:cNvSpPr>
            <p:nvPr/>
          </p:nvSpPr>
          <p:spPr bwMode="auto">
            <a:xfrm>
              <a:off x="3027143" y="3759131"/>
              <a:ext cx="2688" cy="1792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4988524" y="2377538"/>
            <a:ext cx="172352" cy="228237"/>
            <a:chOff x="553907" y="4057533"/>
            <a:chExt cx="328869" cy="435505"/>
          </a:xfrm>
        </p:grpSpPr>
        <p:sp>
          <p:nvSpPr>
            <p:cNvPr id="214" name="Freeform 873"/>
            <p:cNvSpPr>
              <a:spLocks noEditPoints="1"/>
            </p:cNvSpPr>
            <p:nvPr/>
          </p:nvSpPr>
          <p:spPr bwMode="auto">
            <a:xfrm>
              <a:off x="553907" y="4057533"/>
              <a:ext cx="328869" cy="435505"/>
            </a:xfrm>
            <a:custGeom>
              <a:avLst/>
              <a:gdLst>
                <a:gd name="T0" fmla="*/ 125 w 155"/>
                <a:gd name="T1" fmla="*/ 178 h 205"/>
                <a:gd name="T2" fmla="*/ 124 w 155"/>
                <a:gd name="T3" fmla="*/ 189 h 205"/>
                <a:gd name="T4" fmla="*/ 115 w 155"/>
                <a:gd name="T5" fmla="*/ 187 h 205"/>
                <a:gd name="T6" fmla="*/ 60 w 155"/>
                <a:gd name="T7" fmla="*/ 175 h 205"/>
                <a:gd name="T8" fmla="*/ 71 w 155"/>
                <a:gd name="T9" fmla="*/ 158 h 205"/>
                <a:gd name="T10" fmla="*/ 73 w 155"/>
                <a:gd name="T11" fmla="*/ 158 h 205"/>
                <a:gd name="T12" fmla="*/ 88 w 155"/>
                <a:gd name="T13" fmla="*/ 153 h 205"/>
                <a:gd name="T14" fmla="*/ 124 w 155"/>
                <a:gd name="T15" fmla="*/ 140 h 205"/>
                <a:gd name="T16" fmla="*/ 133 w 155"/>
                <a:gd name="T17" fmla="*/ 137 h 205"/>
                <a:gd name="T18" fmla="*/ 141 w 155"/>
                <a:gd name="T19" fmla="*/ 134 h 205"/>
                <a:gd name="T20" fmla="*/ 146 w 155"/>
                <a:gd name="T21" fmla="*/ 144 h 205"/>
                <a:gd name="T22" fmla="*/ 35 w 155"/>
                <a:gd name="T23" fmla="*/ 131 h 205"/>
                <a:gd name="T24" fmla="*/ 44 w 155"/>
                <a:gd name="T25" fmla="*/ 128 h 205"/>
                <a:gd name="T26" fmla="*/ 75 w 155"/>
                <a:gd name="T27" fmla="*/ 122 h 205"/>
                <a:gd name="T28" fmla="*/ 56 w 155"/>
                <a:gd name="T29" fmla="*/ 123 h 205"/>
                <a:gd name="T30" fmla="*/ 69 w 155"/>
                <a:gd name="T31" fmla="*/ 124 h 205"/>
                <a:gd name="T32" fmla="*/ 107 w 155"/>
                <a:gd name="T33" fmla="*/ 112 h 205"/>
                <a:gd name="T34" fmla="*/ 108 w 155"/>
                <a:gd name="T35" fmla="*/ 105 h 205"/>
                <a:gd name="T36" fmla="*/ 115 w 155"/>
                <a:gd name="T37" fmla="*/ 97 h 205"/>
                <a:gd name="T38" fmla="*/ 47 w 155"/>
                <a:gd name="T39" fmla="*/ 94 h 205"/>
                <a:gd name="T40" fmla="*/ 117 w 155"/>
                <a:gd name="T41" fmla="*/ 101 h 205"/>
                <a:gd name="T42" fmla="*/ 133 w 155"/>
                <a:gd name="T43" fmla="*/ 88 h 205"/>
                <a:gd name="T44" fmla="*/ 39 w 155"/>
                <a:gd name="T45" fmla="*/ 87 h 205"/>
                <a:gd name="T46" fmla="*/ 30 w 155"/>
                <a:gd name="T47" fmla="*/ 78 h 205"/>
                <a:gd name="T48" fmla="*/ 23 w 155"/>
                <a:gd name="T49" fmla="*/ 71 h 205"/>
                <a:gd name="T50" fmla="*/ 21 w 155"/>
                <a:gd name="T51" fmla="*/ 78 h 205"/>
                <a:gd name="T52" fmla="*/ 7 w 155"/>
                <a:gd name="T53" fmla="*/ 59 h 205"/>
                <a:gd name="T54" fmla="*/ 119 w 155"/>
                <a:gd name="T55" fmla="*/ 53 h 205"/>
                <a:gd name="T56" fmla="*/ 122 w 155"/>
                <a:gd name="T57" fmla="*/ 22 h 205"/>
                <a:gd name="T58" fmla="*/ 80 w 155"/>
                <a:gd name="T59" fmla="*/ 72 h 205"/>
                <a:gd name="T60" fmla="*/ 108 w 155"/>
                <a:gd name="T61" fmla="*/ 73 h 205"/>
                <a:gd name="T62" fmla="*/ 103 w 155"/>
                <a:gd name="T63" fmla="*/ 94 h 205"/>
                <a:gd name="T64" fmla="*/ 101 w 155"/>
                <a:gd name="T65" fmla="*/ 107 h 205"/>
                <a:gd name="T66" fmla="*/ 106 w 155"/>
                <a:gd name="T67" fmla="*/ 117 h 205"/>
                <a:gd name="T68" fmla="*/ 115 w 155"/>
                <a:gd name="T69" fmla="*/ 139 h 205"/>
                <a:gd name="T70" fmla="*/ 89 w 155"/>
                <a:gd name="T71" fmla="*/ 148 h 205"/>
                <a:gd name="T72" fmla="*/ 79 w 155"/>
                <a:gd name="T73" fmla="*/ 127 h 205"/>
                <a:gd name="T74" fmla="*/ 73 w 155"/>
                <a:gd name="T75" fmla="*/ 111 h 205"/>
                <a:gd name="T76" fmla="*/ 31 w 155"/>
                <a:gd name="T77" fmla="*/ 121 h 205"/>
                <a:gd name="T78" fmla="*/ 52 w 155"/>
                <a:gd name="T79" fmla="*/ 97 h 205"/>
                <a:gd name="T80" fmla="*/ 53 w 155"/>
                <a:gd name="T81" fmla="*/ 93 h 205"/>
                <a:gd name="T82" fmla="*/ 59 w 155"/>
                <a:gd name="T83" fmla="*/ 64 h 205"/>
                <a:gd name="T84" fmla="*/ 76 w 155"/>
                <a:gd name="T85" fmla="*/ 77 h 205"/>
                <a:gd name="T86" fmla="*/ 0 w 155"/>
                <a:gd name="T87" fmla="*/ 48 h 205"/>
                <a:gd name="T88" fmla="*/ 8 w 155"/>
                <a:gd name="T89" fmla="*/ 71 h 205"/>
                <a:gd name="T90" fmla="*/ 35 w 155"/>
                <a:gd name="T91" fmla="*/ 98 h 205"/>
                <a:gd name="T92" fmla="*/ 43 w 155"/>
                <a:gd name="T93" fmla="*/ 132 h 205"/>
                <a:gd name="T94" fmla="*/ 66 w 155"/>
                <a:gd name="T95" fmla="*/ 127 h 205"/>
                <a:gd name="T96" fmla="*/ 46 w 155"/>
                <a:gd name="T97" fmla="*/ 165 h 205"/>
                <a:gd name="T98" fmla="*/ 106 w 155"/>
                <a:gd name="T99" fmla="*/ 203 h 205"/>
                <a:gd name="T100" fmla="*/ 110 w 155"/>
                <a:gd name="T101" fmla="*/ 204 h 205"/>
                <a:gd name="T102" fmla="*/ 125 w 155"/>
                <a:gd name="T103" fmla="*/ 196 h 205"/>
                <a:gd name="T104" fmla="*/ 124 w 155"/>
                <a:gd name="T105" fmla="*/ 157 h 205"/>
                <a:gd name="T106" fmla="*/ 152 w 155"/>
                <a:gd name="T107" fmla="*/ 127 h 205"/>
                <a:gd name="T108" fmla="*/ 111 w 155"/>
                <a:gd name="T109" fmla="*/ 109 h 205"/>
                <a:gd name="T110" fmla="*/ 137 w 155"/>
                <a:gd name="T111" fmla="*/ 99 h 205"/>
                <a:gd name="T112" fmla="*/ 133 w 155"/>
                <a:gd name="T113" fmla="*/ 59 h 205"/>
                <a:gd name="T114" fmla="*/ 125 w 155"/>
                <a:gd name="T115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5" h="205">
                  <a:moveTo>
                    <a:pt x="108" y="199"/>
                  </a:moveTo>
                  <a:cubicBezTo>
                    <a:pt x="106" y="193"/>
                    <a:pt x="104" y="188"/>
                    <a:pt x="102" y="182"/>
                  </a:cubicBezTo>
                  <a:cubicBezTo>
                    <a:pt x="104" y="180"/>
                    <a:pt x="106" y="179"/>
                    <a:pt x="108" y="178"/>
                  </a:cubicBezTo>
                  <a:cubicBezTo>
                    <a:pt x="108" y="185"/>
                    <a:pt x="108" y="192"/>
                    <a:pt x="109" y="199"/>
                  </a:cubicBezTo>
                  <a:cubicBezTo>
                    <a:pt x="108" y="199"/>
                    <a:pt x="108" y="199"/>
                    <a:pt x="108" y="199"/>
                  </a:cubicBezTo>
                  <a:moveTo>
                    <a:pt x="126" y="191"/>
                  </a:moveTo>
                  <a:cubicBezTo>
                    <a:pt x="126" y="190"/>
                    <a:pt x="126" y="190"/>
                    <a:pt x="126" y="189"/>
                  </a:cubicBezTo>
                  <a:cubicBezTo>
                    <a:pt x="126" y="185"/>
                    <a:pt x="125" y="181"/>
                    <a:pt x="125" y="178"/>
                  </a:cubicBezTo>
                  <a:cubicBezTo>
                    <a:pt x="126" y="182"/>
                    <a:pt x="128" y="185"/>
                    <a:pt x="131" y="189"/>
                  </a:cubicBezTo>
                  <a:cubicBezTo>
                    <a:pt x="129" y="190"/>
                    <a:pt x="127" y="190"/>
                    <a:pt x="126" y="191"/>
                  </a:cubicBezTo>
                  <a:moveTo>
                    <a:pt x="111" y="198"/>
                  </a:moveTo>
                  <a:cubicBezTo>
                    <a:pt x="110" y="191"/>
                    <a:pt x="110" y="184"/>
                    <a:pt x="110" y="177"/>
                  </a:cubicBezTo>
                  <a:cubicBezTo>
                    <a:pt x="110" y="177"/>
                    <a:pt x="110" y="177"/>
                    <a:pt x="110" y="177"/>
                  </a:cubicBezTo>
                  <a:cubicBezTo>
                    <a:pt x="114" y="175"/>
                    <a:pt x="118" y="174"/>
                    <a:pt x="122" y="173"/>
                  </a:cubicBezTo>
                  <a:cubicBezTo>
                    <a:pt x="122" y="174"/>
                    <a:pt x="122" y="174"/>
                    <a:pt x="122" y="174"/>
                  </a:cubicBezTo>
                  <a:cubicBezTo>
                    <a:pt x="123" y="179"/>
                    <a:pt x="124" y="184"/>
                    <a:pt x="124" y="189"/>
                  </a:cubicBezTo>
                  <a:cubicBezTo>
                    <a:pt x="124" y="190"/>
                    <a:pt x="124" y="191"/>
                    <a:pt x="124" y="192"/>
                  </a:cubicBezTo>
                  <a:cubicBezTo>
                    <a:pt x="121" y="193"/>
                    <a:pt x="119" y="194"/>
                    <a:pt x="117" y="195"/>
                  </a:cubicBezTo>
                  <a:cubicBezTo>
                    <a:pt x="117" y="192"/>
                    <a:pt x="117" y="190"/>
                    <a:pt x="117" y="187"/>
                  </a:cubicBezTo>
                  <a:cubicBezTo>
                    <a:pt x="117" y="183"/>
                    <a:pt x="117" y="180"/>
                    <a:pt x="117" y="176"/>
                  </a:cubicBezTo>
                  <a:cubicBezTo>
                    <a:pt x="117" y="176"/>
                    <a:pt x="116" y="175"/>
                    <a:pt x="116" y="175"/>
                  </a:cubicBezTo>
                  <a:cubicBezTo>
                    <a:pt x="116" y="175"/>
                    <a:pt x="116" y="175"/>
                    <a:pt x="116" y="175"/>
                  </a:cubicBezTo>
                  <a:cubicBezTo>
                    <a:pt x="115" y="175"/>
                    <a:pt x="115" y="176"/>
                    <a:pt x="115" y="176"/>
                  </a:cubicBezTo>
                  <a:cubicBezTo>
                    <a:pt x="115" y="180"/>
                    <a:pt x="115" y="183"/>
                    <a:pt x="115" y="187"/>
                  </a:cubicBezTo>
                  <a:cubicBezTo>
                    <a:pt x="115" y="190"/>
                    <a:pt x="115" y="193"/>
                    <a:pt x="115" y="196"/>
                  </a:cubicBezTo>
                  <a:cubicBezTo>
                    <a:pt x="113" y="197"/>
                    <a:pt x="112" y="197"/>
                    <a:pt x="111" y="198"/>
                  </a:cubicBezTo>
                  <a:moveTo>
                    <a:pt x="58" y="174"/>
                  </a:moveTo>
                  <a:cubicBezTo>
                    <a:pt x="56" y="171"/>
                    <a:pt x="54" y="168"/>
                    <a:pt x="51" y="165"/>
                  </a:cubicBezTo>
                  <a:cubicBezTo>
                    <a:pt x="52" y="165"/>
                    <a:pt x="54" y="164"/>
                    <a:pt x="56" y="164"/>
                  </a:cubicBezTo>
                  <a:cubicBezTo>
                    <a:pt x="57" y="167"/>
                    <a:pt x="57" y="171"/>
                    <a:pt x="58" y="174"/>
                  </a:cubicBezTo>
                  <a:moveTo>
                    <a:pt x="59" y="175"/>
                  </a:moveTo>
                  <a:cubicBezTo>
                    <a:pt x="60" y="175"/>
                    <a:pt x="60" y="175"/>
                    <a:pt x="60" y="175"/>
                  </a:cubicBezTo>
                  <a:cubicBezTo>
                    <a:pt x="59" y="171"/>
                    <a:pt x="59" y="167"/>
                    <a:pt x="58" y="163"/>
                  </a:cubicBezTo>
                  <a:cubicBezTo>
                    <a:pt x="60" y="162"/>
                    <a:pt x="62" y="162"/>
                    <a:pt x="64" y="161"/>
                  </a:cubicBezTo>
                  <a:cubicBezTo>
                    <a:pt x="64" y="165"/>
                    <a:pt x="64" y="169"/>
                    <a:pt x="64" y="173"/>
                  </a:cubicBezTo>
                  <a:cubicBezTo>
                    <a:pt x="63" y="174"/>
                    <a:pt x="61" y="174"/>
                    <a:pt x="59" y="175"/>
                  </a:cubicBezTo>
                  <a:moveTo>
                    <a:pt x="66" y="172"/>
                  </a:moveTo>
                  <a:cubicBezTo>
                    <a:pt x="66" y="168"/>
                    <a:pt x="66" y="164"/>
                    <a:pt x="66" y="161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7" y="160"/>
                    <a:pt x="69" y="159"/>
                    <a:pt x="71" y="158"/>
                  </a:cubicBezTo>
                  <a:cubicBezTo>
                    <a:pt x="71" y="160"/>
                    <a:pt x="71" y="162"/>
                    <a:pt x="71" y="164"/>
                  </a:cubicBezTo>
                  <a:cubicBezTo>
                    <a:pt x="71" y="166"/>
                    <a:pt x="71" y="168"/>
                    <a:pt x="72" y="169"/>
                  </a:cubicBezTo>
                  <a:cubicBezTo>
                    <a:pt x="72" y="170"/>
                    <a:pt x="72" y="170"/>
                    <a:pt x="72" y="170"/>
                  </a:cubicBezTo>
                  <a:cubicBezTo>
                    <a:pt x="70" y="170"/>
                    <a:pt x="68" y="171"/>
                    <a:pt x="66" y="172"/>
                  </a:cubicBezTo>
                  <a:moveTo>
                    <a:pt x="74" y="169"/>
                  </a:moveTo>
                  <a:cubicBezTo>
                    <a:pt x="73" y="167"/>
                    <a:pt x="73" y="165"/>
                    <a:pt x="73" y="164"/>
                  </a:cubicBezTo>
                  <a:cubicBezTo>
                    <a:pt x="73" y="162"/>
                    <a:pt x="73" y="160"/>
                    <a:pt x="73" y="159"/>
                  </a:cubicBezTo>
                  <a:cubicBezTo>
                    <a:pt x="73" y="158"/>
                    <a:pt x="73" y="158"/>
                    <a:pt x="73" y="158"/>
                  </a:cubicBezTo>
                  <a:cubicBezTo>
                    <a:pt x="76" y="157"/>
                    <a:pt x="79" y="156"/>
                    <a:pt x="82" y="155"/>
                  </a:cubicBezTo>
                  <a:cubicBezTo>
                    <a:pt x="82" y="155"/>
                    <a:pt x="82" y="155"/>
                    <a:pt x="82" y="155"/>
                  </a:cubicBezTo>
                  <a:cubicBezTo>
                    <a:pt x="82" y="159"/>
                    <a:pt x="81" y="163"/>
                    <a:pt x="81" y="166"/>
                  </a:cubicBezTo>
                  <a:cubicBezTo>
                    <a:pt x="78" y="167"/>
                    <a:pt x="76" y="168"/>
                    <a:pt x="74" y="169"/>
                  </a:cubicBezTo>
                  <a:moveTo>
                    <a:pt x="83" y="166"/>
                  </a:moveTo>
                  <a:cubicBezTo>
                    <a:pt x="83" y="162"/>
                    <a:pt x="84" y="159"/>
                    <a:pt x="84" y="155"/>
                  </a:cubicBezTo>
                  <a:cubicBezTo>
                    <a:pt x="84" y="155"/>
                    <a:pt x="84" y="155"/>
                    <a:pt x="83" y="154"/>
                  </a:cubicBezTo>
                  <a:cubicBezTo>
                    <a:pt x="85" y="154"/>
                    <a:pt x="86" y="153"/>
                    <a:pt x="88" y="153"/>
                  </a:cubicBezTo>
                  <a:cubicBezTo>
                    <a:pt x="90" y="160"/>
                    <a:pt x="92" y="165"/>
                    <a:pt x="95" y="171"/>
                  </a:cubicBezTo>
                  <a:cubicBezTo>
                    <a:pt x="93" y="169"/>
                    <a:pt x="92" y="167"/>
                    <a:pt x="91" y="165"/>
                  </a:cubicBezTo>
                  <a:cubicBezTo>
                    <a:pt x="91" y="165"/>
                    <a:pt x="90" y="164"/>
                    <a:pt x="89" y="164"/>
                  </a:cubicBezTo>
                  <a:cubicBezTo>
                    <a:pt x="89" y="164"/>
                    <a:pt x="89" y="164"/>
                    <a:pt x="89" y="164"/>
                  </a:cubicBezTo>
                  <a:cubicBezTo>
                    <a:pt x="87" y="165"/>
                    <a:pt x="85" y="165"/>
                    <a:pt x="83" y="166"/>
                  </a:cubicBezTo>
                  <a:moveTo>
                    <a:pt x="123" y="154"/>
                  </a:moveTo>
                  <a:cubicBezTo>
                    <a:pt x="121" y="150"/>
                    <a:pt x="120" y="146"/>
                    <a:pt x="118" y="142"/>
                  </a:cubicBezTo>
                  <a:cubicBezTo>
                    <a:pt x="120" y="141"/>
                    <a:pt x="122" y="140"/>
                    <a:pt x="124" y="140"/>
                  </a:cubicBezTo>
                  <a:cubicBezTo>
                    <a:pt x="124" y="144"/>
                    <a:pt x="124" y="148"/>
                    <a:pt x="125" y="152"/>
                  </a:cubicBezTo>
                  <a:cubicBezTo>
                    <a:pt x="124" y="153"/>
                    <a:pt x="124" y="153"/>
                    <a:pt x="124" y="153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3" y="154"/>
                    <a:pt x="123" y="154"/>
                    <a:pt x="123" y="154"/>
                  </a:cubicBezTo>
                  <a:moveTo>
                    <a:pt x="127" y="152"/>
                  </a:moveTo>
                  <a:cubicBezTo>
                    <a:pt x="126" y="147"/>
                    <a:pt x="126" y="143"/>
                    <a:pt x="125" y="139"/>
                  </a:cubicBezTo>
                  <a:cubicBezTo>
                    <a:pt x="128" y="138"/>
                    <a:pt x="131" y="137"/>
                    <a:pt x="133" y="136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3" y="141"/>
                    <a:pt x="133" y="145"/>
                    <a:pt x="133" y="149"/>
                  </a:cubicBezTo>
                  <a:cubicBezTo>
                    <a:pt x="133" y="149"/>
                    <a:pt x="132" y="149"/>
                    <a:pt x="132" y="149"/>
                  </a:cubicBezTo>
                  <a:cubicBezTo>
                    <a:pt x="130" y="150"/>
                    <a:pt x="128" y="151"/>
                    <a:pt x="127" y="152"/>
                  </a:cubicBezTo>
                  <a:moveTo>
                    <a:pt x="135" y="148"/>
                  </a:moveTo>
                  <a:cubicBezTo>
                    <a:pt x="135" y="144"/>
                    <a:pt x="135" y="140"/>
                    <a:pt x="135" y="137"/>
                  </a:cubicBezTo>
                  <a:cubicBezTo>
                    <a:pt x="135" y="136"/>
                    <a:pt x="135" y="136"/>
                    <a:pt x="134" y="136"/>
                  </a:cubicBezTo>
                  <a:cubicBezTo>
                    <a:pt x="137" y="135"/>
                    <a:pt x="140" y="134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1" y="138"/>
                    <a:pt x="141" y="142"/>
                    <a:pt x="141" y="146"/>
                  </a:cubicBezTo>
                  <a:cubicBezTo>
                    <a:pt x="139" y="147"/>
                    <a:pt x="137" y="147"/>
                    <a:pt x="135" y="148"/>
                  </a:cubicBezTo>
                  <a:moveTo>
                    <a:pt x="143" y="145"/>
                  </a:moveTo>
                  <a:cubicBezTo>
                    <a:pt x="143" y="141"/>
                    <a:pt x="143" y="138"/>
                    <a:pt x="143" y="134"/>
                  </a:cubicBezTo>
                  <a:cubicBezTo>
                    <a:pt x="144" y="133"/>
                    <a:pt x="143" y="133"/>
                    <a:pt x="143" y="133"/>
                  </a:cubicBezTo>
                  <a:cubicBezTo>
                    <a:pt x="145" y="132"/>
                    <a:pt x="147" y="131"/>
                    <a:pt x="148" y="131"/>
                  </a:cubicBezTo>
                  <a:cubicBezTo>
                    <a:pt x="149" y="135"/>
                    <a:pt x="149" y="139"/>
                    <a:pt x="150" y="142"/>
                  </a:cubicBezTo>
                  <a:cubicBezTo>
                    <a:pt x="149" y="143"/>
                    <a:pt x="148" y="143"/>
                    <a:pt x="146" y="144"/>
                  </a:cubicBezTo>
                  <a:cubicBezTo>
                    <a:pt x="145" y="144"/>
                    <a:pt x="144" y="145"/>
                    <a:pt x="143" y="145"/>
                  </a:cubicBezTo>
                  <a:moveTo>
                    <a:pt x="35" y="131"/>
                  </a:moveTo>
                  <a:cubicBezTo>
                    <a:pt x="33" y="129"/>
                    <a:pt x="32" y="128"/>
                    <a:pt x="31" y="125"/>
                  </a:cubicBezTo>
                  <a:cubicBezTo>
                    <a:pt x="32" y="125"/>
                    <a:pt x="32" y="125"/>
                    <a:pt x="32" y="125"/>
                  </a:cubicBezTo>
                  <a:cubicBezTo>
                    <a:pt x="33" y="125"/>
                    <a:pt x="35" y="124"/>
                    <a:pt x="36" y="124"/>
                  </a:cubicBezTo>
                  <a:cubicBezTo>
                    <a:pt x="36" y="125"/>
                    <a:pt x="36" y="126"/>
                    <a:pt x="36" y="127"/>
                  </a:cubicBezTo>
                  <a:cubicBezTo>
                    <a:pt x="36" y="128"/>
                    <a:pt x="36" y="129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moveTo>
                    <a:pt x="38" y="130"/>
                  </a:moveTo>
                  <a:cubicBezTo>
                    <a:pt x="38" y="129"/>
                    <a:pt x="38" y="128"/>
                    <a:pt x="38" y="127"/>
                  </a:cubicBezTo>
                  <a:cubicBezTo>
                    <a:pt x="38" y="126"/>
                    <a:pt x="38" y="124"/>
                    <a:pt x="38" y="123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9" y="123"/>
                    <a:pt x="40" y="122"/>
                    <a:pt x="41" y="122"/>
                  </a:cubicBezTo>
                  <a:cubicBezTo>
                    <a:pt x="41" y="124"/>
                    <a:pt x="42" y="126"/>
                    <a:pt x="42" y="128"/>
                  </a:cubicBezTo>
                  <a:cubicBezTo>
                    <a:pt x="40" y="129"/>
                    <a:pt x="39" y="129"/>
                    <a:pt x="38" y="130"/>
                  </a:cubicBezTo>
                  <a:moveTo>
                    <a:pt x="44" y="128"/>
                  </a:moveTo>
                  <a:cubicBezTo>
                    <a:pt x="44" y="125"/>
                    <a:pt x="43" y="123"/>
                    <a:pt x="43" y="121"/>
                  </a:cubicBezTo>
                  <a:cubicBezTo>
                    <a:pt x="46" y="120"/>
                    <a:pt x="50" y="119"/>
                    <a:pt x="53" y="118"/>
                  </a:cubicBezTo>
                  <a:cubicBezTo>
                    <a:pt x="53" y="120"/>
                    <a:pt x="52" y="122"/>
                    <a:pt x="52" y="125"/>
                  </a:cubicBezTo>
                  <a:cubicBezTo>
                    <a:pt x="48" y="126"/>
                    <a:pt x="46" y="127"/>
                    <a:pt x="44" y="128"/>
                  </a:cubicBezTo>
                  <a:moveTo>
                    <a:pt x="70" y="126"/>
                  </a:moveTo>
                  <a:cubicBezTo>
                    <a:pt x="71" y="123"/>
                    <a:pt x="72" y="119"/>
                    <a:pt x="73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3" y="118"/>
                    <a:pt x="74" y="120"/>
                    <a:pt x="75" y="122"/>
                  </a:cubicBezTo>
                  <a:cubicBezTo>
                    <a:pt x="75" y="122"/>
                    <a:pt x="76" y="123"/>
                    <a:pt x="76" y="124"/>
                  </a:cubicBezTo>
                  <a:cubicBezTo>
                    <a:pt x="74" y="125"/>
                    <a:pt x="72" y="125"/>
                    <a:pt x="70" y="126"/>
                  </a:cubicBezTo>
                  <a:moveTo>
                    <a:pt x="54" y="124"/>
                  </a:moveTo>
                  <a:cubicBezTo>
                    <a:pt x="55" y="122"/>
                    <a:pt x="55" y="119"/>
                    <a:pt x="55" y="117"/>
                  </a:cubicBezTo>
                  <a:cubicBezTo>
                    <a:pt x="58" y="116"/>
                    <a:pt x="60" y="115"/>
                    <a:pt x="63" y="114"/>
                  </a:cubicBezTo>
                  <a:cubicBezTo>
                    <a:pt x="62" y="117"/>
                    <a:pt x="62" y="119"/>
                    <a:pt x="62" y="121"/>
                  </a:cubicBezTo>
                  <a:cubicBezTo>
                    <a:pt x="61" y="122"/>
                    <a:pt x="60" y="122"/>
                    <a:pt x="58" y="122"/>
                  </a:cubicBezTo>
                  <a:cubicBezTo>
                    <a:pt x="57" y="123"/>
                    <a:pt x="57" y="123"/>
                    <a:pt x="56" y="123"/>
                  </a:cubicBezTo>
                  <a:cubicBezTo>
                    <a:pt x="55" y="124"/>
                    <a:pt x="55" y="124"/>
                    <a:pt x="55" y="124"/>
                  </a:cubicBezTo>
                  <a:cubicBezTo>
                    <a:pt x="54" y="124"/>
                    <a:pt x="54" y="124"/>
                    <a:pt x="54" y="124"/>
                  </a:cubicBezTo>
                  <a:moveTo>
                    <a:pt x="64" y="121"/>
                  </a:moveTo>
                  <a:cubicBezTo>
                    <a:pt x="64" y="118"/>
                    <a:pt x="64" y="116"/>
                    <a:pt x="65" y="114"/>
                  </a:cubicBezTo>
                  <a:cubicBezTo>
                    <a:pt x="66" y="113"/>
                    <a:pt x="68" y="113"/>
                    <a:pt x="69" y="112"/>
                  </a:cubicBezTo>
                  <a:cubicBezTo>
                    <a:pt x="70" y="113"/>
                    <a:pt x="70" y="113"/>
                    <a:pt x="70" y="114"/>
                  </a:cubicBezTo>
                  <a:cubicBezTo>
                    <a:pt x="71" y="114"/>
                    <a:pt x="71" y="114"/>
                    <a:pt x="71" y="114"/>
                  </a:cubicBezTo>
                  <a:cubicBezTo>
                    <a:pt x="70" y="117"/>
                    <a:pt x="69" y="121"/>
                    <a:pt x="69" y="124"/>
                  </a:cubicBezTo>
                  <a:cubicBezTo>
                    <a:pt x="68" y="123"/>
                    <a:pt x="68" y="123"/>
                    <a:pt x="68" y="123"/>
                  </a:cubicBezTo>
                  <a:cubicBezTo>
                    <a:pt x="68" y="122"/>
                    <a:pt x="67" y="121"/>
                    <a:pt x="66" y="121"/>
                  </a:cubicBezTo>
                  <a:cubicBezTo>
                    <a:pt x="66" y="121"/>
                    <a:pt x="66" y="121"/>
                    <a:pt x="66" y="121"/>
                  </a:cubicBezTo>
                  <a:cubicBezTo>
                    <a:pt x="66" y="121"/>
                    <a:pt x="66" y="121"/>
                    <a:pt x="66" y="121"/>
                  </a:cubicBezTo>
                  <a:cubicBezTo>
                    <a:pt x="66" y="121"/>
                    <a:pt x="66" y="121"/>
                    <a:pt x="66" y="121"/>
                  </a:cubicBezTo>
                  <a:cubicBezTo>
                    <a:pt x="66" y="120"/>
                    <a:pt x="65" y="120"/>
                    <a:pt x="65" y="120"/>
                  </a:cubicBezTo>
                  <a:cubicBezTo>
                    <a:pt x="65" y="120"/>
                    <a:pt x="64" y="121"/>
                    <a:pt x="64" y="121"/>
                  </a:cubicBezTo>
                  <a:moveTo>
                    <a:pt x="107" y="112"/>
                  </a:moveTo>
                  <a:cubicBezTo>
                    <a:pt x="107" y="111"/>
                    <a:pt x="106" y="110"/>
                    <a:pt x="106" y="109"/>
                  </a:cubicBezTo>
                  <a:cubicBezTo>
                    <a:pt x="106" y="108"/>
                    <a:pt x="105" y="107"/>
                    <a:pt x="105" y="106"/>
                  </a:cubicBezTo>
                  <a:cubicBezTo>
                    <a:pt x="105" y="105"/>
                    <a:pt x="105" y="104"/>
                    <a:pt x="105" y="104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5" y="102"/>
                    <a:pt x="105" y="100"/>
                    <a:pt x="106" y="97"/>
                  </a:cubicBezTo>
                  <a:cubicBezTo>
                    <a:pt x="106" y="97"/>
                    <a:pt x="107" y="97"/>
                    <a:pt x="107" y="96"/>
                  </a:cubicBezTo>
                  <a:cubicBezTo>
                    <a:pt x="109" y="99"/>
                    <a:pt x="109" y="102"/>
                    <a:pt x="109" y="105"/>
                  </a:cubicBezTo>
                  <a:cubicBezTo>
                    <a:pt x="109" y="105"/>
                    <a:pt x="108" y="105"/>
                    <a:pt x="108" y="105"/>
                  </a:cubicBezTo>
                  <a:cubicBezTo>
                    <a:pt x="107" y="106"/>
                    <a:pt x="107" y="106"/>
                    <a:pt x="107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07" y="109"/>
                    <a:pt x="107" y="110"/>
                    <a:pt x="107" y="112"/>
                  </a:cubicBezTo>
                  <a:moveTo>
                    <a:pt x="111" y="104"/>
                  </a:moveTo>
                  <a:cubicBezTo>
                    <a:pt x="111" y="101"/>
                    <a:pt x="110" y="98"/>
                    <a:pt x="109" y="96"/>
                  </a:cubicBezTo>
                  <a:cubicBezTo>
                    <a:pt x="111" y="95"/>
                    <a:pt x="112" y="95"/>
                    <a:pt x="113" y="94"/>
                  </a:cubicBezTo>
                  <a:cubicBezTo>
                    <a:pt x="114" y="94"/>
                    <a:pt x="115" y="94"/>
                    <a:pt x="115" y="94"/>
                  </a:cubicBezTo>
                  <a:cubicBezTo>
                    <a:pt x="115" y="95"/>
                    <a:pt x="115" y="96"/>
                    <a:pt x="115" y="97"/>
                  </a:cubicBezTo>
                  <a:cubicBezTo>
                    <a:pt x="115" y="99"/>
                    <a:pt x="115" y="100"/>
                    <a:pt x="115" y="102"/>
                  </a:cubicBezTo>
                  <a:cubicBezTo>
                    <a:pt x="114" y="103"/>
                    <a:pt x="113" y="103"/>
                    <a:pt x="111" y="104"/>
                  </a:cubicBezTo>
                  <a:moveTo>
                    <a:pt x="53" y="94"/>
                  </a:moveTo>
                  <a:cubicBezTo>
                    <a:pt x="53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moveTo>
                    <a:pt x="45" y="95"/>
                  </a:moveTo>
                  <a:cubicBezTo>
                    <a:pt x="45" y="94"/>
                    <a:pt x="45" y="93"/>
                    <a:pt x="45" y="92"/>
                  </a:cubicBezTo>
                  <a:cubicBezTo>
                    <a:pt x="46" y="93"/>
                    <a:pt x="47" y="94"/>
                    <a:pt x="47" y="94"/>
                  </a:cubicBezTo>
                  <a:cubicBezTo>
                    <a:pt x="47" y="95"/>
                    <a:pt x="46" y="95"/>
                    <a:pt x="45" y="95"/>
                  </a:cubicBezTo>
                  <a:moveTo>
                    <a:pt x="117" y="101"/>
                  </a:moveTo>
                  <a:cubicBezTo>
                    <a:pt x="117" y="100"/>
                    <a:pt x="117" y="99"/>
                    <a:pt x="117" y="97"/>
                  </a:cubicBezTo>
                  <a:cubicBezTo>
                    <a:pt x="117" y="96"/>
                    <a:pt x="117" y="94"/>
                    <a:pt x="117" y="93"/>
                  </a:cubicBezTo>
                  <a:cubicBezTo>
                    <a:pt x="119" y="92"/>
                    <a:pt x="122" y="92"/>
                    <a:pt x="124" y="91"/>
                  </a:cubicBezTo>
                  <a:cubicBezTo>
                    <a:pt x="124" y="92"/>
                    <a:pt x="124" y="92"/>
                    <a:pt x="124" y="92"/>
                  </a:cubicBezTo>
                  <a:cubicBezTo>
                    <a:pt x="124" y="94"/>
                    <a:pt x="124" y="97"/>
                    <a:pt x="123" y="99"/>
                  </a:cubicBezTo>
                  <a:cubicBezTo>
                    <a:pt x="121" y="100"/>
                    <a:pt x="119" y="101"/>
                    <a:pt x="117" y="101"/>
                  </a:cubicBezTo>
                  <a:moveTo>
                    <a:pt x="125" y="98"/>
                  </a:moveTo>
                  <a:cubicBezTo>
                    <a:pt x="126" y="96"/>
                    <a:pt x="126" y="94"/>
                    <a:pt x="126" y="92"/>
                  </a:cubicBezTo>
                  <a:cubicBezTo>
                    <a:pt x="126" y="91"/>
                    <a:pt x="126" y="91"/>
                    <a:pt x="126" y="90"/>
                  </a:cubicBezTo>
                  <a:cubicBezTo>
                    <a:pt x="128" y="90"/>
                    <a:pt x="129" y="89"/>
                    <a:pt x="131" y="89"/>
                  </a:cubicBezTo>
                  <a:cubicBezTo>
                    <a:pt x="131" y="91"/>
                    <a:pt x="130" y="94"/>
                    <a:pt x="130" y="97"/>
                  </a:cubicBezTo>
                  <a:cubicBezTo>
                    <a:pt x="129" y="97"/>
                    <a:pt x="127" y="98"/>
                    <a:pt x="125" y="98"/>
                  </a:cubicBezTo>
                  <a:moveTo>
                    <a:pt x="132" y="96"/>
                  </a:moveTo>
                  <a:cubicBezTo>
                    <a:pt x="133" y="93"/>
                    <a:pt x="133" y="91"/>
                    <a:pt x="133" y="88"/>
                  </a:cubicBezTo>
                  <a:cubicBezTo>
                    <a:pt x="134" y="88"/>
                    <a:pt x="135" y="88"/>
                    <a:pt x="135" y="87"/>
                  </a:cubicBezTo>
                  <a:cubicBezTo>
                    <a:pt x="136" y="89"/>
                    <a:pt x="136" y="91"/>
                    <a:pt x="136" y="93"/>
                  </a:cubicBezTo>
                  <a:cubicBezTo>
                    <a:pt x="136" y="94"/>
                    <a:pt x="136" y="95"/>
                    <a:pt x="136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4" y="95"/>
                    <a:pt x="133" y="96"/>
                    <a:pt x="132" y="96"/>
                  </a:cubicBezTo>
                  <a:moveTo>
                    <a:pt x="39" y="97"/>
                  </a:moveTo>
                  <a:cubicBezTo>
                    <a:pt x="39" y="96"/>
                    <a:pt x="39" y="96"/>
                    <a:pt x="39" y="96"/>
                  </a:cubicBezTo>
                  <a:cubicBezTo>
                    <a:pt x="39" y="93"/>
                    <a:pt x="39" y="90"/>
                    <a:pt x="39" y="87"/>
                  </a:cubicBezTo>
                  <a:cubicBezTo>
                    <a:pt x="41" y="88"/>
                    <a:pt x="42" y="90"/>
                    <a:pt x="44" y="91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3" y="93"/>
                    <a:pt x="43" y="94"/>
                    <a:pt x="43" y="96"/>
                  </a:cubicBezTo>
                  <a:cubicBezTo>
                    <a:pt x="42" y="96"/>
                    <a:pt x="41" y="96"/>
                    <a:pt x="40" y="97"/>
                  </a:cubicBezTo>
                  <a:cubicBezTo>
                    <a:pt x="39" y="97"/>
                    <a:pt x="39" y="97"/>
                    <a:pt x="39" y="97"/>
                  </a:cubicBezTo>
                  <a:moveTo>
                    <a:pt x="37" y="94"/>
                  </a:moveTo>
                  <a:cubicBezTo>
                    <a:pt x="35" y="92"/>
                    <a:pt x="33" y="90"/>
                    <a:pt x="31" y="88"/>
                  </a:cubicBezTo>
                  <a:cubicBezTo>
                    <a:pt x="31" y="85"/>
                    <a:pt x="30" y="81"/>
                    <a:pt x="30" y="78"/>
                  </a:cubicBezTo>
                  <a:cubicBezTo>
                    <a:pt x="33" y="81"/>
                    <a:pt x="35" y="83"/>
                    <a:pt x="37" y="85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7" y="89"/>
                    <a:pt x="37" y="91"/>
                    <a:pt x="37" y="94"/>
                  </a:cubicBezTo>
                  <a:moveTo>
                    <a:pt x="29" y="85"/>
                  </a:moveTo>
                  <a:cubicBezTo>
                    <a:pt x="27" y="84"/>
                    <a:pt x="25" y="82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3" y="77"/>
                    <a:pt x="23" y="74"/>
                    <a:pt x="23" y="71"/>
                  </a:cubicBezTo>
                  <a:cubicBezTo>
                    <a:pt x="25" y="73"/>
                    <a:pt x="26" y="75"/>
                    <a:pt x="28" y="76"/>
                  </a:cubicBezTo>
                  <a:cubicBezTo>
                    <a:pt x="28" y="77"/>
                    <a:pt x="28" y="77"/>
                    <a:pt x="28" y="77"/>
                  </a:cubicBezTo>
                  <a:cubicBezTo>
                    <a:pt x="28" y="80"/>
                    <a:pt x="28" y="83"/>
                    <a:pt x="29" y="85"/>
                  </a:cubicBezTo>
                  <a:moveTo>
                    <a:pt x="21" y="78"/>
                  </a:moveTo>
                  <a:cubicBezTo>
                    <a:pt x="19" y="76"/>
                    <a:pt x="17" y="74"/>
                    <a:pt x="16" y="73"/>
                  </a:cubicBezTo>
                  <a:cubicBezTo>
                    <a:pt x="16" y="70"/>
                    <a:pt x="15" y="66"/>
                    <a:pt x="15" y="63"/>
                  </a:cubicBezTo>
                  <a:cubicBezTo>
                    <a:pt x="17" y="65"/>
                    <a:pt x="19" y="67"/>
                    <a:pt x="21" y="69"/>
                  </a:cubicBezTo>
                  <a:cubicBezTo>
                    <a:pt x="21" y="72"/>
                    <a:pt x="21" y="75"/>
                    <a:pt x="21" y="78"/>
                  </a:cubicBezTo>
                  <a:moveTo>
                    <a:pt x="111" y="68"/>
                  </a:moveTo>
                  <a:cubicBezTo>
                    <a:pt x="112" y="65"/>
                    <a:pt x="113" y="62"/>
                    <a:pt x="113" y="59"/>
                  </a:cubicBezTo>
                  <a:cubicBezTo>
                    <a:pt x="114" y="61"/>
                    <a:pt x="114" y="64"/>
                    <a:pt x="115" y="66"/>
                  </a:cubicBezTo>
                  <a:cubicBezTo>
                    <a:pt x="113" y="67"/>
                    <a:pt x="112" y="67"/>
                    <a:pt x="111" y="68"/>
                  </a:cubicBezTo>
                  <a:moveTo>
                    <a:pt x="14" y="71"/>
                  </a:moveTo>
                  <a:cubicBezTo>
                    <a:pt x="13" y="71"/>
                    <a:pt x="13" y="70"/>
                    <a:pt x="12" y="70"/>
                  </a:cubicBezTo>
                  <a:cubicBezTo>
                    <a:pt x="12" y="69"/>
                    <a:pt x="11" y="69"/>
                    <a:pt x="11" y="68"/>
                  </a:cubicBezTo>
                  <a:cubicBezTo>
                    <a:pt x="9" y="63"/>
                    <a:pt x="7" y="61"/>
                    <a:pt x="7" y="59"/>
                  </a:cubicBezTo>
                  <a:cubicBezTo>
                    <a:pt x="6" y="57"/>
                    <a:pt x="6" y="56"/>
                    <a:pt x="5" y="53"/>
                  </a:cubicBezTo>
                  <a:cubicBezTo>
                    <a:pt x="7" y="56"/>
                    <a:pt x="10" y="58"/>
                    <a:pt x="12" y="61"/>
                  </a:cubicBezTo>
                  <a:cubicBezTo>
                    <a:pt x="13" y="64"/>
                    <a:pt x="13" y="68"/>
                    <a:pt x="14" y="71"/>
                  </a:cubicBezTo>
                  <a:moveTo>
                    <a:pt x="116" y="63"/>
                  </a:moveTo>
                  <a:cubicBezTo>
                    <a:pt x="116" y="60"/>
                    <a:pt x="115" y="57"/>
                    <a:pt x="114" y="55"/>
                  </a:cubicBezTo>
                  <a:cubicBezTo>
                    <a:pt x="115" y="51"/>
                    <a:pt x="116" y="47"/>
                    <a:pt x="117" y="43"/>
                  </a:cubicBezTo>
                  <a:cubicBezTo>
                    <a:pt x="117" y="46"/>
                    <a:pt x="118" y="49"/>
                    <a:pt x="118" y="53"/>
                  </a:cubicBezTo>
                  <a:cubicBezTo>
                    <a:pt x="119" y="53"/>
                    <a:pt x="119" y="53"/>
                    <a:pt x="119" y="53"/>
                  </a:cubicBezTo>
                  <a:cubicBezTo>
                    <a:pt x="118" y="56"/>
                    <a:pt x="117" y="60"/>
                    <a:pt x="116" y="63"/>
                  </a:cubicBezTo>
                  <a:moveTo>
                    <a:pt x="120" y="48"/>
                  </a:moveTo>
                  <a:cubicBezTo>
                    <a:pt x="119" y="45"/>
                    <a:pt x="119" y="41"/>
                    <a:pt x="118" y="37"/>
                  </a:cubicBezTo>
                  <a:cubicBezTo>
                    <a:pt x="119" y="33"/>
                    <a:pt x="120" y="30"/>
                    <a:pt x="121" y="26"/>
                  </a:cubicBezTo>
                  <a:cubicBezTo>
                    <a:pt x="122" y="30"/>
                    <a:pt x="122" y="34"/>
                    <a:pt x="122" y="37"/>
                  </a:cubicBezTo>
                  <a:cubicBezTo>
                    <a:pt x="121" y="41"/>
                    <a:pt x="120" y="45"/>
                    <a:pt x="120" y="48"/>
                  </a:cubicBezTo>
                  <a:moveTo>
                    <a:pt x="124" y="32"/>
                  </a:moveTo>
                  <a:cubicBezTo>
                    <a:pt x="123" y="28"/>
                    <a:pt x="123" y="25"/>
                    <a:pt x="122" y="22"/>
                  </a:cubicBezTo>
                  <a:cubicBezTo>
                    <a:pt x="122" y="19"/>
                    <a:pt x="123" y="17"/>
                    <a:pt x="123" y="14"/>
                  </a:cubicBezTo>
                  <a:cubicBezTo>
                    <a:pt x="124" y="17"/>
                    <a:pt x="124" y="21"/>
                    <a:pt x="124" y="24"/>
                  </a:cubicBezTo>
                  <a:cubicBezTo>
                    <a:pt x="124" y="25"/>
                    <a:pt x="124" y="25"/>
                    <a:pt x="124" y="26"/>
                  </a:cubicBezTo>
                  <a:cubicBezTo>
                    <a:pt x="124" y="28"/>
                    <a:pt x="124" y="30"/>
                    <a:pt x="124" y="32"/>
                  </a:cubicBezTo>
                  <a:moveTo>
                    <a:pt x="78" y="85"/>
                  </a:moveTo>
                  <a:cubicBezTo>
                    <a:pt x="79" y="85"/>
                    <a:pt x="79" y="85"/>
                    <a:pt x="79" y="85"/>
                  </a:cubicBezTo>
                  <a:cubicBezTo>
                    <a:pt x="80" y="85"/>
                    <a:pt x="80" y="84"/>
                    <a:pt x="80" y="83"/>
                  </a:cubicBezTo>
                  <a:cubicBezTo>
                    <a:pt x="80" y="79"/>
                    <a:pt x="80" y="76"/>
                    <a:pt x="80" y="72"/>
                  </a:cubicBezTo>
                  <a:cubicBezTo>
                    <a:pt x="80" y="55"/>
                    <a:pt x="82" y="38"/>
                    <a:pt x="84" y="20"/>
                  </a:cubicBezTo>
                  <a:cubicBezTo>
                    <a:pt x="97" y="15"/>
                    <a:pt x="109" y="10"/>
                    <a:pt x="121" y="5"/>
                  </a:cubicBezTo>
                  <a:cubicBezTo>
                    <a:pt x="116" y="27"/>
                    <a:pt x="112" y="48"/>
                    <a:pt x="107" y="70"/>
                  </a:cubicBezTo>
                  <a:cubicBezTo>
                    <a:pt x="106" y="70"/>
                    <a:pt x="106" y="71"/>
                    <a:pt x="106" y="71"/>
                  </a:cubicBezTo>
                  <a:cubicBezTo>
                    <a:pt x="107" y="72"/>
                    <a:pt x="107" y="72"/>
                    <a:pt x="108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8" y="73"/>
                    <a:pt x="108" y="73"/>
                    <a:pt x="108" y="73"/>
                  </a:cubicBezTo>
                  <a:cubicBezTo>
                    <a:pt x="108" y="73"/>
                    <a:pt x="108" y="73"/>
                    <a:pt x="109" y="73"/>
                  </a:cubicBezTo>
                  <a:cubicBezTo>
                    <a:pt x="109" y="73"/>
                    <a:pt x="109" y="73"/>
                    <a:pt x="110" y="72"/>
                  </a:cubicBezTo>
                  <a:cubicBezTo>
                    <a:pt x="117" y="70"/>
                    <a:pt x="124" y="67"/>
                    <a:pt x="131" y="64"/>
                  </a:cubicBezTo>
                  <a:cubicBezTo>
                    <a:pt x="133" y="70"/>
                    <a:pt x="134" y="76"/>
                    <a:pt x="135" y="82"/>
                  </a:cubicBezTo>
                  <a:cubicBezTo>
                    <a:pt x="135" y="82"/>
                    <a:pt x="134" y="83"/>
                    <a:pt x="134" y="83"/>
                  </a:cubicBezTo>
                  <a:cubicBezTo>
                    <a:pt x="127" y="86"/>
                    <a:pt x="119" y="88"/>
                    <a:pt x="112" y="90"/>
                  </a:cubicBezTo>
                  <a:cubicBezTo>
                    <a:pt x="109" y="91"/>
                    <a:pt x="106" y="92"/>
                    <a:pt x="103" y="94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5"/>
                    <a:pt x="102" y="95"/>
                    <a:pt x="102" y="95"/>
                  </a:cubicBezTo>
                  <a:cubicBezTo>
                    <a:pt x="102" y="95"/>
                    <a:pt x="102" y="95"/>
                    <a:pt x="102" y="95"/>
                  </a:cubicBezTo>
                  <a:cubicBezTo>
                    <a:pt x="102" y="95"/>
                    <a:pt x="102" y="95"/>
                    <a:pt x="102" y="95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102" y="98"/>
                    <a:pt x="101" y="100"/>
                    <a:pt x="101" y="103"/>
                  </a:cubicBezTo>
                  <a:cubicBezTo>
                    <a:pt x="101" y="104"/>
                    <a:pt x="101" y="104"/>
                    <a:pt x="101" y="105"/>
                  </a:cubicBezTo>
                  <a:cubicBezTo>
                    <a:pt x="101" y="105"/>
                    <a:pt x="101" y="106"/>
                    <a:pt x="101" y="107"/>
                  </a:cubicBezTo>
                  <a:cubicBezTo>
                    <a:pt x="102" y="109"/>
                    <a:pt x="102" y="110"/>
                    <a:pt x="103" y="112"/>
                  </a:cubicBezTo>
                  <a:cubicBezTo>
                    <a:pt x="103" y="113"/>
                    <a:pt x="103" y="114"/>
                    <a:pt x="103" y="115"/>
                  </a:cubicBezTo>
                  <a:cubicBezTo>
                    <a:pt x="103" y="115"/>
                    <a:pt x="103" y="116"/>
                    <a:pt x="104" y="116"/>
                  </a:cubicBezTo>
                  <a:cubicBezTo>
                    <a:pt x="104" y="117"/>
                    <a:pt x="105" y="117"/>
                    <a:pt x="105" y="117"/>
                  </a:cubicBezTo>
                  <a:cubicBezTo>
                    <a:pt x="106" y="117"/>
                    <a:pt x="106" y="117"/>
                    <a:pt x="106" y="117"/>
                  </a:cubicBezTo>
                  <a:cubicBezTo>
                    <a:pt x="106" y="117"/>
                    <a:pt x="106" y="117"/>
                    <a:pt x="106" y="117"/>
                  </a:cubicBezTo>
                  <a:cubicBezTo>
                    <a:pt x="106" y="117"/>
                    <a:pt x="106" y="117"/>
                    <a:pt x="106" y="117"/>
                  </a:cubicBezTo>
                  <a:cubicBezTo>
                    <a:pt x="106" y="117"/>
                    <a:pt x="106" y="117"/>
                    <a:pt x="106" y="117"/>
                  </a:cubicBezTo>
                  <a:cubicBezTo>
                    <a:pt x="119" y="112"/>
                    <a:pt x="127" y="110"/>
                    <a:pt x="133" y="108"/>
                  </a:cubicBezTo>
                  <a:cubicBezTo>
                    <a:pt x="136" y="107"/>
                    <a:pt x="138" y="106"/>
                    <a:pt x="139" y="105"/>
                  </a:cubicBezTo>
                  <a:cubicBezTo>
                    <a:pt x="140" y="105"/>
                    <a:pt x="140" y="105"/>
                    <a:pt x="141" y="105"/>
                  </a:cubicBezTo>
                  <a:cubicBezTo>
                    <a:pt x="142" y="108"/>
                    <a:pt x="144" y="113"/>
                    <a:pt x="145" y="118"/>
                  </a:cubicBezTo>
                  <a:cubicBezTo>
                    <a:pt x="146" y="121"/>
                    <a:pt x="147" y="124"/>
                    <a:pt x="148" y="126"/>
                  </a:cubicBezTo>
                  <a:cubicBezTo>
                    <a:pt x="147" y="127"/>
                    <a:pt x="144" y="128"/>
                    <a:pt x="141" y="129"/>
                  </a:cubicBezTo>
                  <a:cubicBezTo>
                    <a:pt x="136" y="131"/>
                    <a:pt x="127" y="134"/>
                    <a:pt x="115" y="139"/>
                  </a:cubicBezTo>
                  <a:cubicBezTo>
                    <a:pt x="115" y="139"/>
                    <a:pt x="115" y="139"/>
                    <a:pt x="115" y="139"/>
                  </a:cubicBezTo>
                  <a:cubicBezTo>
                    <a:pt x="115" y="139"/>
                    <a:pt x="115" y="139"/>
                    <a:pt x="115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3" y="139"/>
                    <a:pt x="112" y="141"/>
                    <a:pt x="113" y="142"/>
                  </a:cubicBezTo>
                  <a:cubicBezTo>
                    <a:pt x="113" y="142"/>
                    <a:pt x="114" y="143"/>
                    <a:pt x="114" y="143"/>
                  </a:cubicBezTo>
                  <a:cubicBezTo>
                    <a:pt x="118" y="153"/>
                    <a:pt x="121" y="159"/>
                    <a:pt x="124" y="169"/>
                  </a:cubicBezTo>
                  <a:cubicBezTo>
                    <a:pt x="116" y="169"/>
                    <a:pt x="108" y="172"/>
                    <a:pt x="101" y="178"/>
                  </a:cubicBezTo>
                  <a:cubicBezTo>
                    <a:pt x="97" y="167"/>
                    <a:pt x="95" y="161"/>
                    <a:pt x="91" y="150"/>
                  </a:cubicBezTo>
                  <a:cubicBezTo>
                    <a:pt x="90" y="149"/>
                    <a:pt x="90" y="148"/>
                    <a:pt x="89" y="148"/>
                  </a:cubicBezTo>
                  <a:cubicBezTo>
                    <a:pt x="89" y="148"/>
                    <a:pt x="88" y="148"/>
                    <a:pt x="88" y="148"/>
                  </a:cubicBezTo>
                  <a:cubicBezTo>
                    <a:pt x="88" y="149"/>
                    <a:pt x="88" y="149"/>
                    <a:pt x="88" y="149"/>
                  </a:cubicBezTo>
                  <a:cubicBezTo>
                    <a:pt x="88" y="149"/>
                    <a:pt x="88" y="149"/>
                    <a:pt x="88" y="149"/>
                  </a:cubicBezTo>
                  <a:cubicBezTo>
                    <a:pt x="66" y="156"/>
                    <a:pt x="54" y="160"/>
                    <a:pt x="49" y="162"/>
                  </a:cubicBezTo>
                  <a:cubicBezTo>
                    <a:pt x="48" y="154"/>
                    <a:pt x="46" y="147"/>
                    <a:pt x="43" y="140"/>
                  </a:cubicBezTo>
                  <a:cubicBezTo>
                    <a:pt x="44" y="140"/>
                    <a:pt x="44" y="139"/>
                    <a:pt x="44" y="139"/>
                  </a:cubicBezTo>
                  <a:cubicBezTo>
                    <a:pt x="49" y="138"/>
                    <a:pt x="60" y="134"/>
                    <a:pt x="79" y="127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81" y="126"/>
                    <a:pt x="81" y="125"/>
                    <a:pt x="81" y="124"/>
                  </a:cubicBezTo>
                  <a:cubicBezTo>
                    <a:pt x="81" y="124"/>
                    <a:pt x="80" y="124"/>
                    <a:pt x="80" y="123"/>
                  </a:cubicBezTo>
                  <a:cubicBezTo>
                    <a:pt x="80" y="122"/>
                    <a:pt x="79" y="120"/>
                    <a:pt x="78" y="118"/>
                  </a:cubicBezTo>
                  <a:cubicBezTo>
                    <a:pt x="77" y="117"/>
                    <a:pt x="77" y="116"/>
                    <a:pt x="76" y="115"/>
                  </a:cubicBezTo>
                  <a:cubicBezTo>
                    <a:pt x="76" y="114"/>
                    <a:pt x="75" y="113"/>
                    <a:pt x="75" y="112"/>
                  </a:cubicBezTo>
                  <a:cubicBezTo>
                    <a:pt x="74" y="112"/>
                    <a:pt x="74" y="111"/>
                    <a:pt x="73" y="111"/>
                  </a:cubicBezTo>
                  <a:cubicBezTo>
                    <a:pt x="73" y="110"/>
                    <a:pt x="72" y="110"/>
                    <a:pt x="72" y="110"/>
                  </a:cubicBezTo>
                  <a:cubicBezTo>
                    <a:pt x="72" y="110"/>
                    <a:pt x="72" y="110"/>
                    <a:pt x="72" y="110"/>
                  </a:cubicBezTo>
                  <a:cubicBezTo>
                    <a:pt x="72" y="109"/>
                    <a:pt x="71" y="108"/>
                    <a:pt x="70" y="108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70" y="108"/>
                    <a:pt x="69" y="108"/>
                    <a:pt x="69" y="108"/>
                  </a:cubicBezTo>
                  <a:cubicBezTo>
                    <a:pt x="68" y="108"/>
                    <a:pt x="68" y="108"/>
                    <a:pt x="67" y="108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53" y="113"/>
                    <a:pt x="43" y="116"/>
                    <a:pt x="31" y="121"/>
                  </a:cubicBezTo>
                  <a:cubicBezTo>
                    <a:pt x="30" y="116"/>
                    <a:pt x="28" y="110"/>
                    <a:pt x="28" y="104"/>
                  </a:cubicBezTo>
                  <a:cubicBezTo>
                    <a:pt x="31" y="103"/>
                    <a:pt x="35" y="102"/>
                    <a:pt x="37" y="101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2"/>
                    <a:pt x="39" y="102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40" y="101"/>
                    <a:pt x="40" y="101"/>
                    <a:pt x="41" y="101"/>
                  </a:cubicBezTo>
                  <a:cubicBezTo>
                    <a:pt x="45" y="100"/>
                    <a:pt x="48" y="99"/>
                    <a:pt x="52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3" y="96"/>
                    <a:pt x="53" y="96"/>
                    <a:pt x="53" y="96"/>
                  </a:cubicBezTo>
                  <a:cubicBezTo>
                    <a:pt x="53" y="96"/>
                    <a:pt x="53" y="95"/>
                    <a:pt x="53" y="95"/>
                  </a:cubicBezTo>
                  <a:cubicBezTo>
                    <a:pt x="53" y="94"/>
                    <a:pt x="53" y="94"/>
                    <a:pt x="53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37" y="80"/>
                    <a:pt x="19" y="62"/>
                    <a:pt x="5" y="47"/>
                  </a:cubicBezTo>
                  <a:cubicBezTo>
                    <a:pt x="6" y="46"/>
                    <a:pt x="9" y="45"/>
                    <a:pt x="11" y="44"/>
                  </a:cubicBezTo>
                  <a:cubicBezTo>
                    <a:pt x="16" y="42"/>
                    <a:pt x="22" y="41"/>
                    <a:pt x="26" y="40"/>
                  </a:cubicBezTo>
                  <a:cubicBezTo>
                    <a:pt x="29" y="39"/>
                    <a:pt x="31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4" y="39"/>
                    <a:pt x="36" y="41"/>
                    <a:pt x="38" y="43"/>
                  </a:cubicBezTo>
                  <a:cubicBezTo>
                    <a:pt x="43" y="48"/>
                    <a:pt x="51" y="56"/>
                    <a:pt x="59" y="64"/>
                  </a:cubicBezTo>
                  <a:cubicBezTo>
                    <a:pt x="66" y="72"/>
                    <a:pt x="73" y="80"/>
                    <a:pt x="77" y="84"/>
                  </a:cubicBezTo>
                  <a:cubicBezTo>
                    <a:pt x="77" y="85"/>
                    <a:pt x="78" y="85"/>
                    <a:pt x="78" y="85"/>
                  </a:cubicBezTo>
                  <a:moveTo>
                    <a:pt x="124" y="0"/>
                  </a:moveTo>
                  <a:cubicBezTo>
                    <a:pt x="124" y="0"/>
                    <a:pt x="124" y="0"/>
                    <a:pt x="123" y="0"/>
                  </a:cubicBezTo>
                  <a:cubicBezTo>
                    <a:pt x="109" y="6"/>
                    <a:pt x="96" y="11"/>
                    <a:pt x="82" y="17"/>
                  </a:cubicBezTo>
                  <a:cubicBezTo>
                    <a:pt x="81" y="17"/>
                    <a:pt x="81" y="18"/>
                    <a:pt x="81" y="19"/>
                  </a:cubicBezTo>
                  <a:cubicBezTo>
                    <a:pt x="78" y="36"/>
                    <a:pt x="76" y="54"/>
                    <a:pt x="76" y="72"/>
                  </a:cubicBezTo>
                  <a:cubicBezTo>
                    <a:pt x="76" y="74"/>
                    <a:pt x="76" y="76"/>
                    <a:pt x="76" y="77"/>
                  </a:cubicBezTo>
                  <a:cubicBezTo>
                    <a:pt x="71" y="71"/>
                    <a:pt x="62" y="62"/>
                    <a:pt x="54" y="54"/>
                  </a:cubicBezTo>
                  <a:cubicBezTo>
                    <a:pt x="44" y="43"/>
                    <a:pt x="35" y="34"/>
                    <a:pt x="35" y="34"/>
                  </a:cubicBezTo>
                  <a:cubicBezTo>
                    <a:pt x="35" y="34"/>
                    <a:pt x="34" y="34"/>
                    <a:pt x="34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3" y="34"/>
                    <a:pt x="27" y="35"/>
                    <a:pt x="20" y="37"/>
                  </a:cubicBezTo>
                  <a:cubicBezTo>
                    <a:pt x="17" y="38"/>
                    <a:pt x="13" y="39"/>
                    <a:pt x="9" y="40"/>
                  </a:cubicBezTo>
                  <a:cubicBezTo>
                    <a:pt x="6" y="42"/>
                    <a:pt x="3" y="44"/>
                    <a:pt x="1" y="46"/>
                  </a:cubicBezTo>
                  <a:cubicBezTo>
                    <a:pt x="0" y="46"/>
                    <a:pt x="0" y="47"/>
                    <a:pt x="0" y="48"/>
                  </a:cubicBezTo>
                  <a:cubicBezTo>
                    <a:pt x="0" y="48"/>
                    <a:pt x="0" y="49"/>
                    <a:pt x="0" y="49"/>
                  </a:cubicBezTo>
                  <a:cubicBezTo>
                    <a:pt x="1" y="55"/>
                    <a:pt x="2" y="57"/>
                    <a:pt x="3" y="60"/>
                  </a:cubicBezTo>
                  <a:cubicBezTo>
                    <a:pt x="3" y="61"/>
                    <a:pt x="4" y="63"/>
                    <a:pt x="5" y="64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7"/>
                  </a:cubicBezTo>
                  <a:cubicBezTo>
                    <a:pt x="5" y="68"/>
                    <a:pt x="6" y="69"/>
                    <a:pt x="7" y="70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72"/>
                    <a:pt x="9" y="72"/>
                    <a:pt x="9" y="73"/>
                  </a:cubicBezTo>
                  <a:cubicBezTo>
                    <a:pt x="14" y="77"/>
                    <a:pt x="21" y="83"/>
                    <a:pt x="29" y="92"/>
                  </a:cubicBezTo>
                  <a:cubicBezTo>
                    <a:pt x="29" y="92"/>
                    <a:pt x="29" y="93"/>
                    <a:pt x="29" y="93"/>
                  </a:cubicBezTo>
                  <a:cubicBezTo>
                    <a:pt x="29" y="94"/>
                    <a:pt x="30" y="94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32" y="95"/>
                    <a:pt x="34" y="96"/>
                    <a:pt x="35" y="98"/>
                  </a:cubicBezTo>
                  <a:cubicBezTo>
                    <a:pt x="32" y="99"/>
                    <a:pt x="29" y="100"/>
                    <a:pt x="25" y="101"/>
                  </a:cubicBezTo>
                  <a:cubicBezTo>
                    <a:pt x="24" y="102"/>
                    <a:pt x="23" y="102"/>
                    <a:pt x="23" y="103"/>
                  </a:cubicBezTo>
                  <a:cubicBezTo>
                    <a:pt x="24" y="110"/>
                    <a:pt x="26" y="117"/>
                    <a:pt x="28" y="123"/>
                  </a:cubicBezTo>
                  <a:cubicBezTo>
                    <a:pt x="27" y="124"/>
                    <a:pt x="27" y="124"/>
                    <a:pt x="27" y="125"/>
                  </a:cubicBezTo>
                  <a:cubicBezTo>
                    <a:pt x="28" y="129"/>
                    <a:pt x="30" y="132"/>
                    <a:pt x="33" y="135"/>
                  </a:cubicBezTo>
                  <a:cubicBezTo>
                    <a:pt x="33" y="135"/>
                    <a:pt x="34" y="135"/>
                    <a:pt x="34" y="135"/>
                  </a:cubicBezTo>
                  <a:cubicBezTo>
                    <a:pt x="34" y="135"/>
                    <a:pt x="35" y="135"/>
                    <a:pt x="35" y="135"/>
                  </a:cubicBezTo>
                  <a:cubicBezTo>
                    <a:pt x="38" y="134"/>
                    <a:pt x="41" y="133"/>
                    <a:pt x="43" y="132"/>
                  </a:cubicBezTo>
                  <a:cubicBezTo>
                    <a:pt x="46" y="131"/>
                    <a:pt x="49" y="130"/>
                    <a:pt x="56" y="128"/>
                  </a:cubicBezTo>
                  <a:cubicBezTo>
                    <a:pt x="56" y="128"/>
                    <a:pt x="57" y="127"/>
                    <a:pt x="58" y="127"/>
                  </a:cubicBezTo>
                  <a:cubicBezTo>
                    <a:pt x="59" y="127"/>
                    <a:pt x="61" y="126"/>
                    <a:pt x="62" y="125"/>
                  </a:cubicBezTo>
                  <a:cubicBezTo>
                    <a:pt x="63" y="125"/>
                    <a:pt x="64" y="125"/>
                    <a:pt x="64" y="125"/>
                  </a:cubicBezTo>
                  <a:cubicBezTo>
                    <a:pt x="65" y="125"/>
                    <a:pt x="65" y="125"/>
                    <a:pt x="65" y="125"/>
                  </a:cubicBezTo>
                  <a:cubicBezTo>
                    <a:pt x="65" y="125"/>
                    <a:pt x="65" y="125"/>
                    <a:pt x="65" y="125"/>
                  </a:cubicBezTo>
                  <a:cubicBezTo>
                    <a:pt x="65" y="125"/>
                    <a:pt x="65" y="126"/>
                    <a:pt x="65" y="126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59" y="130"/>
                    <a:pt x="54" y="132"/>
                    <a:pt x="50" y="133"/>
                  </a:cubicBezTo>
                  <a:cubicBezTo>
                    <a:pt x="47" y="134"/>
                    <a:pt x="45" y="135"/>
                    <a:pt x="43" y="135"/>
                  </a:cubicBezTo>
                  <a:cubicBezTo>
                    <a:pt x="42" y="136"/>
                    <a:pt x="40" y="136"/>
                    <a:pt x="40" y="136"/>
                  </a:cubicBezTo>
                  <a:cubicBezTo>
                    <a:pt x="40" y="136"/>
                    <a:pt x="39" y="137"/>
                    <a:pt x="39" y="137"/>
                  </a:cubicBezTo>
                  <a:cubicBezTo>
                    <a:pt x="39" y="138"/>
                    <a:pt x="39" y="138"/>
                    <a:pt x="39" y="139"/>
                  </a:cubicBezTo>
                  <a:cubicBezTo>
                    <a:pt x="41" y="146"/>
                    <a:pt x="44" y="155"/>
                    <a:pt x="46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5" y="163"/>
                    <a:pt x="45" y="164"/>
                    <a:pt x="46" y="165"/>
                  </a:cubicBezTo>
                  <a:cubicBezTo>
                    <a:pt x="50" y="169"/>
                    <a:pt x="53" y="174"/>
                    <a:pt x="56" y="179"/>
                  </a:cubicBezTo>
                  <a:cubicBezTo>
                    <a:pt x="56" y="180"/>
                    <a:pt x="57" y="180"/>
                    <a:pt x="58" y="180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69" y="175"/>
                    <a:pt x="77" y="171"/>
                    <a:pt x="88" y="169"/>
                  </a:cubicBezTo>
                  <a:cubicBezTo>
                    <a:pt x="91" y="173"/>
                    <a:pt x="94" y="178"/>
                    <a:pt x="96" y="184"/>
                  </a:cubicBezTo>
                  <a:cubicBezTo>
                    <a:pt x="99" y="191"/>
                    <a:pt x="102" y="198"/>
                    <a:pt x="104" y="202"/>
                  </a:cubicBezTo>
                  <a:cubicBezTo>
                    <a:pt x="104" y="203"/>
                    <a:pt x="105" y="203"/>
                    <a:pt x="106" y="203"/>
                  </a:cubicBezTo>
                  <a:cubicBezTo>
                    <a:pt x="106" y="203"/>
                    <a:pt x="106" y="203"/>
                    <a:pt x="106" y="203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8" y="204"/>
                    <a:pt x="108" y="204"/>
                    <a:pt x="108" y="203"/>
                  </a:cubicBezTo>
                  <a:cubicBezTo>
                    <a:pt x="109" y="203"/>
                    <a:pt x="109" y="203"/>
                    <a:pt x="109" y="203"/>
                  </a:cubicBezTo>
                  <a:cubicBezTo>
                    <a:pt x="109" y="204"/>
                    <a:pt x="109" y="204"/>
                    <a:pt x="109" y="204"/>
                  </a:cubicBezTo>
                  <a:cubicBezTo>
                    <a:pt x="109" y="204"/>
                    <a:pt x="109" y="204"/>
                    <a:pt x="109" y="204"/>
                  </a:cubicBezTo>
                  <a:cubicBezTo>
                    <a:pt x="109" y="204"/>
                    <a:pt x="109" y="204"/>
                    <a:pt x="109" y="204"/>
                  </a:cubicBezTo>
                  <a:cubicBezTo>
                    <a:pt x="110" y="205"/>
                    <a:pt x="110" y="205"/>
                    <a:pt x="110" y="205"/>
                  </a:cubicBezTo>
                  <a:cubicBezTo>
                    <a:pt x="110" y="204"/>
                    <a:pt x="110" y="204"/>
                    <a:pt x="110" y="204"/>
                  </a:cubicBezTo>
                  <a:cubicBezTo>
                    <a:pt x="110" y="204"/>
                    <a:pt x="110" y="204"/>
                    <a:pt x="110" y="204"/>
                  </a:cubicBezTo>
                  <a:cubicBezTo>
                    <a:pt x="110" y="204"/>
                    <a:pt x="110" y="204"/>
                    <a:pt x="110" y="204"/>
                  </a:cubicBezTo>
                  <a:cubicBezTo>
                    <a:pt x="111" y="204"/>
                    <a:pt x="111" y="204"/>
                    <a:pt x="111" y="204"/>
                  </a:cubicBezTo>
                  <a:cubicBezTo>
                    <a:pt x="111" y="203"/>
                    <a:pt x="111" y="203"/>
                    <a:pt x="111" y="202"/>
                  </a:cubicBezTo>
                  <a:cubicBezTo>
                    <a:pt x="115" y="200"/>
                    <a:pt x="119" y="198"/>
                    <a:pt x="124" y="196"/>
                  </a:cubicBezTo>
                  <a:cubicBezTo>
                    <a:pt x="124" y="197"/>
                    <a:pt x="124" y="197"/>
                    <a:pt x="124" y="197"/>
                  </a:cubicBezTo>
                  <a:cubicBezTo>
                    <a:pt x="124" y="197"/>
                    <a:pt x="124" y="197"/>
                    <a:pt x="124" y="197"/>
                  </a:cubicBezTo>
                  <a:cubicBezTo>
                    <a:pt x="125" y="197"/>
                    <a:pt x="125" y="197"/>
                    <a:pt x="125" y="196"/>
                  </a:cubicBezTo>
                  <a:cubicBezTo>
                    <a:pt x="126" y="195"/>
                    <a:pt x="126" y="195"/>
                    <a:pt x="126" y="195"/>
                  </a:cubicBezTo>
                  <a:cubicBezTo>
                    <a:pt x="129" y="194"/>
                    <a:pt x="132" y="193"/>
                    <a:pt x="134" y="192"/>
                  </a:cubicBezTo>
                  <a:cubicBezTo>
                    <a:pt x="135" y="191"/>
                    <a:pt x="135" y="191"/>
                    <a:pt x="136" y="190"/>
                  </a:cubicBezTo>
                  <a:cubicBezTo>
                    <a:pt x="136" y="190"/>
                    <a:pt x="136" y="189"/>
                    <a:pt x="135" y="189"/>
                  </a:cubicBezTo>
                  <a:cubicBezTo>
                    <a:pt x="132" y="184"/>
                    <a:pt x="129" y="179"/>
                    <a:pt x="128" y="173"/>
                  </a:cubicBezTo>
                  <a:cubicBezTo>
                    <a:pt x="128" y="173"/>
                    <a:pt x="129" y="173"/>
                    <a:pt x="129" y="172"/>
                  </a:cubicBezTo>
                  <a:cubicBezTo>
                    <a:pt x="129" y="172"/>
                    <a:pt x="129" y="171"/>
                    <a:pt x="129" y="170"/>
                  </a:cubicBezTo>
                  <a:cubicBezTo>
                    <a:pt x="127" y="165"/>
                    <a:pt x="126" y="161"/>
                    <a:pt x="124" y="157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5" y="157"/>
                    <a:pt x="125" y="156"/>
                    <a:pt x="126" y="156"/>
                  </a:cubicBezTo>
                  <a:cubicBezTo>
                    <a:pt x="129" y="155"/>
                    <a:pt x="135" y="152"/>
                    <a:pt x="141" y="150"/>
                  </a:cubicBezTo>
                  <a:cubicBezTo>
                    <a:pt x="143" y="149"/>
                    <a:pt x="146" y="148"/>
                    <a:pt x="148" y="147"/>
                  </a:cubicBezTo>
                  <a:cubicBezTo>
                    <a:pt x="151" y="147"/>
                    <a:pt x="152" y="146"/>
                    <a:pt x="153" y="146"/>
                  </a:cubicBezTo>
                  <a:cubicBezTo>
                    <a:pt x="154" y="146"/>
                    <a:pt x="155" y="145"/>
                    <a:pt x="155" y="143"/>
                  </a:cubicBezTo>
                  <a:cubicBezTo>
                    <a:pt x="154" y="139"/>
                    <a:pt x="153" y="134"/>
                    <a:pt x="152" y="129"/>
                  </a:cubicBezTo>
                  <a:cubicBezTo>
                    <a:pt x="152" y="129"/>
                    <a:pt x="153" y="128"/>
                    <a:pt x="152" y="127"/>
                  </a:cubicBezTo>
                  <a:cubicBezTo>
                    <a:pt x="152" y="127"/>
                    <a:pt x="151" y="122"/>
                    <a:pt x="149" y="117"/>
                  </a:cubicBezTo>
                  <a:cubicBezTo>
                    <a:pt x="147" y="111"/>
                    <a:pt x="145" y="105"/>
                    <a:pt x="144" y="101"/>
                  </a:cubicBezTo>
                  <a:cubicBezTo>
                    <a:pt x="143" y="101"/>
                    <a:pt x="143" y="100"/>
                    <a:pt x="142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0" y="101"/>
                    <a:pt x="140" y="101"/>
                    <a:pt x="138" y="102"/>
                  </a:cubicBezTo>
                  <a:cubicBezTo>
                    <a:pt x="134" y="103"/>
                    <a:pt x="126" y="106"/>
                    <a:pt x="111" y="111"/>
                  </a:cubicBezTo>
                  <a:cubicBezTo>
                    <a:pt x="111" y="110"/>
                    <a:pt x="111" y="110"/>
                    <a:pt x="111" y="109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6" y="106"/>
                    <a:pt x="123" y="103"/>
                    <a:pt x="130" y="101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1" y="102"/>
                    <a:pt x="131" y="102"/>
                    <a:pt x="131" y="102"/>
                  </a:cubicBezTo>
                  <a:cubicBezTo>
                    <a:pt x="131" y="102"/>
                    <a:pt x="132" y="102"/>
                    <a:pt x="132" y="101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4" y="100"/>
                    <a:pt x="135" y="99"/>
                    <a:pt x="137" y="99"/>
                  </a:cubicBezTo>
                  <a:cubicBezTo>
                    <a:pt x="138" y="98"/>
                    <a:pt x="138" y="98"/>
                    <a:pt x="139" y="97"/>
                  </a:cubicBezTo>
                  <a:cubicBezTo>
                    <a:pt x="140" y="96"/>
                    <a:pt x="140" y="95"/>
                    <a:pt x="140" y="93"/>
                  </a:cubicBezTo>
                  <a:cubicBezTo>
                    <a:pt x="140" y="91"/>
                    <a:pt x="140" y="89"/>
                    <a:pt x="139" y="87"/>
                  </a:cubicBezTo>
                  <a:cubicBezTo>
                    <a:pt x="139" y="87"/>
                    <a:pt x="139" y="86"/>
                    <a:pt x="139" y="86"/>
                  </a:cubicBezTo>
                  <a:cubicBezTo>
                    <a:pt x="139" y="85"/>
                    <a:pt x="140" y="85"/>
                    <a:pt x="139" y="84"/>
                  </a:cubicBezTo>
                  <a:cubicBezTo>
                    <a:pt x="138" y="76"/>
                    <a:pt x="137" y="69"/>
                    <a:pt x="135" y="61"/>
                  </a:cubicBezTo>
                  <a:cubicBezTo>
                    <a:pt x="135" y="60"/>
                    <a:pt x="134" y="60"/>
                    <a:pt x="134" y="60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2" y="59"/>
                    <a:pt x="132" y="59"/>
                  </a:cubicBezTo>
                  <a:cubicBezTo>
                    <a:pt x="128" y="61"/>
                    <a:pt x="124" y="63"/>
                    <a:pt x="120" y="65"/>
                  </a:cubicBezTo>
                  <a:cubicBezTo>
                    <a:pt x="121" y="61"/>
                    <a:pt x="122" y="57"/>
                    <a:pt x="123" y="53"/>
                  </a:cubicBezTo>
                  <a:cubicBezTo>
                    <a:pt x="124" y="48"/>
                    <a:pt x="125" y="43"/>
                    <a:pt x="127" y="36"/>
                  </a:cubicBezTo>
                  <a:cubicBezTo>
                    <a:pt x="128" y="33"/>
                    <a:pt x="128" y="29"/>
                    <a:pt x="128" y="26"/>
                  </a:cubicBezTo>
                  <a:cubicBezTo>
                    <a:pt x="128" y="25"/>
                    <a:pt x="128" y="25"/>
                    <a:pt x="128" y="24"/>
                  </a:cubicBezTo>
                  <a:cubicBezTo>
                    <a:pt x="128" y="17"/>
                    <a:pt x="127" y="9"/>
                    <a:pt x="126" y="2"/>
                  </a:cubicBezTo>
                  <a:cubicBezTo>
                    <a:pt x="126" y="1"/>
                    <a:pt x="126" y="1"/>
                    <a:pt x="125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5" y="0"/>
                    <a:pt x="124" y="0"/>
                    <a:pt x="124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5" name="Rectangle 874"/>
            <p:cNvSpPr>
              <a:spLocks noChangeArrowheads="1"/>
            </p:cNvSpPr>
            <p:nvPr/>
          </p:nvSpPr>
          <p:spPr bwMode="auto">
            <a:xfrm>
              <a:off x="693699" y="4314714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6" name="Freeform 875"/>
            <p:cNvSpPr>
              <a:spLocks/>
            </p:cNvSpPr>
            <p:nvPr/>
          </p:nvSpPr>
          <p:spPr bwMode="auto">
            <a:xfrm>
              <a:off x="693699" y="431471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17" name="Freeform 876"/>
          <p:cNvSpPr>
            <a:spLocks noEditPoints="1"/>
          </p:cNvSpPr>
          <p:nvPr/>
        </p:nvSpPr>
        <p:spPr bwMode="auto">
          <a:xfrm>
            <a:off x="4134150" y="2435590"/>
            <a:ext cx="140417" cy="195833"/>
          </a:xfrm>
          <a:custGeom>
            <a:avLst/>
            <a:gdLst>
              <a:gd name="T0" fmla="*/ 96 w 126"/>
              <a:gd name="T1" fmla="*/ 172 h 176"/>
              <a:gd name="T2" fmla="*/ 94 w 126"/>
              <a:gd name="T3" fmla="*/ 160 h 176"/>
              <a:gd name="T4" fmla="*/ 80 w 126"/>
              <a:gd name="T5" fmla="*/ 170 h 176"/>
              <a:gd name="T6" fmla="*/ 70 w 126"/>
              <a:gd name="T7" fmla="*/ 155 h 176"/>
              <a:gd name="T8" fmla="*/ 121 w 126"/>
              <a:gd name="T9" fmla="*/ 158 h 176"/>
              <a:gd name="T10" fmla="*/ 63 w 126"/>
              <a:gd name="T11" fmla="*/ 164 h 176"/>
              <a:gd name="T12" fmla="*/ 50 w 126"/>
              <a:gd name="T13" fmla="*/ 157 h 176"/>
              <a:gd name="T14" fmla="*/ 49 w 126"/>
              <a:gd name="T15" fmla="*/ 154 h 176"/>
              <a:gd name="T16" fmla="*/ 45 w 126"/>
              <a:gd name="T17" fmla="*/ 141 h 176"/>
              <a:gd name="T18" fmla="*/ 37 w 126"/>
              <a:gd name="T19" fmla="*/ 143 h 176"/>
              <a:gd name="T20" fmla="*/ 30 w 126"/>
              <a:gd name="T21" fmla="*/ 119 h 176"/>
              <a:gd name="T22" fmla="*/ 28 w 126"/>
              <a:gd name="T23" fmla="*/ 118 h 176"/>
              <a:gd name="T24" fmla="*/ 9 w 126"/>
              <a:gd name="T25" fmla="*/ 119 h 176"/>
              <a:gd name="T26" fmla="*/ 20 w 126"/>
              <a:gd name="T27" fmla="*/ 106 h 176"/>
              <a:gd name="T28" fmla="*/ 74 w 126"/>
              <a:gd name="T29" fmla="*/ 104 h 176"/>
              <a:gd name="T30" fmla="*/ 65 w 126"/>
              <a:gd name="T31" fmla="*/ 104 h 176"/>
              <a:gd name="T32" fmla="*/ 75 w 126"/>
              <a:gd name="T33" fmla="*/ 115 h 176"/>
              <a:gd name="T34" fmla="*/ 87 w 126"/>
              <a:gd name="T35" fmla="*/ 114 h 176"/>
              <a:gd name="T36" fmla="*/ 89 w 126"/>
              <a:gd name="T37" fmla="*/ 115 h 176"/>
              <a:gd name="T38" fmla="*/ 5 w 126"/>
              <a:gd name="T39" fmla="*/ 101 h 176"/>
              <a:gd name="T40" fmla="*/ 6 w 126"/>
              <a:gd name="T41" fmla="*/ 81 h 176"/>
              <a:gd name="T42" fmla="*/ 81 w 126"/>
              <a:gd name="T43" fmla="*/ 76 h 176"/>
              <a:gd name="T44" fmla="*/ 67 w 126"/>
              <a:gd name="T45" fmla="*/ 83 h 176"/>
              <a:gd name="T46" fmla="*/ 91 w 126"/>
              <a:gd name="T47" fmla="*/ 76 h 176"/>
              <a:gd name="T48" fmla="*/ 59 w 126"/>
              <a:gd name="T49" fmla="*/ 81 h 176"/>
              <a:gd name="T50" fmla="*/ 64 w 126"/>
              <a:gd name="T51" fmla="*/ 83 h 176"/>
              <a:gd name="T52" fmla="*/ 102 w 126"/>
              <a:gd name="T53" fmla="*/ 75 h 176"/>
              <a:gd name="T54" fmla="*/ 99 w 126"/>
              <a:gd name="T55" fmla="*/ 76 h 176"/>
              <a:gd name="T56" fmla="*/ 22 w 126"/>
              <a:gd name="T57" fmla="*/ 75 h 176"/>
              <a:gd name="T58" fmla="*/ 4 w 126"/>
              <a:gd name="T59" fmla="*/ 76 h 176"/>
              <a:gd name="T60" fmla="*/ 67 w 126"/>
              <a:gd name="T61" fmla="*/ 44 h 176"/>
              <a:gd name="T62" fmla="*/ 112 w 126"/>
              <a:gd name="T63" fmla="*/ 46 h 176"/>
              <a:gd name="T64" fmla="*/ 116 w 126"/>
              <a:gd name="T65" fmla="*/ 37 h 176"/>
              <a:gd name="T66" fmla="*/ 105 w 126"/>
              <a:gd name="T67" fmla="*/ 42 h 176"/>
              <a:gd name="T68" fmla="*/ 85 w 126"/>
              <a:gd name="T69" fmla="*/ 33 h 176"/>
              <a:gd name="T70" fmla="*/ 103 w 126"/>
              <a:gd name="T71" fmla="*/ 33 h 176"/>
              <a:gd name="T72" fmla="*/ 88 w 126"/>
              <a:gd name="T73" fmla="*/ 39 h 176"/>
              <a:gd name="T74" fmla="*/ 120 w 126"/>
              <a:gd name="T75" fmla="*/ 24 h 176"/>
              <a:gd name="T76" fmla="*/ 75 w 126"/>
              <a:gd name="T77" fmla="*/ 56 h 176"/>
              <a:gd name="T78" fmla="*/ 51 w 126"/>
              <a:gd name="T79" fmla="*/ 72 h 176"/>
              <a:gd name="T80" fmla="*/ 50 w 126"/>
              <a:gd name="T81" fmla="*/ 85 h 176"/>
              <a:gd name="T82" fmla="*/ 78 w 126"/>
              <a:gd name="T83" fmla="*/ 100 h 176"/>
              <a:gd name="T84" fmla="*/ 62 w 126"/>
              <a:gd name="T85" fmla="*/ 118 h 176"/>
              <a:gd name="T86" fmla="*/ 97 w 126"/>
              <a:gd name="T87" fmla="*/ 156 h 176"/>
              <a:gd name="T88" fmla="*/ 10 w 126"/>
              <a:gd name="T89" fmla="*/ 101 h 176"/>
              <a:gd name="T90" fmla="*/ 25 w 126"/>
              <a:gd name="T91" fmla="*/ 84 h 176"/>
              <a:gd name="T92" fmla="*/ 23 w 126"/>
              <a:gd name="T93" fmla="*/ 71 h 176"/>
              <a:gd name="T94" fmla="*/ 66 w 126"/>
              <a:gd name="T95" fmla="*/ 6 h 176"/>
              <a:gd name="T96" fmla="*/ 6 w 126"/>
              <a:gd name="T97" fmla="*/ 54 h 176"/>
              <a:gd name="T98" fmla="*/ 0 w 126"/>
              <a:gd name="T99" fmla="*/ 85 h 176"/>
              <a:gd name="T100" fmla="*/ 8 w 126"/>
              <a:gd name="T101" fmla="*/ 86 h 176"/>
              <a:gd name="T102" fmla="*/ 1 w 126"/>
              <a:gd name="T103" fmla="*/ 122 h 176"/>
              <a:gd name="T104" fmla="*/ 6 w 126"/>
              <a:gd name="T105" fmla="*/ 123 h 176"/>
              <a:gd name="T106" fmla="*/ 102 w 126"/>
              <a:gd name="T107" fmla="*/ 176 h 176"/>
              <a:gd name="T108" fmla="*/ 124 w 126"/>
              <a:gd name="T109" fmla="*/ 173 h 176"/>
              <a:gd name="T110" fmla="*/ 125 w 126"/>
              <a:gd name="T111" fmla="*/ 123 h 176"/>
              <a:gd name="T112" fmla="*/ 71 w 126"/>
              <a:gd name="T113" fmla="*/ 124 h 176"/>
              <a:gd name="T114" fmla="*/ 104 w 126"/>
              <a:gd name="T115" fmla="*/ 82 h 176"/>
              <a:gd name="T116" fmla="*/ 105 w 126"/>
              <a:gd name="T117" fmla="*/ 54 h 176"/>
              <a:gd name="T118" fmla="*/ 112 w 126"/>
              <a:gd name="T119" fmla="*/ 51 h 176"/>
              <a:gd name="T120" fmla="*/ 93 w 126"/>
              <a:gd name="T121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6" h="176">
                <a:moveTo>
                  <a:pt x="116" y="171"/>
                </a:moveTo>
                <a:cubicBezTo>
                  <a:pt x="117" y="168"/>
                  <a:pt x="119" y="164"/>
                  <a:pt x="120" y="161"/>
                </a:cubicBezTo>
                <a:cubicBezTo>
                  <a:pt x="120" y="163"/>
                  <a:pt x="120" y="166"/>
                  <a:pt x="120" y="168"/>
                </a:cubicBezTo>
                <a:cubicBezTo>
                  <a:pt x="120" y="169"/>
                  <a:pt x="120" y="170"/>
                  <a:pt x="120" y="171"/>
                </a:cubicBezTo>
                <a:cubicBezTo>
                  <a:pt x="119" y="171"/>
                  <a:pt x="117" y="171"/>
                  <a:pt x="116" y="171"/>
                </a:cubicBezTo>
                <a:moveTo>
                  <a:pt x="97" y="160"/>
                </a:moveTo>
                <a:cubicBezTo>
                  <a:pt x="99" y="160"/>
                  <a:pt x="101" y="160"/>
                  <a:pt x="102" y="160"/>
                </a:cubicBezTo>
                <a:cubicBezTo>
                  <a:pt x="100" y="163"/>
                  <a:pt x="97" y="167"/>
                  <a:pt x="96" y="172"/>
                </a:cubicBezTo>
                <a:cubicBezTo>
                  <a:pt x="94" y="172"/>
                  <a:pt x="92" y="171"/>
                  <a:pt x="90" y="171"/>
                </a:cubicBezTo>
                <a:cubicBezTo>
                  <a:pt x="91" y="167"/>
                  <a:pt x="93" y="163"/>
                  <a:pt x="96" y="160"/>
                </a:cubicBezTo>
                <a:cubicBezTo>
                  <a:pt x="97" y="160"/>
                  <a:pt x="97" y="160"/>
                  <a:pt x="97" y="160"/>
                </a:cubicBezTo>
                <a:moveTo>
                  <a:pt x="88" y="171"/>
                </a:moveTo>
                <a:cubicBezTo>
                  <a:pt x="86" y="171"/>
                  <a:pt x="84" y="170"/>
                  <a:pt x="82" y="170"/>
                </a:cubicBezTo>
                <a:cubicBezTo>
                  <a:pt x="83" y="166"/>
                  <a:pt x="85" y="163"/>
                  <a:pt x="87" y="160"/>
                </a:cubicBezTo>
                <a:cubicBezTo>
                  <a:pt x="87" y="159"/>
                  <a:pt x="87" y="159"/>
                  <a:pt x="87" y="159"/>
                </a:cubicBezTo>
                <a:cubicBezTo>
                  <a:pt x="89" y="159"/>
                  <a:pt x="91" y="160"/>
                  <a:pt x="94" y="160"/>
                </a:cubicBezTo>
                <a:cubicBezTo>
                  <a:pt x="91" y="163"/>
                  <a:pt x="89" y="167"/>
                  <a:pt x="88" y="171"/>
                </a:cubicBezTo>
                <a:moveTo>
                  <a:pt x="102" y="172"/>
                </a:moveTo>
                <a:cubicBezTo>
                  <a:pt x="100" y="172"/>
                  <a:pt x="99" y="172"/>
                  <a:pt x="98" y="172"/>
                </a:cubicBezTo>
                <a:cubicBezTo>
                  <a:pt x="100" y="167"/>
                  <a:pt x="102" y="163"/>
                  <a:pt x="105" y="159"/>
                </a:cubicBezTo>
                <a:cubicBezTo>
                  <a:pt x="107" y="159"/>
                  <a:pt x="110" y="159"/>
                  <a:pt x="113" y="158"/>
                </a:cubicBezTo>
                <a:cubicBezTo>
                  <a:pt x="110" y="162"/>
                  <a:pt x="107" y="167"/>
                  <a:pt x="105" y="172"/>
                </a:cubicBezTo>
                <a:cubicBezTo>
                  <a:pt x="104" y="172"/>
                  <a:pt x="103" y="172"/>
                  <a:pt x="102" y="172"/>
                </a:cubicBezTo>
                <a:moveTo>
                  <a:pt x="80" y="170"/>
                </a:moveTo>
                <a:cubicBezTo>
                  <a:pt x="78" y="169"/>
                  <a:pt x="75" y="169"/>
                  <a:pt x="73" y="168"/>
                </a:cubicBezTo>
                <a:cubicBezTo>
                  <a:pt x="73" y="168"/>
                  <a:pt x="73" y="168"/>
                  <a:pt x="73" y="168"/>
                </a:cubicBezTo>
                <a:cubicBezTo>
                  <a:pt x="75" y="164"/>
                  <a:pt x="77" y="161"/>
                  <a:pt x="79" y="158"/>
                </a:cubicBezTo>
                <a:cubicBezTo>
                  <a:pt x="81" y="158"/>
                  <a:pt x="83" y="159"/>
                  <a:pt x="85" y="159"/>
                </a:cubicBezTo>
                <a:cubicBezTo>
                  <a:pt x="83" y="162"/>
                  <a:pt x="81" y="166"/>
                  <a:pt x="80" y="170"/>
                </a:cubicBezTo>
                <a:moveTo>
                  <a:pt x="71" y="167"/>
                </a:moveTo>
                <a:cubicBezTo>
                  <a:pt x="69" y="167"/>
                  <a:pt x="67" y="166"/>
                  <a:pt x="65" y="165"/>
                </a:cubicBezTo>
                <a:cubicBezTo>
                  <a:pt x="66" y="162"/>
                  <a:pt x="68" y="159"/>
                  <a:pt x="70" y="155"/>
                </a:cubicBezTo>
                <a:cubicBezTo>
                  <a:pt x="72" y="156"/>
                  <a:pt x="74" y="157"/>
                  <a:pt x="77" y="157"/>
                </a:cubicBezTo>
                <a:cubicBezTo>
                  <a:pt x="75" y="161"/>
                  <a:pt x="73" y="164"/>
                  <a:pt x="71" y="167"/>
                </a:cubicBezTo>
                <a:cubicBezTo>
                  <a:pt x="71" y="167"/>
                  <a:pt x="71" y="167"/>
                  <a:pt x="71" y="167"/>
                </a:cubicBezTo>
                <a:cubicBezTo>
                  <a:pt x="71" y="167"/>
                  <a:pt x="71" y="167"/>
                  <a:pt x="71" y="167"/>
                </a:cubicBezTo>
                <a:moveTo>
                  <a:pt x="107" y="172"/>
                </a:moveTo>
                <a:cubicBezTo>
                  <a:pt x="110" y="167"/>
                  <a:pt x="112" y="162"/>
                  <a:pt x="115" y="157"/>
                </a:cubicBezTo>
                <a:cubicBezTo>
                  <a:pt x="117" y="157"/>
                  <a:pt x="119" y="156"/>
                  <a:pt x="121" y="155"/>
                </a:cubicBezTo>
                <a:cubicBezTo>
                  <a:pt x="121" y="156"/>
                  <a:pt x="121" y="157"/>
                  <a:pt x="121" y="158"/>
                </a:cubicBezTo>
                <a:cubicBezTo>
                  <a:pt x="120" y="158"/>
                  <a:pt x="120" y="158"/>
                  <a:pt x="120" y="158"/>
                </a:cubicBezTo>
                <a:cubicBezTo>
                  <a:pt x="117" y="162"/>
                  <a:pt x="115" y="167"/>
                  <a:pt x="113" y="171"/>
                </a:cubicBezTo>
                <a:cubicBezTo>
                  <a:pt x="111" y="171"/>
                  <a:pt x="109" y="172"/>
                  <a:pt x="107" y="172"/>
                </a:cubicBezTo>
                <a:moveTo>
                  <a:pt x="63" y="164"/>
                </a:moveTo>
                <a:cubicBezTo>
                  <a:pt x="61" y="163"/>
                  <a:pt x="60" y="163"/>
                  <a:pt x="58" y="162"/>
                </a:cubicBezTo>
                <a:cubicBezTo>
                  <a:pt x="60" y="159"/>
                  <a:pt x="62" y="156"/>
                  <a:pt x="64" y="153"/>
                </a:cubicBezTo>
                <a:cubicBezTo>
                  <a:pt x="65" y="154"/>
                  <a:pt x="67" y="154"/>
                  <a:pt x="68" y="155"/>
                </a:cubicBezTo>
                <a:cubicBezTo>
                  <a:pt x="66" y="158"/>
                  <a:pt x="65" y="161"/>
                  <a:pt x="63" y="164"/>
                </a:cubicBezTo>
                <a:cubicBezTo>
                  <a:pt x="63" y="164"/>
                  <a:pt x="63" y="164"/>
                  <a:pt x="63" y="164"/>
                </a:cubicBezTo>
                <a:moveTo>
                  <a:pt x="57" y="161"/>
                </a:moveTo>
                <a:cubicBezTo>
                  <a:pt x="55" y="160"/>
                  <a:pt x="53" y="159"/>
                  <a:pt x="52" y="158"/>
                </a:cubicBezTo>
                <a:cubicBezTo>
                  <a:pt x="53" y="155"/>
                  <a:pt x="55" y="153"/>
                  <a:pt x="57" y="150"/>
                </a:cubicBezTo>
                <a:cubicBezTo>
                  <a:pt x="57" y="150"/>
                  <a:pt x="57" y="150"/>
                  <a:pt x="57" y="150"/>
                </a:cubicBezTo>
                <a:cubicBezTo>
                  <a:pt x="59" y="151"/>
                  <a:pt x="60" y="152"/>
                  <a:pt x="62" y="152"/>
                </a:cubicBezTo>
                <a:cubicBezTo>
                  <a:pt x="60" y="155"/>
                  <a:pt x="58" y="158"/>
                  <a:pt x="57" y="161"/>
                </a:cubicBezTo>
                <a:moveTo>
                  <a:pt x="50" y="157"/>
                </a:moveTo>
                <a:cubicBezTo>
                  <a:pt x="48" y="155"/>
                  <a:pt x="45" y="153"/>
                  <a:pt x="43" y="151"/>
                </a:cubicBezTo>
                <a:cubicBezTo>
                  <a:pt x="43" y="150"/>
                  <a:pt x="43" y="150"/>
                  <a:pt x="43" y="150"/>
                </a:cubicBezTo>
                <a:cubicBezTo>
                  <a:pt x="44" y="147"/>
                  <a:pt x="45" y="145"/>
                  <a:pt x="47" y="142"/>
                </a:cubicBezTo>
                <a:cubicBezTo>
                  <a:pt x="48" y="144"/>
                  <a:pt x="49" y="145"/>
                  <a:pt x="51" y="146"/>
                </a:cubicBezTo>
                <a:cubicBezTo>
                  <a:pt x="52" y="146"/>
                  <a:pt x="52" y="146"/>
                  <a:pt x="52" y="146"/>
                </a:cubicBezTo>
                <a:cubicBezTo>
                  <a:pt x="50" y="148"/>
                  <a:pt x="48" y="151"/>
                  <a:pt x="48" y="153"/>
                </a:cubicBezTo>
                <a:cubicBezTo>
                  <a:pt x="47" y="154"/>
                  <a:pt x="48" y="154"/>
                  <a:pt x="48" y="154"/>
                </a:cubicBezTo>
                <a:cubicBezTo>
                  <a:pt x="48" y="154"/>
                  <a:pt x="48" y="154"/>
                  <a:pt x="49" y="154"/>
                </a:cubicBezTo>
                <a:cubicBezTo>
                  <a:pt x="49" y="154"/>
                  <a:pt x="49" y="154"/>
                  <a:pt x="49" y="154"/>
                </a:cubicBezTo>
                <a:cubicBezTo>
                  <a:pt x="50" y="151"/>
                  <a:pt x="52" y="149"/>
                  <a:pt x="53" y="148"/>
                </a:cubicBezTo>
                <a:cubicBezTo>
                  <a:pt x="54" y="148"/>
                  <a:pt x="55" y="149"/>
                  <a:pt x="56" y="149"/>
                </a:cubicBezTo>
                <a:cubicBezTo>
                  <a:pt x="54" y="151"/>
                  <a:pt x="52" y="154"/>
                  <a:pt x="50" y="157"/>
                </a:cubicBezTo>
                <a:moveTo>
                  <a:pt x="41" y="149"/>
                </a:moveTo>
                <a:cubicBezTo>
                  <a:pt x="40" y="147"/>
                  <a:pt x="39" y="146"/>
                  <a:pt x="38" y="145"/>
                </a:cubicBezTo>
                <a:cubicBezTo>
                  <a:pt x="39" y="142"/>
                  <a:pt x="41" y="140"/>
                  <a:pt x="42" y="137"/>
                </a:cubicBezTo>
                <a:cubicBezTo>
                  <a:pt x="43" y="139"/>
                  <a:pt x="44" y="140"/>
                  <a:pt x="45" y="141"/>
                </a:cubicBezTo>
                <a:cubicBezTo>
                  <a:pt x="44" y="143"/>
                  <a:pt x="42" y="146"/>
                  <a:pt x="41" y="149"/>
                </a:cubicBezTo>
                <a:moveTo>
                  <a:pt x="37" y="143"/>
                </a:moveTo>
                <a:cubicBezTo>
                  <a:pt x="35" y="142"/>
                  <a:pt x="34" y="140"/>
                  <a:pt x="34" y="139"/>
                </a:cubicBezTo>
                <a:cubicBezTo>
                  <a:pt x="34" y="139"/>
                  <a:pt x="34" y="138"/>
                  <a:pt x="34" y="138"/>
                </a:cubicBezTo>
                <a:cubicBezTo>
                  <a:pt x="34" y="138"/>
                  <a:pt x="34" y="138"/>
                  <a:pt x="34" y="138"/>
                </a:cubicBezTo>
                <a:cubicBezTo>
                  <a:pt x="35" y="136"/>
                  <a:pt x="36" y="134"/>
                  <a:pt x="37" y="132"/>
                </a:cubicBezTo>
                <a:cubicBezTo>
                  <a:pt x="38" y="133"/>
                  <a:pt x="39" y="134"/>
                  <a:pt x="40" y="136"/>
                </a:cubicBezTo>
                <a:cubicBezTo>
                  <a:pt x="39" y="138"/>
                  <a:pt x="38" y="141"/>
                  <a:pt x="37" y="143"/>
                </a:cubicBezTo>
                <a:moveTo>
                  <a:pt x="32" y="137"/>
                </a:moveTo>
                <a:cubicBezTo>
                  <a:pt x="31" y="135"/>
                  <a:pt x="30" y="133"/>
                  <a:pt x="29" y="131"/>
                </a:cubicBezTo>
                <a:cubicBezTo>
                  <a:pt x="30" y="129"/>
                  <a:pt x="31" y="126"/>
                  <a:pt x="32" y="124"/>
                </a:cubicBezTo>
                <a:cubicBezTo>
                  <a:pt x="33" y="126"/>
                  <a:pt x="34" y="128"/>
                  <a:pt x="36" y="130"/>
                </a:cubicBezTo>
                <a:cubicBezTo>
                  <a:pt x="35" y="132"/>
                  <a:pt x="33" y="134"/>
                  <a:pt x="32" y="137"/>
                </a:cubicBezTo>
                <a:moveTo>
                  <a:pt x="28" y="129"/>
                </a:moveTo>
                <a:cubicBezTo>
                  <a:pt x="27" y="128"/>
                  <a:pt x="27" y="127"/>
                  <a:pt x="27" y="126"/>
                </a:cubicBezTo>
                <a:cubicBezTo>
                  <a:pt x="27" y="123"/>
                  <a:pt x="28" y="121"/>
                  <a:pt x="30" y="119"/>
                </a:cubicBezTo>
                <a:cubicBezTo>
                  <a:pt x="30" y="120"/>
                  <a:pt x="31" y="121"/>
                  <a:pt x="31" y="122"/>
                </a:cubicBezTo>
                <a:cubicBezTo>
                  <a:pt x="31" y="123"/>
                  <a:pt x="31" y="123"/>
                  <a:pt x="31" y="123"/>
                </a:cubicBezTo>
                <a:cubicBezTo>
                  <a:pt x="30" y="125"/>
                  <a:pt x="29" y="127"/>
                  <a:pt x="28" y="129"/>
                </a:cubicBezTo>
                <a:moveTo>
                  <a:pt x="26" y="123"/>
                </a:moveTo>
                <a:cubicBezTo>
                  <a:pt x="25" y="122"/>
                  <a:pt x="25" y="121"/>
                  <a:pt x="25" y="120"/>
                </a:cubicBezTo>
                <a:cubicBezTo>
                  <a:pt x="25" y="115"/>
                  <a:pt x="25" y="112"/>
                  <a:pt x="25" y="109"/>
                </a:cubicBezTo>
                <a:cubicBezTo>
                  <a:pt x="26" y="112"/>
                  <a:pt x="27" y="115"/>
                  <a:pt x="29" y="117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7" y="119"/>
                  <a:pt x="26" y="121"/>
                  <a:pt x="26" y="123"/>
                </a:cubicBezTo>
                <a:moveTo>
                  <a:pt x="6" y="119"/>
                </a:moveTo>
                <a:cubicBezTo>
                  <a:pt x="9" y="105"/>
                  <a:pt x="9" y="105"/>
                  <a:pt x="9" y="105"/>
                </a:cubicBezTo>
                <a:cubicBezTo>
                  <a:pt x="9" y="105"/>
                  <a:pt x="10" y="105"/>
                  <a:pt x="10" y="105"/>
                </a:cubicBezTo>
                <a:cubicBezTo>
                  <a:pt x="11" y="105"/>
                  <a:pt x="12" y="105"/>
                  <a:pt x="12" y="105"/>
                </a:cubicBezTo>
                <a:cubicBezTo>
                  <a:pt x="10" y="110"/>
                  <a:pt x="8" y="114"/>
                  <a:pt x="7" y="119"/>
                </a:cubicBezTo>
                <a:cubicBezTo>
                  <a:pt x="6" y="119"/>
                  <a:pt x="6" y="119"/>
                  <a:pt x="6" y="119"/>
                </a:cubicBezTo>
                <a:moveTo>
                  <a:pt x="9" y="119"/>
                </a:moveTo>
                <a:cubicBezTo>
                  <a:pt x="10" y="114"/>
                  <a:pt x="12" y="110"/>
                  <a:pt x="14" y="106"/>
                </a:cubicBezTo>
                <a:cubicBezTo>
                  <a:pt x="14" y="105"/>
                  <a:pt x="14" y="105"/>
                  <a:pt x="14" y="105"/>
                </a:cubicBezTo>
                <a:cubicBezTo>
                  <a:pt x="16" y="105"/>
                  <a:pt x="17" y="105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16" y="110"/>
                  <a:pt x="14" y="114"/>
                  <a:pt x="12" y="119"/>
                </a:cubicBezTo>
                <a:cubicBezTo>
                  <a:pt x="9" y="119"/>
                  <a:pt x="9" y="119"/>
                  <a:pt x="9" y="119"/>
                </a:cubicBezTo>
                <a:moveTo>
                  <a:pt x="15" y="119"/>
                </a:moveTo>
                <a:cubicBezTo>
                  <a:pt x="16" y="114"/>
                  <a:pt x="18" y="110"/>
                  <a:pt x="20" y="106"/>
                </a:cubicBezTo>
                <a:cubicBezTo>
                  <a:pt x="20" y="105"/>
                  <a:pt x="20" y="105"/>
                  <a:pt x="19" y="105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1" y="104"/>
                  <a:pt x="21" y="104"/>
                  <a:pt x="22" y="104"/>
                </a:cubicBezTo>
                <a:cubicBezTo>
                  <a:pt x="22" y="110"/>
                  <a:pt x="21" y="113"/>
                  <a:pt x="21" y="118"/>
                </a:cubicBezTo>
                <a:cubicBezTo>
                  <a:pt x="15" y="119"/>
                  <a:pt x="15" y="119"/>
                  <a:pt x="15" y="119"/>
                </a:cubicBezTo>
                <a:moveTo>
                  <a:pt x="68" y="115"/>
                </a:moveTo>
                <a:cubicBezTo>
                  <a:pt x="68" y="115"/>
                  <a:pt x="68" y="115"/>
                  <a:pt x="68" y="115"/>
                </a:cubicBezTo>
                <a:cubicBezTo>
                  <a:pt x="69" y="111"/>
                  <a:pt x="71" y="107"/>
                  <a:pt x="74" y="104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5" y="104"/>
                  <a:pt x="77" y="104"/>
                  <a:pt x="78" y="104"/>
                </a:cubicBezTo>
                <a:cubicBezTo>
                  <a:pt x="79" y="104"/>
                  <a:pt x="79" y="104"/>
                  <a:pt x="79" y="104"/>
                </a:cubicBezTo>
                <a:cubicBezTo>
                  <a:pt x="76" y="108"/>
                  <a:pt x="74" y="111"/>
                  <a:pt x="73" y="115"/>
                </a:cubicBezTo>
                <a:cubicBezTo>
                  <a:pt x="68" y="115"/>
                  <a:pt x="68" y="115"/>
                  <a:pt x="68" y="115"/>
                </a:cubicBezTo>
                <a:moveTo>
                  <a:pt x="64" y="115"/>
                </a:moveTo>
                <a:cubicBezTo>
                  <a:pt x="63" y="113"/>
                  <a:pt x="62" y="112"/>
                  <a:pt x="61" y="111"/>
                </a:cubicBezTo>
                <a:cubicBezTo>
                  <a:pt x="62" y="109"/>
                  <a:pt x="64" y="106"/>
                  <a:pt x="65" y="104"/>
                </a:cubicBezTo>
                <a:cubicBezTo>
                  <a:pt x="67" y="104"/>
                  <a:pt x="69" y="104"/>
                  <a:pt x="72" y="104"/>
                </a:cubicBezTo>
                <a:cubicBezTo>
                  <a:pt x="69" y="107"/>
                  <a:pt x="67" y="111"/>
                  <a:pt x="66" y="115"/>
                </a:cubicBezTo>
                <a:cubicBezTo>
                  <a:pt x="64" y="115"/>
                  <a:pt x="64" y="115"/>
                  <a:pt x="64" y="115"/>
                </a:cubicBezTo>
                <a:moveTo>
                  <a:pt x="75" y="115"/>
                </a:moveTo>
                <a:cubicBezTo>
                  <a:pt x="77" y="111"/>
                  <a:pt x="79" y="108"/>
                  <a:pt x="81" y="104"/>
                </a:cubicBezTo>
                <a:cubicBezTo>
                  <a:pt x="83" y="104"/>
                  <a:pt x="85" y="104"/>
                  <a:pt x="87" y="104"/>
                </a:cubicBezTo>
                <a:cubicBezTo>
                  <a:pt x="84" y="107"/>
                  <a:pt x="82" y="111"/>
                  <a:pt x="80" y="115"/>
                </a:cubicBezTo>
                <a:cubicBezTo>
                  <a:pt x="75" y="115"/>
                  <a:pt x="75" y="115"/>
                  <a:pt x="75" y="115"/>
                </a:cubicBezTo>
                <a:moveTo>
                  <a:pt x="60" y="109"/>
                </a:moveTo>
                <a:cubicBezTo>
                  <a:pt x="60" y="107"/>
                  <a:pt x="59" y="106"/>
                  <a:pt x="58" y="104"/>
                </a:cubicBezTo>
                <a:cubicBezTo>
                  <a:pt x="60" y="104"/>
                  <a:pt x="61" y="104"/>
                  <a:pt x="63" y="104"/>
                </a:cubicBezTo>
                <a:cubicBezTo>
                  <a:pt x="62" y="106"/>
                  <a:pt x="61" y="107"/>
                  <a:pt x="60" y="109"/>
                </a:cubicBezTo>
                <a:moveTo>
                  <a:pt x="83" y="115"/>
                </a:moveTo>
                <a:cubicBezTo>
                  <a:pt x="84" y="111"/>
                  <a:pt x="87" y="107"/>
                  <a:pt x="90" y="104"/>
                </a:cubicBezTo>
                <a:cubicBezTo>
                  <a:pt x="91" y="104"/>
                  <a:pt x="92" y="104"/>
                  <a:pt x="94" y="104"/>
                </a:cubicBezTo>
                <a:cubicBezTo>
                  <a:pt x="91" y="107"/>
                  <a:pt x="89" y="111"/>
                  <a:pt x="87" y="114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3" y="115"/>
                  <a:pt x="83" y="115"/>
                  <a:pt x="83" y="115"/>
                </a:cubicBezTo>
                <a:moveTo>
                  <a:pt x="89" y="115"/>
                </a:moveTo>
                <a:cubicBezTo>
                  <a:pt x="91" y="111"/>
                  <a:pt x="93" y="107"/>
                  <a:pt x="96" y="104"/>
                </a:cubicBezTo>
                <a:cubicBezTo>
                  <a:pt x="98" y="104"/>
                  <a:pt x="99" y="104"/>
                  <a:pt x="101" y="104"/>
                </a:cubicBezTo>
                <a:cubicBezTo>
                  <a:pt x="99" y="107"/>
                  <a:pt x="96" y="111"/>
                  <a:pt x="94" y="115"/>
                </a:cubicBezTo>
                <a:cubicBezTo>
                  <a:pt x="89" y="115"/>
                  <a:pt x="89" y="115"/>
                  <a:pt x="89" y="115"/>
                </a:cubicBezTo>
                <a:moveTo>
                  <a:pt x="96" y="115"/>
                </a:moveTo>
                <a:cubicBezTo>
                  <a:pt x="98" y="111"/>
                  <a:pt x="101" y="108"/>
                  <a:pt x="103" y="104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1" y="115"/>
                  <a:pt x="101" y="115"/>
                  <a:pt x="101" y="115"/>
                </a:cubicBezTo>
                <a:cubicBezTo>
                  <a:pt x="96" y="115"/>
                  <a:pt x="96" y="115"/>
                  <a:pt x="96" y="115"/>
                </a:cubicBezTo>
                <a:moveTo>
                  <a:pt x="5" y="104"/>
                </a:moveTo>
                <a:cubicBezTo>
                  <a:pt x="5" y="101"/>
                  <a:pt x="5" y="101"/>
                  <a:pt x="5" y="101"/>
                </a:cubicBezTo>
                <a:cubicBezTo>
                  <a:pt x="5" y="101"/>
                  <a:pt x="5" y="101"/>
                  <a:pt x="5" y="101"/>
                </a:cubicBezTo>
                <a:cubicBezTo>
                  <a:pt x="5" y="101"/>
                  <a:pt x="5" y="102"/>
                  <a:pt x="5" y="103"/>
                </a:cubicBezTo>
                <a:cubicBezTo>
                  <a:pt x="5" y="104"/>
                  <a:pt x="5" y="104"/>
                  <a:pt x="5" y="104"/>
                </a:cubicBezTo>
                <a:moveTo>
                  <a:pt x="6" y="81"/>
                </a:moveTo>
                <a:cubicBezTo>
                  <a:pt x="9" y="77"/>
                  <a:pt x="9" y="77"/>
                  <a:pt x="9" y="77"/>
                </a:cubicBezTo>
                <a:cubicBezTo>
                  <a:pt x="9" y="77"/>
                  <a:pt x="10" y="77"/>
                  <a:pt x="11" y="77"/>
                </a:cubicBezTo>
                <a:cubicBezTo>
                  <a:pt x="10" y="78"/>
                  <a:pt x="9" y="79"/>
                  <a:pt x="8" y="81"/>
                </a:cubicBezTo>
                <a:cubicBezTo>
                  <a:pt x="8" y="81"/>
                  <a:pt x="8" y="81"/>
                  <a:pt x="8" y="81"/>
                </a:cubicBezTo>
                <a:cubicBezTo>
                  <a:pt x="6" y="81"/>
                  <a:pt x="6" y="81"/>
                  <a:pt x="6" y="81"/>
                </a:cubicBezTo>
                <a:moveTo>
                  <a:pt x="10" y="81"/>
                </a:moveTo>
                <a:cubicBezTo>
                  <a:pt x="11" y="80"/>
                  <a:pt x="13" y="78"/>
                  <a:pt x="14" y="76"/>
                </a:cubicBezTo>
                <a:cubicBezTo>
                  <a:pt x="15" y="76"/>
                  <a:pt x="16" y="76"/>
                  <a:pt x="17" y="76"/>
                </a:cubicBezTo>
                <a:cubicBezTo>
                  <a:pt x="16" y="78"/>
                  <a:pt x="15" y="79"/>
                  <a:pt x="14" y="81"/>
                </a:cubicBezTo>
                <a:cubicBezTo>
                  <a:pt x="10" y="81"/>
                  <a:pt x="10" y="81"/>
                  <a:pt x="10" y="81"/>
                </a:cubicBezTo>
                <a:moveTo>
                  <a:pt x="73" y="83"/>
                </a:moveTo>
                <a:cubicBezTo>
                  <a:pt x="74" y="80"/>
                  <a:pt x="76" y="78"/>
                  <a:pt x="77" y="76"/>
                </a:cubicBezTo>
                <a:cubicBezTo>
                  <a:pt x="79" y="76"/>
                  <a:pt x="80" y="76"/>
                  <a:pt x="81" y="76"/>
                </a:cubicBezTo>
                <a:cubicBezTo>
                  <a:pt x="81" y="76"/>
                  <a:pt x="82" y="76"/>
                  <a:pt x="83" y="76"/>
                </a:cubicBezTo>
                <a:cubicBezTo>
                  <a:pt x="81" y="78"/>
                  <a:pt x="80" y="80"/>
                  <a:pt x="78" y="82"/>
                </a:cubicBezTo>
                <a:cubicBezTo>
                  <a:pt x="78" y="83"/>
                  <a:pt x="78" y="83"/>
                  <a:pt x="78" y="83"/>
                </a:cubicBezTo>
                <a:cubicBezTo>
                  <a:pt x="77" y="83"/>
                  <a:pt x="75" y="83"/>
                  <a:pt x="74" y="83"/>
                </a:cubicBezTo>
                <a:cubicBezTo>
                  <a:pt x="73" y="83"/>
                  <a:pt x="73" y="83"/>
                  <a:pt x="73" y="83"/>
                </a:cubicBezTo>
                <a:moveTo>
                  <a:pt x="71" y="83"/>
                </a:moveTo>
                <a:cubicBezTo>
                  <a:pt x="69" y="83"/>
                  <a:pt x="68" y="83"/>
                  <a:pt x="67" y="83"/>
                </a:cubicBezTo>
                <a:cubicBezTo>
                  <a:pt x="67" y="83"/>
                  <a:pt x="67" y="83"/>
                  <a:pt x="67" y="83"/>
                </a:cubicBezTo>
                <a:cubicBezTo>
                  <a:pt x="68" y="80"/>
                  <a:pt x="70" y="78"/>
                  <a:pt x="72" y="76"/>
                </a:cubicBezTo>
                <a:cubicBezTo>
                  <a:pt x="72" y="76"/>
                  <a:pt x="72" y="76"/>
                  <a:pt x="72" y="76"/>
                </a:cubicBezTo>
                <a:cubicBezTo>
                  <a:pt x="73" y="76"/>
                  <a:pt x="74" y="76"/>
                  <a:pt x="75" y="76"/>
                </a:cubicBezTo>
                <a:cubicBezTo>
                  <a:pt x="74" y="78"/>
                  <a:pt x="72" y="80"/>
                  <a:pt x="71" y="82"/>
                </a:cubicBezTo>
                <a:cubicBezTo>
                  <a:pt x="71" y="83"/>
                  <a:pt x="71" y="83"/>
                  <a:pt x="71" y="83"/>
                </a:cubicBezTo>
                <a:moveTo>
                  <a:pt x="80" y="83"/>
                </a:moveTo>
                <a:cubicBezTo>
                  <a:pt x="82" y="80"/>
                  <a:pt x="83" y="78"/>
                  <a:pt x="85" y="76"/>
                </a:cubicBezTo>
                <a:cubicBezTo>
                  <a:pt x="87" y="76"/>
                  <a:pt x="89" y="76"/>
                  <a:pt x="91" y="76"/>
                </a:cubicBezTo>
                <a:cubicBezTo>
                  <a:pt x="89" y="78"/>
                  <a:pt x="87" y="80"/>
                  <a:pt x="85" y="82"/>
                </a:cubicBezTo>
                <a:cubicBezTo>
                  <a:pt x="85" y="83"/>
                  <a:pt x="85" y="83"/>
                  <a:pt x="85" y="83"/>
                </a:cubicBezTo>
                <a:cubicBezTo>
                  <a:pt x="83" y="83"/>
                  <a:pt x="82" y="83"/>
                  <a:pt x="80" y="83"/>
                </a:cubicBezTo>
                <a:moveTo>
                  <a:pt x="54" y="83"/>
                </a:moveTo>
                <a:cubicBezTo>
                  <a:pt x="54" y="82"/>
                  <a:pt x="54" y="82"/>
                  <a:pt x="54" y="81"/>
                </a:cubicBezTo>
                <a:cubicBezTo>
                  <a:pt x="55" y="79"/>
                  <a:pt x="57" y="77"/>
                  <a:pt x="58" y="76"/>
                </a:cubicBezTo>
                <a:cubicBezTo>
                  <a:pt x="59" y="76"/>
                  <a:pt x="61" y="76"/>
                  <a:pt x="62" y="76"/>
                </a:cubicBezTo>
                <a:cubicBezTo>
                  <a:pt x="61" y="77"/>
                  <a:pt x="59" y="79"/>
                  <a:pt x="59" y="81"/>
                </a:cubicBezTo>
                <a:cubicBezTo>
                  <a:pt x="58" y="82"/>
                  <a:pt x="59" y="82"/>
                  <a:pt x="59" y="83"/>
                </a:cubicBezTo>
                <a:cubicBezTo>
                  <a:pt x="59" y="83"/>
                  <a:pt x="59" y="83"/>
                  <a:pt x="59" y="83"/>
                </a:cubicBezTo>
                <a:cubicBezTo>
                  <a:pt x="60" y="83"/>
                  <a:pt x="60" y="82"/>
                  <a:pt x="60" y="82"/>
                </a:cubicBezTo>
                <a:cubicBezTo>
                  <a:pt x="61" y="80"/>
                  <a:pt x="63" y="78"/>
                  <a:pt x="64" y="76"/>
                </a:cubicBezTo>
                <a:cubicBezTo>
                  <a:pt x="66" y="76"/>
                  <a:pt x="68" y="76"/>
                  <a:pt x="70" y="76"/>
                </a:cubicBezTo>
                <a:cubicBezTo>
                  <a:pt x="68" y="77"/>
                  <a:pt x="66" y="80"/>
                  <a:pt x="65" y="82"/>
                </a:cubicBezTo>
                <a:cubicBezTo>
                  <a:pt x="65" y="83"/>
                  <a:pt x="65" y="83"/>
                  <a:pt x="65" y="83"/>
                </a:cubicBezTo>
                <a:cubicBezTo>
                  <a:pt x="65" y="83"/>
                  <a:pt x="65" y="83"/>
                  <a:pt x="64" y="83"/>
                </a:cubicBezTo>
                <a:cubicBezTo>
                  <a:pt x="60" y="83"/>
                  <a:pt x="57" y="83"/>
                  <a:pt x="54" y="83"/>
                </a:cubicBezTo>
                <a:moveTo>
                  <a:pt x="54" y="78"/>
                </a:moveTo>
                <a:cubicBezTo>
                  <a:pt x="54" y="77"/>
                  <a:pt x="54" y="76"/>
                  <a:pt x="54" y="76"/>
                </a:cubicBezTo>
                <a:cubicBezTo>
                  <a:pt x="54" y="76"/>
                  <a:pt x="55" y="76"/>
                  <a:pt x="56" y="76"/>
                </a:cubicBezTo>
                <a:cubicBezTo>
                  <a:pt x="55" y="76"/>
                  <a:pt x="54" y="77"/>
                  <a:pt x="54" y="78"/>
                </a:cubicBezTo>
                <a:moveTo>
                  <a:pt x="87" y="83"/>
                </a:moveTo>
                <a:cubicBezTo>
                  <a:pt x="89" y="80"/>
                  <a:pt x="92" y="78"/>
                  <a:pt x="94" y="76"/>
                </a:cubicBezTo>
                <a:cubicBezTo>
                  <a:pt x="97" y="76"/>
                  <a:pt x="99" y="76"/>
                  <a:pt x="102" y="75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99" y="82"/>
                  <a:pt x="99" y="82"/>
                  <a:pt x="99" y="82"/>
                </a:cubicBezTo>
                <a:cubicBezTo>
                  <a:pt x="98" y="82"/>
                  <a:pt x="96" y="83"/>
                  <a:pt x="95" y="83"/>
                </a:cubicBezTo>
                <a:cubicBezTo>
                  <a:pt x="96" y="81"/>
                  <a:pt x="97" y="79"/>
                  <a:pt x="98" y="78"/>
                </a:cubicBezTo>
                <a:cubicBezTo>
                  <a:pt x="99" y="77"/>
                  <a:pt x="99" y="77"/>
                  <a:pt x="99" y="77"/>
                </a:cubicBezTo>
                <a:cubicBezTo>
                  <a:pt x="100" y="77"/>
                  <a:pt x="100" y="77"/>
                  <a:pt x="100" y="76"/>
                </a:cubicBezTo>
                <a:cubicBezTo>
                  <a:pt x="100" y="76"/>
                  <a:pt x="100" y="76"/>
                  <a:pt x="99" y="76"/>
                </a:cubicBezTo>
                <a:cubicBezTo>
                  <a:pt x="99" y="76"/>
                  <a:pt x="99" y="76"/>
                  <a:pt x="99" y="76"/>
                </a:cubicBezTo>
                <a:cubicBezTo>
                  <a:pt x="99" y="76"/>
                  <a:pt x="98" y="76"/>
                  <a:pt x="98" y="76"/>
                </a:cubicBezTo>
                <a:cubicBezTo>
                  <a:pt x="97" y="76"/>
                  <a:pt x="97" y="76"/>
                  <a:pt x="97" y="76"/>
                </a:cubicBezTo>
                <a:cubicBezTo>
                  <a:pt x="95" y="78"/>
                  <a:pt x="94" y="80"/>
                  <a:pt x="92" y="83"/>
                </a:cubicBezTo>
                <a:cubicBezTo>
                  <a:pt x="92" y="83"/>
                  <a:pt x="92" y="83"/>
                  <a:pt x="92" y="83"/>
                </a:cubicBezTo>
                <a:cubicBezTo>
                  <a:pt x="90" y="83"/>
                  <a:pt x="88" y="83"/>
                  <a:pt x="87" y="83"/>
                </a:cubicBezTo>
                <a:moveTo>
                  <a:pt x="16" y="81"/>
                </a:moveTo>
                <a:cubicBezTo>
                  <a:pt x="17" y="79"/>
                  <a:pt x="18" y="77"/>
                  <a:pt x="19" y="75"/>
                </a:cubicBezTo>
                <a:cubicBezTo>
                  <a:pt x="20" y="75"/>
                  <a:pt x="21" y="75"/>
                  <a:pt x="22" y="75"/>
                </a:cubicBezTo>
                <a:cubicBezTo>
                  <a:pt x="22" y="77"/>
                  <a:pt x="22" y="79"/>
                  <a:pt x="21" y="81"/>
                </a:cubicBezTo>
                <a:cubicBezTo>
                  <a:pt x="16" y="81"/>
                  <a:pt x="16" y="81"/>
                  <a:pt x="16" y="81"/>
                </a:cubicBezTo>
                <a:moveTo>
                  <a:pt x="4" y="76"/>
                </a:moveTo>
                <a:cubicBezTo>
                  <a:pt x="4" y="68"/>
                  <a:pt x="4" y="68"/>
                  <a:pt x="4" y="68"/>
                </a:cubicBezTo>
                <a:cubicBezTo>
                  <a:pt x="5" y="66"/>
                  <a:pt x="5" y="66"/>
                  <a:pt x="5" y="66"/>
                </a:cubicBezTo>
                <a:cubicBezTo>
                  <a:pt x="5" y="67"/>
                  <a:pt x="5" y="68"/>
                  <a:pt x="5" y="69"/>
                </a:cubicBezTo>
                <a:cubicBezTo>
                  <a:pt x="5" y="71"/>
                  <a:pt x="5" y="73"/>
                  <a:pt x="5" y="74"/>
                </a:cubicBezTo>
                <a:cubicBezTo>
                  <a:pt x="4" y="76"/>
                  <a:pt x="4" y="76"/>
                  <a:pt x="4" y="76"/>
                </a:cubicBezTo>
                <a:moveTo>
                  <a:pt x="61" y="52"/>
                </a:moveTo>
                <a:cubicBezTo>
                  <a:pt x="60" y="52"/>
                  <a:pt x="60" y="52"/>
                  <a:pt x="60" y="52"/>
                </a:cubicBezTo>
                <a:cubicBezTo>
                  <a:pt x="61" y="50"/>
                  <a:pt x="62" y="49"/>
                  <a:pt x="62" y="48"/>
                </a:cubicBezTo>
                <a:cubicBezTo>
                  <a:pt x="62" y="49"/>
                  <a:pt x="62" y="50"/>
                  <a:pt x="61" y="51"/>
                </a:cubicBezTo>
                <a:cubicBezTo>
                  <a:pt x="61" y="52"/>
                  <a:pt x="61" y="52"/>
                  <a:pt x="61" y="52"/>
                </a:cubicBezTo>
                <a:moveTo>
                  <a:pt x="65" y="52"/>
                </a:moveTo>
                <a:cubicBezTo>
                  <a:pt x="64" y="52"/>
                  <a:pt x="64" y="52"/>
                  <a:pt x="63" y="52"/>
                </a:cubicBezTo>
                <a:cubicBezTo>
                  <a:pt x="64" y="49"/>
                  <a:pt x="65" y="47"/>
                  <a:pt x="67" y="44"/>
                </a:cubicBezTo>
                <a:cubicBezTo>
                  <a:pt x="67" y="43"/>
                  <a:pt x="67" y="43"/>
                  <a:pt x="67" y="43"/>
                </a:cubicBezTo>
                <a:cubicBezTo>
                  <a:pt x="68" y="42"/>
                  <a:pt x="69" y="41"/>
                  <a:pt x="71" y="40"/>
                </a:cubicBezTo>
                <a:cubicBezTo>
                  <a:pt x="70" y="43"/>
                  <a:pt x="69" y="46"/>
                  <a:pt x="67" y="48"/>
                </a:cubicBezTo>
                <a:cubicBezTo>
                  <a:pt x="67" y="48"/>
                  <a:pt x="67" y="48"/>
                  <a:pt x="67" y="48"/>
                </a:cubicBezTo>
                <a:cubicBezTo>
                  <a:pt x="67" y="49"/>
                  <a:pt x="66" y="50"/>
                  <a:pt x="65" y="51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2"/>
                  <a:pt x="65" y="52"/>
                  <a:pt x="65" y="52"/>
                </a:cubicBezTo>
                <a:moveTo>
                  <a:pt x="112" y="46"/>
                </a:moveTo>
                <a:cubicBezTo>
                  <a:pt x="112" y="46"/>
                  <a:pt x="111" y="46"/>
                  <a:pt x="111" y="45"/>
                </a:cubicBezTo>
                <a:cubicBezTo>
                  <a:pt x="113" y="43"/>
                  <a:pt x="115" y="41"/>
                  <a:pt x="118" y="38"/>
                </a:cubicBezTo>
                <a:cubicBezTo>
                  <a:pt x="118" y="39"/>
                  <a:pt x="119" y="39"/>
                  <a:pt x="119" y="40"/>
                </a:cubicBezTo>
                <a:cubicBezTo>
                  <a:pt x="117" y="42"/>
                  <a:pt x="114" y="44"/>
                  <a:pt x="112" y="46"/>
                </a:cubicBezTo>
                <a:moveTo>
                  <a:pt x="109" y="44"/>
                </a:moveTo>
                <a:cubicBezTo>
                  <a:pt x="108" y="44"/>
                  <a:pt x="107" y="43"/>
                  <a:pt x="106" y="43"/>
                </a:cubicBezTo>
                <a:cubicBezTo>
                  <a:pt x="109" y="40"/>
                  <a:pt x="110" y="38"/>
                  <a:pt x="112" y="35"/>
                </a:cubicBezTo>
                <a:cubicBezTo>
                  <a:pt x="113" y="36"/>
                  <a:pt x="115" y="37"/>
                  <a:pt x="116" y="37"/>
                </a:cubicBezTo>
                <a:cubicBezTo>
                  <a:pt x="114" y="40"/>
                  <a:pt x="112" y="42"/>
                  <a:pt x="109" y="44"/>
                </a:cubicBezTo>
                <a:moveTo>
                  <a:pt x="71" y="45"/>
                </a:moveTo>
                <a:cubicBezTo>
                  <a:pt x="72" y="43"/>
                  <a:pt x="73" y="41"/>
                  <a:pt x="73" y="38"/>
                </a:cubicBezTo>
                <a:cubicBezTo>
                  <a:pt x="73" y="38"/>
                  <a:pt x="73" y="38"/>
                  <a:pt x="73" y="38"/>
                </a:cubicBezTo>
                <a:cubicBezTo>
                  <a:pt x="75" y="37"/>
                  <a:pt x="77" y="36"/>
                  <a:pt x="79" y="35"/>
                </a:cubicBezTo>
                <a:cubicBezTo>
                  <a:pt x="77" y="38"/>
                  <a:pt x="76" y="40"/>
                  <a:pt x="75" y="43"/>
                </a:cubicBezTo>
                <a:cubicBezTo>
                  <a:pt x="74" y="43"/>
                  <a:pt x="72" y="44"/>
                  <a:pt x="71" y="45"/>
                </a:cubicBezTo>
                <a:moveTo>
                  <a:pt x="105" y="42"/>
                </a:moveTo>
                <a:cubicBezTo>
                  <a:pt x="103" y="41"/>
                  <a:pt x="102" y="41"/>
                  <a:pt x="100" y="40"/>
                </a:cubicBezTo>
                <a:cubicBezTo>
                  <a:pt x="102" y="38"/>
                  <a:pt x="104" y="35"/>
                  <a:pt x="105" y="33"/>
                </a:cubicBezTo>
                <a:cubicBezTo>
                  <a:pt x="107" y="33"/>
                  <a:pt x="109" y="34"/>
                  <a:pt x="110" y="35"/>
                </a:cubicBezTo>
                <a:cubicBezTo>
                  <a:pt x="109" y="37"/>
                  <a:pt x="107" y="40"/>
                  <a:pt x="105" y="42"/>
                </a:cubicBezTo>
                <a:moveTo>
                  <a:pt x="78" y="41"/>
                </a:moveTo>
                <a:cubicBezTo>
                  <a:pt x="79" y="39"/>
                  <a:pt x="80" y="37"/>
                  <a:pt x="81" y="35"/>
                </a:cubicBezTo>
                <a:cubicBezTo>
                  <a:pt x="81" y="34"/>
                  <a:pt x="81" y="34"/>
                  <a:pt x="81" y="34"/>
                </a:cubicBezTo>
                <a:cubicBezTo>
                  <a:pt x="83" y="34"/>
                  <a:pt x="84" y="33"/>
                  <a:pt x="85" y="33"/>
                </a:cubicBezTo>
                <a:cubicBezTo>
                  <a:pt x="86" y="33"/>
                  <a:pt x="87" y="33"/>
                  <a:pt x="87" y="33"/>
                </a:cubicBezTo>
                <a:cubicBezTo>
                  <a:pt x="86" y="35"/>
                  <a:pt x="85" y="37"/>
                  <a:pt x="83" y="40"/>
                </a:cubicBezTo>
                <a:cubicBezTo>
                  <a:pt x="81" y="40"/>
                  <a:pt x="79" y="41"/>
                  <a:pt x="78" y="41"/>
                </a:cubicBezTo>
                <a:moveTo>
                  <a:pt x="98" y="40"/>
                </a:moveTo>
                <a:cubicBezTo>
                  <a:pt x="97" y="39"/>
                  <a:pt x="95" y="39"/>
                  <a:pt x="94" y="39"/>
                </a:cubicBezTo>
                <a:cubicBezTo>
                  <a:pt x="95" y="37"/>
                  <a:pt x="97" y="35"/>
                  <a:pt x="99" y="32"/>
                </a:cubicBezTo>
                <a:cubicBezTo>
                  <a:pt x="99" y="32"/>
                  <a:pt x="99" y="32"/>
                  <a:pt x="99" y="32"/>
                </a:cubicBezTo>
                <a:cubicBezTo>
                  <a:pt x="100" y="32"/>
                  <a:pt x="102" y="32"/>
                  <a:pt x="103" y="33"/>
                </a:cubicBezTo>
                <a:cubicBezTo>
                  <a:pt x="102" y="35"/>
                  <a:pt x="100" y="38"/>
                  <a:pt x="98" y="40"/>
                </a:cubicBezTo>
                <a:moveTo>
                  <a:pt x="86" y="39"/>
                </a:moveTo>
                <a:cubicBezTo>
                  <a:pt x="87" y="37"/>
                  <a:pt x="89" y="35"/>
                  <a:pt x="90" y="32"/>
                </a:cubicBezTo>
                <a:cubicBezTo>
                  <a:pt x="92" y="32"/>
                  <a:pt x="94" y="32"/>
                  <a:pt x="96" y="32"/>
                </a:cubicBezTo>
                <a:cubicBezTo>
                  <a:pt x="96" y="32"/>
                  <a:pt x="96" y="32"/>
                  <a:pt x="96" y="32"/>
                </a:cubicBezTo>
                <a:cubicBezTo>
                  <a:pt x="95" y="34"/>
                  <a:pt x="93" y="37"/>
                  <a:pt x="91" y="39"/>
                </a:cubicBezTo>
                <a:cubicBezTo>
                  <a:pt x="90" y="39"/>
                  <a:pt x="90" y="39"/>
                  <a:pt x="90" y="39"/>
                </a:cubicBezTo>
                <a:cubicBezTo>
                  <a:pt x="90" y="39"/>
                  <a:pt x="89" y="39"/>
                  <a:pt x="88" y="39"/>
                </a:cubicBezTo>
                <a:cubicBezTo>
                  <a:pt x="87" y="39"/>
                  <a:pt x="86" y="39"/>
                  <a:pt x="86" y="39"/>
                </a:cubicBezTo>
                <a:moveTo>
                  <a:pt x="27" y="56"/>
                </a:moveTo>
                <a:cubicBezTo>
                  <a:pt x="28" y="56"/>
                  <a:pt x="28" y="55"/>
                  <a:pt x="29" y="54"/>
                </a:cubicBezTo>
                <a:cubicBezTo>
                  <a:pt x="33" y="40"/>
                  <a:pt x="43" y="21"/>
                  <a:pt x="68" y="9"/>
                </a:cubicBezTo>
                <a:cubicBezTo>
                  <a:pt x="76" y="5"/>
                  <a:pt x="84" y="4"/>
                  <a:pt x="93" y="4"/>
                </a:cubicBezTo>
                <a:cubicBezTo>
                  <a:pt x="93" y="4"/>
                  <a:pt x="93" y="4"/>
                  <a:pt x="93" y="4"/>
                </a:cubicBezTo>
                <a:cubicBezTo>
                  <a:pt x="103" y="4"/>
                  <a:pt x="112" y="6"/>
                  <a:pt x="121" y="10"/>
                </a:cubicBezTo>
                <a:cubicBezTo>
                  <a:pt x="120" y="15"/>
                  <a:pt x="120" y="19"/>
                  <a:pt x="120" y="24"/>
                </a:cubicBezTo>
                <a:cubicBezTo>
                  <a:pt x="120" y="28"/>
                  <a:pt x="120" y="32"/>
                  <a:pt x="120" y="35"/>
                </a:cubicBezTo>
                <a:cubicBezTo>
                  <a:pt x="113" y="30"/>
                  <a:pt x="104" y="28"/>
                  <a:pt x="96" y="28"/>
                </a:cubicBezTo>
                <a:cubicBezTo>
                  <a:pt x="92" y="28"/>
                  <a:pt x="88" y="28"/>
                  <a:pt x="84" y="29"/>
                </a:cubicBezTo>
                <a:cubicBezTo>
                  <a:pt x="72" y="32"/>
                  <a:pt x="61" y="41"/>
                  <a:pt x="55" y="53"/>
                </a:cubicBezTo>
                <a:cubicBezTo>
                  <a:pt x="55" y="54"/>
                  <a:pt x="55" y="55"/>
                  <a:pt x="56" y="55"/>
                </a:cubicBezTo>
                <a:cubicBezTo>
                  <a:pt x="56" y="55"/>
                  <a:pt x="56" y="55"/>
                  <a:pt x="56" y="55"/>
                </a:cubicBezTo>
                <a:cubicBezTo>
                  <a:pt x="57" y="55"/>
                  <a:pt x="57" y="55"/>
                  <a:pt x="57" y="55"/>
                </a:cubicBezTo>
                <a:cubicBezTo>
                  <a:pt x="63" y="56"/>
                  <a:pt x="69" y="56"/>
                  <a:pt x="75" y="56"/>
                </a:cubicBezTo>
                <a:cubicBezTo>
                  <a:pt x="83" y="57"/>
                  <a:pt x="89" y="57"/>
                  <a:pt x="102" y="57"/>
                </a:cubicBezTo>
                <a:cubicBezTo>
                  <a:pt x="103" y="61"/>
                  <a:pt x="103" y="67"/>
                  <a:pt x="103" y="72"/>
                </a:cubicBezTo>
                <a:cubicBezTo>
                  <a:pt x="95" y="72"/>
                  <a:pt x="88" y="72"/>
                  <a:pt x="81" y="72"/>
                </a:cubicBezTo>
                <a:cubicBezTo>
                  <a:pt x="71" y="72"/>
                  <a:pt x="62" y="72"/>
                  <a:pt x="52" y="72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72"/>
                  <a:pt x="51" y="72"/>
                  <a:pt x="51" y="72"/>
                </a:cubicBezTo>
                <a:cubicBezTo>
                  <a:pt x="51" y="72"/>
                  <a:pt x="51" y="72"/>
                  <a:pt x="51" y="72"/>
                </a:cubicBezTo>
                <a:cubicBezTo>
                  <a:pt x="51" y="72"/>
                  <a:pt x="51" y="72"/>
                  <a:pt x="51" y="72"/>
                </a:cubicBezTo>
                <a:cubicBezTo>
                  <a:pt x="51" y="72"/>
                  <a:pt x="51" y="72"/>
                  <a:pt x="51" y="72"/>
                </a:cubicBezTo>
                <a:cubicBezTo>
                  <a:pt x="50" y="73"/>
                  <a:pt x="50" y="73"/>
                  <a:pt x="50" y="73"/>
                </a:cubicBezTo>
                <a:cubicBezTo>
                  <a:pt x="50" y="73"/>
                  <a:pt x="50" y="73"/>
                  <a:pt x="50" y="73"/>
                </a:cubicBezTo>
                <a:cubicBezTo>
                  <a:pt x="50" y="74"/>
                  <a:pt x="50" y="74"/>
                  <a:pt x="50" y="74"/>
                </a:cubicBezTo>
                <a:cubicBezTo>
                  <a:pt x="50" y="75"/>
                  <a:pt x="50" y="77"/>
                  <a:pt x="50" y="79"/>
                </a:cubicBezTo>
                <a:cubicBezTo>
                  <a:pt x="50" y="81"/>
                  <a:pt x="50" y="83"/>
                  <a:pt x="50" y="85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86"/>
                  <a:pt x="51" y="87"/>
                  <a:pt x="52" y="87"/>
                </a:cubicBezTo>
                <a:cubicBezTo>
                  <a:pt x="52" y="87"/>
                  <a:pt x="52" y="87"/>
                  <a:pt x="52" y="87"/>
                </a:cubicBezTo>
                <a:cubicBezTo>
                  <a:pt x="55" y="87"/>
                  <a:pt x="59" y="87"/>
                  <a:pt x="64" y="87"/>
                </a:cubicBezTo>
                <a:cubicBezTo>
                  <a:pt x="67" y="87"/>
                  <a:pt x="70" y="87"/>
                  <a:pt x="74" y="87"/>
                </a:cubicBezTo>
                <a:cubicBezTo>
                  <a:pt x="80" y="87"/>
                  <a:pt x="87" y="87"/>
                  <a:pt x="92" y="87"/>
                </a:cubicBezTo>
                <a:cubicBezTo>
                  <a:pt x="97" y="86"/>
                  <a:pt x="100" y="86"/>
                  <a:pt x="103" y="86"/>
                </a:cubicBezTo>
                <a:cubicBezTo>
                  <a:pt x="104" y="90"/>
                  <a:pt x="104" y="95"/>
                  <a:pt x="105" y="100"/>
                </a:cubicBezTo>
                <a:cubicBezTo>
                  <a:pt x="94" y="100"/>
                  <a:pt x="86" y="100"/>
                  <a:pt x="78" y="100"/>
                </a:cubicBezTo>
                <a:cubicBezTo>
                  <a:pt x="72" y="100"/>
                  <a:pt x="65" y="100"/>
                  <a:pt x="57" y="100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55" y="101"/>
                  <a:pt x="55" y="101"/>
                  <a:pt x="55" y="101"/>
                </a:cubicBezTo>
                <a:cubicBezTo>
                  <a:pt x="55" y="101"/>
                  <a:pt x="54" y="101"/>
                  <a:pt x="54" y="102"/>
                </a:cubicBezTo>
                <a:cubicBezTo>
                  <a:pt x="54" y="102"/>
                  <a:pt x="54" y="103"/>
                  <a:pt x="54" y="103"/>
                </a:cubicBezTo>
                <a:cubicBezTo>
                  <a:pt x="55" y="108"/>
                  <a:pt x="57" y="112"/>
                  <a:pt x="60" y="116"/>
                </a:cubicBezTo>
                <a:cubicBezTo>
                  <a:pt x="60" y="117"/>
                  <a:pt x="60" y="117"/>
                  <a:pt x="60" y="117"/>
                </a:cubicBezTo>
                <a:cubicBezTo>
                  <a:pt x="60" y="118"/>
                  <a:pt x="61" y="118"/>
                  <a:pt x="62" y="118"/>
                </a:cubicBezTo>
                <a:cubicBezTo>
                  <a:pt x="64" y="121"/>
                  <a:pt x="66" y="124"/>
                  <a:pt x="69" y="127"/>
                </a:cubicBezTo>
                <a:cubicBezTo>
                  <a:pt x="75" y="133"/>
                  <a:pt x="84" y="136"/>
                  <a:pt x="94" y="136"/>
                </a:cubicBezTo>
                <a:cubicBezTo>
                  <a:pt x="94" y="136"/>
                  <a:pt x="94" y="136"/>
                  <a:pt x="94" y="136"/>
                </a:cubicBezTo>
                <a:cubicBezTo>
                  <a:pt x="100" y="136"/>
                  <a:pt x="106" y="135"/>
                  <a:pt x="111" y="134"/>
                </a:cubicBezTo>
                <a:cubicBezTo>
                  <a:pt x="115" y="132"/>
                  <a:pt x="118" y="130"/>
                  <a:pt x="121" y="127"/>
                </a:cubicBezTo>
                <a:cubicBezTo>
                  <a:pt x="121" y="135"/>
                  <a:pt x="121" y="143"/>
                  <a:pt x="122" y="151"/>
                </a:cubicBezTo>
                <a:cubicBezTo>
                  <a:pt x="115" y="154"/>
                  <a:pt x="106" y="156"/>
                  <a:pt x="97" y="156"/>
                </a:cubicBezTo>
                <a:cubicBezTo>
                  <a:pt x="97" y="156"/>
                  <a:pt x="97" y="156"/>
                  <a:pt x="97" y="156"/>
                </a:cubicBezTo>
                <a:cubicBezTo>
                  <a:pt x="80" y="156"/>
                  <a:pt x="62" y="150"/>
                  <a:pt x="53" y="143"/>
                </a:cubicBezTo>
                <a:cubicBezTo>
                  <a:pt x="40" y="133"/>
                  <a:pt x="31" y="118"/>
                  <a:pt x="27" y="102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28" y="101"/>
                  <a:pt x="27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2" y="100"/>
                  <a:pt x="16" y="101"/>
                  <a:pt x="10" y="101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0" y="101"/>
                  <a:pt x="10" y="101"/>
                  <a:pt x="9" y="101"/>
                </a:cubicBezTo>
                <a:cubicBezTo>
                  <a:pt x="9" y="100"/>
                  <a:pt x="9" y="99"/>
                  <a:pt x="9" y="98"/>
                </a:cubicBezTo>
                <a:cubicBezTo>
                  <a:pt x="9" y="95"/>
                  <a:pt x="9" y="93"/>
                  <a:pt x="10" y="90"/>
                </a:cubicBezTo>
                <a:cubicBezTo>
                  <a:pt x="14" y="89"/>
                  <a:pt x="18" y="89"/>
                  <a:pt x="23" y="88"/>
                </a:cubicBezTo>
                <a:cubicBezTo>
                  <a:pt x="23" y="88"/>
                  <a:pt x="23" y="88"/>
                  <a:pt x="23" y="88"/>
                </a:cubicBezTo>
                <a:cubicBezTo>
                  <a:pt x="24" y="88"/>
                  <a:pt x="25" y="88"/>
                  <a:pt x="25" y="86"/>
                </a:cubicBezTo>
                <a:cubicBezTo>
                  <a:pt x="25" y="86"/>
                  <a:pt x="25" y="85"/>
                  <a:pt x="25" y="84"/>
                </a:cubicBezTo>
                <a:cubicBezTo>
                  <a:pt x="25" y="83"/>
                  <a:pt x="25" y="83"/>
                  <a:pt x="25" y="83"/>
                </a:cubicBezTo>
                <a:cubicBezTo>
                  <a:pt x="25" y="83"/>
                  <a:pt x="25" y="83"/>
                  <a:pt x="25" y="83"/>
                </a:cubicBezTo>
                <a:cubicBezTo>
                  <a:pt x="25" y="82"/>
                  <a:pt x="25" y="82"/>
                  <a:pt x="25" y="82"/>
                </a:cubicBezTo>
                <a:cubicBezTo>
                  <a:pt x="25" y="79"/>
                  <a:pt x="25" y="76"/>
                  <a:pt x="26" y="73"/>
                </a:cubicBezTo>
                <a:cubicBezTo>
                  <a:pt x="26" y="72"/>
                  <a:pt x="25" y="71"/>
                  <a:pt x="24" y="71"/>
                </a:cubicBezTo>
                <a:cubicBezTo>
                  <a:pt x="24" y="71"/>
                  <a:pt x="24" y="71"/>
                  <a:pt x="24" y="71"/>
                </a:cubicBezTo>
                <a:cubicBezTo>
                  <a:pt x="23" y="71"/>
                  <a:pt x="23" y="71"/>
                  <a:pt x="23" y="71"/>
                </a:cubicBezTo>
                <a:cubicBezTo>
                  <a:pt x="23" y="71"/>
                  <a:pt x="23" y="71"/>
                  <a:pt x="23" y="71"/>
                </a:cubicBezTo>
                <a:cubicBezTo>
                  <a:pt x="18" y="71"/>
                  <a:pt x="13" y="72"/>
                  <a:pt x="9" y="73"/>
                </a:cubicBezTo>
                <a:cubicBezTo>
                  <a:pt x="9" y="72"/>
                  <a:pt x="9" y="70"/>
                  <a:pt x="9" y="69"/>
                </a:cubicBezTo>
                <a:cubicBezTo>
                  <a:pt x="9" y="65"/>
                  <a:pt x="9" y="60"/>
                  <a:pt x="10" y="57"/>
                </a:cubicBezTo>
                <a:cubicBezTo>
                  <a:pt x="16" y="56"/>
                  <a:pt x="21" y="56"/>
                  <a:pt x="26" y="56"/>
                </a:cubicBezTo>
                <a:cubicBezTo>
                  <a:pt x="27" y="56"/>
                  <a:pt x="27" y="56"/>
                  <a:pt x="27" y="56"/>
                </a:cubicBezTo>
                <a:cubicBezTo>
                  <a:pt x="27" y="56"/>
                  <a:pt x="27" y="56"/>
                  <a:pt x="27" y="56"/>
                </a:cubicBezTo>
                <a:moveTo>
                  <a:pt x="93" y="0"/>
                </a:moveTo>
                <a:cubicBezTo>
                  <a:pt x="84" y="0"/>
                  <a:pt x="75" y="2"/>
                  <a:pt x="66" y="6"/>
                </a:cubicBezTo>
                <a:cubicBezTo>
                  <a:pt x="41" y="18"/>
                  <a:pt x="30" y="37"/>
                  <a:pt x="25" y="52"/>
                </a:cubicBezTo>
                <a:cubicBezTo>
                  <a:pt x="20" y="52"/>
                  <a:pt x="14" y="53"/>
                  <a:pt x="8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6" y="54"/>
                  <a:pt x="6" y="54"/>
                  <a:pt x="6" y="54"/>
                </a:cubicBezTo>
                <a:cubicBezTo>
                  <a:pt x="6" y="54"/>
                  <a:pt x="6" y="54"/>
                  <a:pt x="6" y="54"/>
                </a:cubicBezTo>
                <a:cubicBezTo>
                  <a:pt x="1" y="67"/>
                  <a:pt x="1" y="67"/>
                  <a:pt x="1" y="67"/>
                </a:cubicBezTo>
                <a:cubicBezTo>
                  <a:pt x="1" y="68"/>
                  <a:pt x="1" y="68"/>
                  <a:pt x="1" y="68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5"/>
                  <a:pt x="0" y="85"/>
                  <a:pt x="0" y="85"/>
                </a:cubicBezTo>
                <a:cubicBezTo>
                  <a:pt x="1" y="85"/>
                  <a:pt x="1" y="85"/>
                  <a:pt x="1" y="85"/>
                </a:cubicBezTo>
                <a:cubicBezTo>
                  <a:pt x="1" y="85"/>
                  <a:pt x="1" y="85"/>
                  <a:pt x="1" y="85"/>
                </a:cubicBezTo>
                <a:cubicBezTo>
                  <a:pt x="2" y="85"/>
                  <a:pt x="2" y="85"/>
                  <a:pt x="2" y="85"/>
                </a:cubicBezTo>
                <a:cubicBezTo>
                  <a:pt x="2" y="85"/>
                  <a:pt x="2" y="85"/>
                  <a:pt x="2" y="85"/>
                </a:cubicBezTo>
                <a:cubicBezTo>
                  <a:pt x="2" y="85"/>
                  <a:pt x="2" y="85"/>
                  <a:pt x="2" y="85"/>
                </a:cubicBezTo>
                <a:cubicBezTo>
                  <a:pt x="21" y="85"/>
                  <a:pt x="21" y="85"/>
                  <a:pt x="21" y="85"/>
                </a:cubicBezTo>
                <a:cubicBezTo>
                  <a:pt x="21" y="85"/>
                  <a:pt x="21" y="85"/>
                  <a:pt x="21" y="85"/>
                </a:cubicBezTo>
                <a:cubicBezTo>
                  <a:pt x="17" y="85"/>
                  <a:pt x="12" y="86"/>
                  <a:pt x="8" y="86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7" y="87"/>
                  <a:pt x="7" y="87"/>
                  <a:pt x="7" y="87"/>
                </a:cubicBezTo>
                <a:cubicBezTo>
                  <a:pt x="6" y="87"/>
                  <a:pt x="6" y="87"/>
                  <a:pt x="6" y="87"/>
                </a:cubicBezTo>
                <a:cubicBezTo>
                  <a:pt x="2" y="100"/>
                  <a:pt x="2" y="100"/>
                  <a:pt x="2" y="100"/>
                </a:cubicBezTo>
                <a:cubicBezTo>
                  <a:pt x="1" y="100"/>
                  <a:pt x="1" y="100"/>
                  <a:pt x="1" y="100"/>
                </a:cubicBezTo>
                <a:cubicBezTo>
                  <a:pt x="1" y="121"/>
                  <a:pt x="1" y="121"/>
                  <a:pt x="1" y="121"/>
                </a:cubicBezTo>
                <a:cubicBezTo>
                  <a:pt x="1" y="122"/>
                  <a:pt x="1" y="122"/>
                  <a:pt x="1" y="122"/>
                </a:cubicBezTo>
                <a:cubicBezTo>
                  <a:pt x="2" y="122"/>
                  <a:pt x="2" y="122"/>
                  <a:pt x="2" y="122"/>
                </a:cubicBezTo>
                <a:cubicBezTo>
                  <a:pt x="2" y="122"/>
                  <a:pt x="2" y="122"/>
                  <a:pt x="2" y="122"/>
                </a:cubicBezTo>
                <a:cubicBezTo>
                  <a:pt x="2" y="123"/>
                  <a:pt x="2" y="123"/>
                  <a:pt x="2" y="123"/>
                </a:cubicBezTo>
                <a:cubicBezTo>
                  <a:pt x="2" y="123"/>
                  <a:pt x="2" y="123"/>
                  <a:pt x="2" y="123"/>
                </a:cubicBezTo>
                <a:cubicBezTo>
                  <a:pt x="2" y="123"/>
                  <a:pt x="3" y="123"/>
                  <a:pt x="3" y="123"/>
                </a:cubicBezTo>
                <a:cubicBezTo>
                  <a:pt x="3" y="123"/>
                  <a:pt x="3" y="123"/>
                  <a:pt x="3" y="123"/>
                </a:cubicBezTo>
                <a:cubicBezTo>
                  <a:pt x="3" y="123"/>
                  <a:pt x="3" y="123"/>
                  <a:pt x="3" y="123"/>
                </a:cubicBezTo>
                <a:cubicBezTo>
                  <a:pt x="6" y="123"/>
                  <a:pt x="6" y="123"/>
                  <a:pt x="6" y="123"/>
                </a:cubicBezTo>
                <a:cubicBezTo>
                  <a:pt x="6" y="124"/>
                  <a:pt x="6" y="124"/>
                  <a:pt x="6" y="124"/>
                </a:cubicBezTo>
                <a:cubicBezTo>
                  <a:pt x="6" y="124"/>
                  <a:pt x="6" y="124"/>
                  <a:pt x="6" y="124"/>
                </a:cubicBezTo>
                <a:cubicBezTo>
                  <a:pt x="7" y="124"/>
                  <a:pt x="7" y="124"/>
                  <a:pt x="7" y="123"/>
                </a:cubicBezTo>
                <a:cubicBezTo>
                  <a:pt x="8" y="123"/>
                  <a:pt x="8" y="123"/>
                  <a:pt x="8" y="123"/>
                </a:cubicBezTo>
                <a:cubicBezTo>
                  <a:pt x="21" y="122"/>
                  <a:pt x="21" y="122"/>
                  <a:pt x="21" y="122"/>
                </a:cubicBezTo>
                <a:cubicBezTo>
                  <a:pt x="24" y="129"/>
                  <a:pt x="29" y="142"/>
                  <a:pt x="40" y="153"/>
                </a:cubicBezTo>
                <a:cubicBezTo>
                  <a:pt x="53" y="165"/>
                  <a:pt x="72" y="176"/>
                  <a:pt x="102" y="176"/>
                </a:cubicBezTo>
                <a:cubicBezTo>
                  <a:pt x="102" y="176"/>
                  <a:pt x="102" y="176"/>
                  <a:pt x="102" y="176"/>
                </a:cubicBezTo>
                <a:cubicBezTo>
                  <a:pt x="108" y="176"/>
                  <a:pt x="115" y="175"/>
                  <a:pt x="122" y="174"/>
                </a:cubicBezTo>
                <a:cubicBezTo>
                  <a:pt x="122" y="174"/>
                  <a:pt x="122" y="174"/>
                  <a:pt x="122" y="174"/>
                </a:cubicBezTo>
                <a:cubicBezTo>
                  <a:pt x="122" y="174"/>
                  <a:pt x="122" y="174"/>
                  <a:pt x="122" y="174"/>
                </a:cubicBezTo>
                <a:cubicBezTo>
                  <a:pt x="122" y="174"/>
                  <a:pt x="122" y="174"/>
                  <a:pt x="122" y="174"/>
                </a:cubicBezTo>
                <a:cubicBezTo>
                  <a:pt x="123" y="174"/>
                  <a:pt x="123" y="174"/>
                  <a:pt x="123" y="174"/>
                </a:cubicBezTo>
                <a:cubicBezTo>
                  <a:pt x="123" y="174"/>
                  <a:pt x="123" y="174"/>
                  <a:pt x="123" y="174"/>
                </a:cubicBezTo>
                <a:cubicBezTo>
                  <a:pt x="123" y="174"/>
                  <a:pt x="123" y="174"/>
                  <a:pt x="123" y="174"/>
                </a:cubicBezTo>
                <a:cubicBezTo>
                  <a:pt x="124" y="173"/>
                  <a:pt x="124" y="173"/>
                  <a:pt x="124" y="173"/>
                </a:cubicBezTo>
                <a:cubicBezTo>
                  <a:pt x="124" y="173"/>
                  <a:pt x="124" y="173"/>
                  <a:pt x="124" y="173"/>
                </a:cubicBezTo>
                <a:cubicBezTo>
                  <a:pt x="124" y="173"/>
                  <a:pt x="124" y="173"/>
                  <a:pt x="124" y="173"/>
                </a:cubicBezTo>
                <a:cubicBezTo>
                  <a:pt x="124" y="172"/>
                  <a:pt x="124" y="172"/>
                  <a:pt x="124" y="172"/>
                </a:cubicBezTo>
                <a:cubicBezTo>
                  <a:pt x="124" y="172"/>
                  <a:pt x="124" y="172"/>
                  <a:pt x="124" y="172"/>
                </a:cubicBezTo>
                <a:cubicBezTo>
                  <a:pt x="124" y="171"/>
                  <a:pt x="124" y="169"/>
                  <a:pt x="124" y="168"/>
                </a:cubicBezTo>
                <a:cubicBezTo>
                  <a:pt x="124" y="163"/>
                  <a:pt x="125" y="158"/>
                  <a:pt x="125" y="153"/>
                </a:cubicBezTo>
                <a:cubicBezTo>
                  <a:pt x="125" y="153"/>
                  <a:pt x="126" y="152"/>
                  <a:pt x="126" y="152"/>
                </a:cubicBezTo>
                <a:cubicBezTo>
                  <a:pt x="125" y="142"/>
                  <a:pt x="125" y="133"/>
                  <a:pt x="125" y="123"/>
                </a:cubicBezTo>
                <a:cubicBezTo>
                  <a:pt x="125" y="122"/>
                  <a:pt x="125" y="122"/>
                  <a:pt x="125" y="122"/>
                </a:cubicBezTo>
                <a:cubicBezTo>
                  <a:pt x="125" y="121"/>
                  <a:pt x="124" y="121"/>
                  <a:pt x="124" y="120"/>
                </a:cubicBezTo>
                <a:cubicBezTo>
                  <a:pt x="123" y="120"/>
                  <a:pt x="123" y="120"/>
                  <a:pt x="123" y="120"/>
                </a:cubicBezTo>
                <a:cubicBezTo>
                  <a:pt x="122" y="120"/>
                  <a:pt x="122" y="121"/>
                  <a:pt x="121" y="121"/>
                </a:cubicBezTo>
                <a:cubicBezTo>
                  <a:pt x="119" y="125"/>
                  <a:pt x="115" y="128"/>
                  <a:pt x="110" y="130"/>
                </a:cubicBezTo>
                <a:cubicBezTo>
                  <a:pt x="105" y="132"/>
                  <a:pt x="100" y="132"/>
                  <a:pt x="94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85" y="132"/>
                  <a:pt x="77" y="129"/>
                  <a:pt x="71" y="124"/>
                </a:cubicBezTo>
                <a:cubicBezTo>
                  <a:pt x="69" y="122"/>
                  <a:pt x="68" y="120"/>
                  <a:pt x="66" y="118"/>
                </a:cubicBezTo>
                <a:cubicBezTo>
                  <a:pt x="102" y="118"/>
                  <a:pt x="102" y="118"/>
                  <a:pt x="102" y="118"/>
                </a:cubicBezTo>
                <a:cubicBezTo>
                  <a:pt x="103" y="118"/>
                  <a:pt x="104" y="118"/>
                  <a:pt x="104" y="117"/>
                </a:cubicBezTo>
                <a:cubicBezTo>
                  <a:pt x="108" y="102"/>
                  <a:pt x="108" y="102"/>
                  <a:pt x="108" y="102"/>
                </a:cubicBezTo>
                <a:cubicBezTo>
                  <a:pt x="108" y="102"/>
                  <a:pt x="108" y="102"/>
                  <a:pt x="108" y="102"/>
                </a:cubicBezTo>
                <a:cubicBezTo>
                  <a:pt x="108" y="102"/>
                  <a:pt x="108" y="102"/>
                  <a:pt x="108" y="102"/>
                </a:cubicBezTo>
                <a:cubicBezTo>
                  <a:pt x="108" y="95"/>
                  <a:pt x="108" y="89"/>
                  <a:pt x="106" y="83"/>
                </a:cubicBezTo>
                <a:cubicBezTo>
                  <a:pt x="106" y="83"/>
                  <a:pt x="105" y="82"/>
                  <a:pt x="104" y="82"/>
                </a:cubicBezTo>
                <a:cubicBezTo>
                  <a:pt x="104" y="82"/>
                  <a:pt x="104" y="82"/>
                  <a:pt x="104" y="82"/>
                </a:cubicBezTo>
                <a:cubicBezTo>
                  <a:pt x="103" y="82"/>
                  <a:pt x="103" y="82"/>
                  <a:pt x="103" y="82"/>
                </a:cubicBezTo>
                <a:cubicBezTo>
                  <a:pt x="107" y="74"/>
                  <a:pt x="107" y="74"/>
                  <a:pt x="107" y="74"/>
                </a:cubicBezTo>
                <a:cubicBezTo>
                  <a:pt x="107" y="74"/>
                  <a:pt x="107" y="74"/>
                  <a:pt x="107" y="74"/>
                </a:cubicBezTo>
                <a:cubicBezTo>
                  <a:pt x="107" y="74"/>
                  <a:pt x="107" y="74"/>
                  <a:pt x="107" y="74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7" y="68"/>
                  <a:pt x="107" y="60"/>
                  <a:pt x="105" y="54"/>
                </a:cubicBezTo>
                <a:cubicBezTo>
                  <a:pt x="105" y="53"/>
                  <a:pt x="104" y="53"/>
                  <a:pt x="103" y="53"/>
                </a:cubicBezTo>
                <a:cubicBezTo>
                  <a:pt x="90" y="53"/>
                  <a:pt x="83" y="53"/>
                  <a:pt x="76" y="52"/>
                </a:cubicBezTo>
                <a:cubicBezTo>
                  <a:pt x="73" y="52"/>
                  <a:pt x="71" y="52"/>
                  <a:pt x="69" y="52"/>
                </a:cubicBezTo>
                <a:cubicBezTo>
                  <a:pt x="74" y="47"/>
                  <a:pt x="81" y="43"/>
                  <a:pt x="88" y="43"/>
                </a:cubicBezTo>
                <a:cubicBezTo>
                  <a:pt x="89" y="43"/>
                  <a:pt x="90" y="43"/>
                  <a:pt x="90" y="43"/>
                </a:cubicBezTo>
                <a:cubicBezTo>
                  <a:pt x="90" y="43"/>
                  <a:pt x="90" y="43"/>
                  <a:pt x="90" y="43"/>
                </a:cubicBezTo>
                <a:cubicBezTo>
                  <a:pt x="98" y="43"/>
                  <a:pt x="106" y="45"/>
                  <a:pt x="111" y="50"/>
                </a:cubicBezTo>
                <a:cubicBezTo>
                  <a:pt x="111" y="51"/>
                  <a:pt x="112" y="51"/>
                  <a:pt x="112" y="51"/>
                </a:cubicBezTo>
                <a:cubicBezTo>
                  <a:pt x="112" y="51"/>
                  <a:pt x="113" y="51"/>
                  <a:pt x="113" y="50"/>
                </a:cubicBezTo>
                <a:cubicBezTo>
                  <a:pt x="117" y="47"/>
                  <a:pt x="120" y="45"/>
                  <a:pt x="123" y="42"/>
                </a:cubicBezTo>
                <a:cubicBezTo>
                  <a:pt x="123" y="41"/>
                  <a:pt x="123" y="41"/>
                  <a:pt x="123" y="41"/>
                </a:cubicBezTo>
                <a:cubicBezTo>
                  <a:pt x="124" y="41"/>
                  <a:pt x="124" y="40"/>
                  <a:pt x="124" y="39"/>
                </a:cubicBezTo>
                <a:cubicBezTo>
                  <a:pt x="124" y="34"/>
                  <a:pt x="124" y="29"/>
                  <a:pt x="124" y="24"/>
                </a:cubicBezTo>
                <a:cubicBezTo>
                  <a:pt x="124" y="19"/>
                  <a:pt x="124" y="14"/>
                  <a:pt x="125" y="9"/>
                </a:cubicBezTo>
                <a:cubicBezTo>
                  <a:pt x="125" y="8"/>
                  <a:pt x="124" y="8"/>
                  <a:pt x="124" y="7"/>
                </a:cubicBezTo>
                <a:cubicBezTo>
                  <a:pt x="114" y="2"/>
                  <a:pt x="104" y="0"/>
                  <a:pt x="93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8" name="Freeform 877"/>
          <p:cNvSpPr>
            <a:spLocks noEditPoints="1"/>
          </p:cNvSpPr>
          <p:nvPr/>
        </p:nvSpPr>
        <p:spPr bwMode="auto">
          <a:xfrm>
            <a:off x="4791510" y="2527322"/>
            <a:ext cx="286000" cy="118815"/>
          </a:xfrm>
          <a:custGeom>
            <a:avLst/>
            <a:gdLst>
              <a:gd name="T0" fmla="*/ 16 w 257"/>
              <a:gd name="T1" fmla="*/ 100 h 107"/>
              <a:gd name="T2" fmla="*/ 181 w 257"/>
              <a:gd name="T3" fmla="*/ 95 h 107"/>
              <a:gd name="T4" fmla="*/ 9 w 257"/>
              <a:gd name="T5" fmla="*/ 94 h 107"/>
              <a:gd name="T6" fmla="*/ 19 w 257"/>
              <a:gd name="T7" fmla="*/ 95 h 107"/>
              <a:gd name="T8" fmla="*/ 4 w 257"/>
              <a:gd name="T9" fmla="*/ 90 h 107"/>
              <a:gd name="T10" fmla="*/ 8 w 257"/>
              <a:gd name="T11" fmla="*/ 93 h 107"/>
              <a:gd name="T12" fmla="*/ 169 w 257"/>
              <a:gd name="T13" fmla="*/ 87 h 107"/>
              <a:gd name="T14" fmla="*/ 6 w 257"/>
              <a:gd name="T15" fmla="*/ 86 h 107"/>
              <a:gd name="T16" fmla="*/ 181 w 257"/>
              <a:gd name="T17" fmla="*/ 86 h 107"/>
              <a:gd name="T18" fmla="*/ 177 w 257"/>
              <a:gd name="T19" fmla="*/ 81 h 107"/>
              <a:gd name="T20" fmla="*/ 241 w 257"/>
              <a:gd name="T21" fmla="*/ 76 h 107"/>
              <a:gd name="T22" fmla="*/ 168 w 257"/>
              <a:gd name="T23" fmla="*/ 76 h 107"/>
              <a:gd name="T24" fmla="*/ 180 w 257"/>
              <a:gd name="T25" fmla="*/ 79 h 107"/>
              <a:gd name="T26" fmla="*/ 179 w 257"/>
              <a:gd name="T27" fmla="*/ 66 h 107"/>
              <a:gd name="T28" fmla="*/ 156 w 257"/>
              <a:gd name="T29" fmla="*/ 67 h 107"/>
              <a:gd name="T30" fmla="*/ 59 w 257"/>
              <a:gd name="T31" fmla="*/ 65 h 107"/>
              <a:gd name="T32" fmla="*/ 25 w 257"/>
              <a:gd name="T33" fmla="*/ 94 h 107"/>
              <a:gd name="T34" fmla="*/ 25 w 257"/>
              <a:gd name="T35" fmla="*/ 93 h 107"/>
              <a:gd name="T36" fmla="*/ 166 w 257"/>
              <a:gd name="T37" fmla="*/ 60 h 107"/>
              <a:gd name="T38" fmla="*/ 153 w 257"/>
              <a:gd name="T39" fmla="*/ 66 h 107"/>
              <a:gd name="T40" fmla="*/ 164 w 257"/>
              <a:gd name="T41" fmla="*/ 58 h 107"/>
              <a:gd name="T42" fmla="*/ 142 w 257"/>
              <a:gd name="T43" fmla="*/ 61 h 107"/>
              <a:gd name="T44" fmla="*/ 141 w 257"/>
              <a:gd name="T45" fmla="*/ 61 h 107"/>
              <a:gd name="T46" fmla="*/ 67 w 257"/>
              <a:gd name="T47" fmla="*/ 67 h 107"/>
              <a:gd name="T48" fmla="*/ 116 w 257"/>
              <a:gd name="T49" fmla="*/ 57 h 107"/>
              <a:gd name="T50" fmla="*/ 76 w 257"/>
              <a:gd name="T51" fmla="*/ 63 h 107"/>
              <a:gd name="T52" fmla="*/ 88 w 257"/>
              <a:gd name="T53" fmla="*/ 60 h 107"/>
              <a:gd name="T54" fmla="*/ 87 w 257"/>
              <a:gd name="T55" fmla="*/ 60 h 107"/>
              <a:gd name="T56" fmla="*/ 118 w 257"/>
              <a:gd name="T57" fmla="*/ 50 h 107"/>
              <a:gd name="T58" fmla="*/ 179 w 257"/>
              <a:gd name="T59" fmla="*/ 25 h 107"/>
              <a:gd name="T60" fmla="*/ 179 w 257"/>
              <a:gd name="T61" fmla="*/ 25 h 107"/>
              <a:gd name="T62" fmla="*/ 172 w 257"/>
              <a:gd name="T63" fmla="*/ 13 h 107"/>
              <a:gd name="T64" fmla="*/ 181 w 257"/>
              <a:gd name="T65" fmla="*/ 29 h 107"/>
              <a:gd name="T66" fmla="*/ 185 w 257"/>
              <a:gd name="T67" fmla="*/ 94 h 107"/>
              <a:gd name="T68" fmla="*/ 182 w 257"/>
              <a:gd name="T69" fmla="*/ 63 h 107"/>
              <a:gd name="T70" fmla="*/ 58 w 257"/>
              <a:gd name="T71" fmla="*/ 61 h 107"/>
              <a:gd name="T72" fmla="*/ 11 w 257"/>
              <a:gd name="T73" fmla="*/ 81 h 107"/>
              <a:gd name="T74" fmla="*/ 129 w 257"/>
              <a:gd name="T75" fmla="*/ 18 h 107"/>
              <a:gd name="T76" fmla="*/ 180 w 257"/>
              <a:gd name="T77" fmla="*/ 29 h 107"/>
              <a:gd name="T78" fmla="*/ 181 w 257"/>
              <a:gd name="T79" fmla="*/ 5 h 107"/>
              <a:gd name="T80" fmla="*/ 168 w 257"/>
              <a:gd name="T81" fmla="*/ 9 h 107"/>
              <a:gd name="T82" fmla="*/ 52 w 257"/>
              <a:gd name="T83" fmla="*/ 37 h 107"/>
              <a:gd name="T84" fmla="*/ 0 w 257"/>
              <a:gd name="T85" fmla="*/ 89 h 107"/>
              <a:gd name="T86" fmla="*/ 17 w 257"/>
              <a:gd name="T87" fmla="*/ 104 h 107"/>
              <a:gd name="T88" fmla="*/ 111 w 257"/>
              <a:gd name="T89" fmla="*/ 61 h 107"/>
              <a:gd name="T90" fmla="*/ 166 w 257"/>
              <a:gd name="T91" fmla="*/ 105 h 107"/>
              <a:gd name="T92" fmla="*/ 167 w 257"/>
              <a:gd name="T93" fmla="*/ 106 h 107"/>
              <a:gd name="T94" fmla="*/ 168 w 257"/>
              <a:gd name="T95" fmla="*/ 107 h 107"/>
              <a:gd name="T96" fmla="*/ 169 w 257"/>
              <a:gd name="T97" fmla="*/ 107 h 107"/>
              <a:gd name="T98" fmla="*/ 235 w 257"/>
              <a:gd name="T99" fmla="*/ 84 h 107"/>
              <a:gd name="T100" fmla="*/ 257 w 257"/>
              <a:gd name="T101" fmla="*/ 6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57" h="107">
                <a:moveTo>
                  <a:pt x="16" y="100"/>
                </a:moveTo>
                <a:cubicBezTo>
                  <a:pt x="16" y="100"/>
                  <a:pt x="15" y="99"/>
                  <a:pt x="14" y="98"/>
                </a:cubicBezTo>
                <a:cubicBezTo>
                  <a:pt x="15" y="98"/>
                  <a:pt x="17" y="98"/>
                  <a:pt x="18" y="97"/>
                </a:cubicBezTo>
                <a:cubicBezTo>
                  <a:pt x="17" y="98"/>
                  <a:pt x="17" y="99"/>
                  <a:pt x="16" y="100"/>
                </a:cubicBezTo>
                <a:moveTo>
                  <a:pt x="170" y="102"/>
                </a:moveTo>
                <a:cubicBezTo>
                  <a:pt x="170" y="100"/>
                  <a:pt x="169" y="97"/>
                  <a:pt x="169" y="95"/>
                </a:cubicBezTo>
                <a:cubicBezTo>
                  <a:pt x="173" y="95"/>
                  <a:pt x="177" y="95"/>
                  <a:pt x="181" y="95"/>
                </a:cubicBezTo>
                <a:cubicBezTo>
                  <a:pt x="181" y="95"/>
                  <a:pt x="181" y="95"/>
                  <a:pt x="181" y="95"/>
                </a:cubicBezTo>
                <a:cubicBezTo>
                  <a:pt x="178" y="97"/>
                  <a:pt x="173" y="100"/>
                  <a:pt x="170" y="102"/>
                </a:cubicBezTo>
                <a:moveTo>
                  <a:pt x="13" y="97"/>
                </a:moveTo>
                <a:cubicBezTo>
                  <a:pt x="12" y="96"/>
                  <a:pt x="11" y="95"/>
                  <a:pt x="10" y="95"/>
                </a:cubicBezTo>
                <a:cubicBezTo>
                  <a:pt x="9" y="94"/>
                  <a:pt x="9" y="94"/>
                  <a:pt x="9" y="94"/>
                </a:cubicBezTo>
                <a:cubicBezTo>
                  <a:pt x="12" y="94"/>
                  <a:pt x="14" y="93"/>
                  <a:pt x="16" y="91"/>
                </a:cubicBezTo>
                <a:cubicBezTo>
                  <a:pt x="17" y="92"/>
                  <a:pt x="18" y="92"/>
                  <a:pt x="19" y="93"/>
                </a:cubicBezTo>
                <a:cubicBezTo>
                  <a:pt x="19" y="93"/>
                  <a:pt x="20" y="93"/>
                  <a:pt x="20" y="94"/>
                </a:cubicBezTo>
                <a:cubicBezTo>
                  <a:pt x="20" y="94"/>
                  <a:pt x="20" y="95"/>
                  <a:pt x="19" y="95"/>
                </a:cubicBezTo>
                <a:cubicBezTo>
                  <a:pt x="17" y="96"/>
                  <a:pt x="15" y="96"/>
                  <a:pt x="13" y="97"/>
                </a:cubicBezTo>
                <a:cubicBezTo>
                  <a:pt x="13" y="97"/>
                  <a:pt x="13" y="97"/>
                  <a:pt x="13" y="97"/>
                </a:cubicBezTo>
                <a:moveTo>
                  <a:pt x="8" y="93"/>
                </a:moveTo>
                <a:cubicBezTo>
                  <a:pt x="6" y="92"/>
                  <a:pt x="5" y="91"/>
                  <a:pt x="4" y="90"/>
                </a:cubicBezTo>
                <a:cubicBezTo>
                  <a:pt x="7" y="89"/>
                  <a:pt x="9" y="88"/>
                  <a:pt x="12" y="87"/>
                </a:cubicBezTo>
                <a:cubicBezTo>
                  <a:pt x="12" y="88"/>
                  <a:pt x="13" y="89"/>
                  <a:pt x="14" y="90"/>
                </a:cubicBezTo>
                <a:cubicBezTo>
                  <a:pt x="15" y="90"/>
                  <a:pt x="15" y="90"/>
                  <a:pt x="15" y="90"/>
                </a:cubicBezTo>
                <a:cubicBezTo>
                  <a:pt x="13" y="91"/>
                  <a:pt x="10" y="92"/>
                  <a:pt x="8" y="93"/>
                </a:cubicBezTo>
                <a:cubicBezTo>
                  <a:pt x="8" y="93"/>
                  <a:pt x="8" y="93"/>
                  <a:pt x="8" y="93"/>
                </a:cubicBezTo>
                <a:moveTo>
                  <a:pt x="181" y="93"/>
                </a:moveTo>
                <a:cubicBezTo>
                  <a:pt x="177" y="93"/>
                  <a:pt x="173" y="93"/>
                  <a:pt x="169" y="93"/>
                </a:cubicBezTo>
                <a:cubicBezTo>
                  <a:pt x="169" y="91"/>
                  <a:pt x="169" y="89"/>
                  <a:pt x="169" y="87"/>
                </a:cubicBezTo>
                <a:cubicBezTo>
                  <a:pt x="173" y="87"/>
                  <a:pt x="177" y="87"/>
                  <a:pt x="181" y="88"/>
                </a:cubicBezTo>
                <a:cubicBezTo>
                  <a:pt x="181" y="89"/>
                  <a:pt x="181" y="91"/>
                  <a:pt x="181" y="93"/>
                </a:cubicBezTo>
                <a:moveTo>
                  <a:pt x="5" y="88"/>
                </a:moveTo>
                <a:cubicBezTo>
                  <a:pt x="5" y="87"/>
                  <a:pt x="5" y="87"/>
                  <a:pt x="6" y="86"/>
                </a:cubicBezTo>
                <a:cubicBezTo>
                  <a:pt x="6" y="85"/>
                  <a:pt x="7" y="84"/>
                  <a:pt x="8" y="83"/>
                </a:cubicBezTo>
                <a:cubicBezTo>
                  <a:pt x="8" y="84"/>
                  <a:pt x="9" y="85"/>
                  <a:pt x="10" y="86"/>
                </a:cubicBezTo>
                <a:cubicBezTo>
                  <a:pt x="8" y="87"/>
                  <a:pt x="6" y="87"/>
                  <a:pt x="5" y="88"/>
                </a:cubicBezTo>
                <a:moveTo>
                  <a:pt x="181" y="86"/>
                </a:moveTo>
                <a:cubicBezTo>
                  <a:pt x="177" y="85"/>
                  <a:pt x="173" y="85"/>
                  <a:pt x="170" y="85"/>
                </a:cubicBezTo>
                <a:cubicBezTo>
                  <a:pt x="169" y="85"/>
                  <a:pt x="169" y="85"/>
                  <a:pt x="169" y="85"/>
                </a:cubicBezTo>
                <a:cubicBezTo>
                  <a:pt x="169" y="84"/>
                  <a:pt x="168" y="83"/>
                  <a:pt x="168" y="82"/>
                </a:cubicBezTo>
                <a:cubicBezTo>
                  <a:pt x="171" y="81"/>
                  <a:pt x="174" y="81"/>
                  <a:pt x="177" y="81"/>
                </a:cubicBezTo>
                <a:cubicBezTo>
                  <a:pt x="178" y="81"/>
                  <a:pt x="179" y="81"/>
                  <a:pt x="180" y="81"/>
                </a:cubicBezTo>
                <a:cubicBezTo>
                  <a:pt x="181" y="82"/>
                  <a:pt x="181" y="84"/>
                  <a:pt x="181" y="86"/>
                </a:cubicBezTo>
                <a:moveTo>
                  <a:pt x="214" y="86"/>
                </a:moveTo>
                <a:cubicBezTo>
                  <a:pt x="223" y="82"/>
                  <a:pt x="233" y="79"/>
                  <a:pt x="241" y="76"/>
                </a:cubicBezTo>
                <a:cubicBezTo>
                  <a:pt x="239" y="78"/>
                  <a:pt x="236" y="79"/>
                  <a:pt x="234" y="81"/>
                </a:cubicBezTo>
                <a:cubicBezTo>
                  <a:pt x="227" y="82"/>
                  <a:pt x="220" y="84"/>
                  <a:pt x="214" y="86"/>
                </a:cubicBezTo>
                <a:moveTo>
                  <a:pt x="168" y="80"/>
                </a:moveTo>
                <a:cubicBezTo>
                  <a:pt x="168" y="79"/>
                  <a:pt x="168" y="78"/>
                  <a:pt x="168" y="76"/>
                </a:cubicBezTo>
                <a:cubicBezTo>
                  <a:pt x="168" y="76"/>
                  <a:pt x="168" y="75"/>
                  <a:pt x="168" y="75"/>
                </a:cubicBezTo>
                <a:cubicBezTo>
                  <a:pt x="172" y="75"/>
                  <a:pt x="176" y="74"/>
                  <a:pt x="180" y="74"/>
                </a:cubicBezTo>
                <a:cubicBezTo>
                  <a:pt x="180" y="75"/>
                  <a:pt x="180" y="76"/>
                  <a:pt x="180" y="77"/>
                </a:cubicBezTo>
                <a:cubicBezTo>
                  <a:pt x="180" y="78"/>
                  <a:pt x="180" y="79"/>
                  <a:pt x="180" y="79"/>
                </a:cubicBezTo>
                <a:cubicBezTo>
                  <a:pt x="179" y="79"/>
                  <a:pt x="178" y="79"/>
                  <a:pt x="177" y="79"/>
                </a:cubicBezTo>
                <a:cubicBezTo>
                  <a:pt x="174" y="79"/>
                  <a:pt x="171" y="79"/>
                  <a:pt x="168" y="80"/>
                </a:cubicBezTo>
                <a:moveTo>
                  <a:pt x="168" y="73"/>
                </a:moveTo>
                <a:cubicBezTo>
                  <a:pt x="172" y="71"/>
                  <a:pt x="176" y="68"/>
                  <a:pt x="179" y="66"/>
                </a:cubicBezTo>
                <a:cubicBezTo>
                  <a:pt x="179" y="68"/>
                  <a:pt x="180" y="70"/>
                  <a:pt x="180" y="72"/>
                </a:cubicBezTo>
                <a:cubicBezTo>
                  <a:pt x="176" y="72"/>
                  <a:pt x="172" y="73"/>
                  <a:pt x="168" y="73"/>
                </a:cubicBezTo>
                <a:moveTo>
                  <a:pt x="165" y="71"/>
                </a:moveTo>
                <a:cubicBezTo>
                  <a:pt x="162" y="69"/>
                  <a:pt x="159" y="68"/>
                  <a:pt x="156" y="67"/>
                </a:cubicBezTo>
                <a:cubicBezTo>
                  <a:pt x="162" y="66"/>
                  <a:pt x="168" y="65"/>
                  <a:pt x="174" y="65"/>
                </a:cubicBezTo>
                <a:cubicBezTo>
                  <a:pt x="171" y="67"/>
                  <a:pt x="168" y="69"/>
                  <a:pt x="165" y="71"/>
                </a:cubicBezTo>
                <a:moveTo>
                  <a:pt x="25" y="93"/>
                </a:moveTo>
                <a:cubicBezTo>
                  <a:pt x="32" y="84"/>
                  <a:pt x="43" y="73"/>
                  <a:pt x="59" y="65"/>
                </a:cubicBezTo>
                <a:cubicBezTo>
                  <a:pt x="60" y="64"/>
                  <a:pt x="61" y="64"/>
                  <a:pt x="62" y="63"/>
                </a:cubicBezTo>
                <a:cubicBezTo>
                  <a:pt x="54" y="70"/>
                  <a:pt x="45" y="77"/>
                  <a:pt x="39" y="84"/>
                </a:cubicBezTo>
                <a:cubicBezTo>
                  <a:pt x="34" y="87"/>
                  <a:pt x="29" y="91"/>
                  <a:pt x="24" y="94"/>
                </a:cubicBezTo>
                <a:cubicBezTo>
                  <a:pt x="25" y="94"/>
                  <a:pt x="25" y="94"/>
                  <a:pt x="25" y="94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moveTo>
                  <a:pt x="153" y="66"/>
                </a:moveTo>
                <a:cubicBezTo>
                  <a:pt x="151" y="65"/>
                  <a:pt x="148" y="64"/>
                  <a:pt x="145" y="63"/>
                </a:cubicBezTo>
                <a:cubicBezTo>
                  <a:pt x="149" y="63"/>
                  <a:pt x="152" y="62"/>
                  <a:pt x="155" y="62"/>
                </a:cubicBezTo>
                <a:cubicBezTo>
                  <a:pt x="158" y="61"/>
                  <a:pt x="162" y="60"/>
                  <a:pt x="166" y="60"/>
                </a:cubicBezTo>
                <a:cubicBezTo>
                  <a:pt x="167" y="59"/>
                  <a:pt x="167" y="59"/>
                  <a:pt x="167" y="59"/>
                </a:cubicBezTo>
                <a:cubicBezTo>
                  <a:pt x="170" y="61"/>
                  <a:pt x="173" y="62"/>
                  <a:pt x="176" y="63"/>
                </a:cubicBezTo>
                <a:cubicBezTo>
                  <a:pt x="168" y="63"/>
                  <a:pt x="161" y="64"/>
                  <a:pt x="154" y="65"/>
                </a:cubicBezTo>
                <a:cubicBezTo>
                  <a:pt x="153" y="66"/>
                  <a:pt x="153" y="66"/>
                  <a:pt x="153" y="66"/>
                </a:cubicBezTo>
                <a:moveTo>
                  <a:pt x="141" y="61"/>
                </a:moveTo>
                <a:cubicBezTo>
                  <a:pt x="138" y="61"/>
                  <a:pt x="135" y="60"/>
                  <a:pt x="132" y="59"/>
                </a:cubicBezTo>
                <a:cubicBezTo>
                  <a:pt x="139" y="58"/>
                  <a:pt x="145" y="56"/>
                  <a:pt x="152" y="54"/>
                </a:cubicBezTo>
                <a:cubicBezTo>
                  <a:pt x="156" y="55"/>
                  <a:pt x="160" y="57"/>
                  <a:pt x="164" y="58"/>
                </a:cubicBezTo>
                <a:cubicBezTo>
                  <a:pt x="161" y="59"/>
                  <a:pt x="157" y="59"/>
                  <a:pt x="154" y="60"/>
                </a:cubicBezTo>
                <a:cubicBezTo>
                  <a:pt x="151" y="60"/>
                  <a:pt x="147" y="61"/>
                  <a:pt x="144" y="61"/>
                </a:cubicBezTo>
                <a:cubicBezTo>
                  <a:pt x="143" y="61"/>
                  <a:pt x="143" y="61"/>
                  <a:pt x="142" y="61"/>
                </a:cubicBezTo>
                <a:cubicBezTo>
                  <a:pt x="142" y="61"/>
                  <a:pt x="142" y="61"/>
                  <a:pt x="142" y="61"/>
                </a:cubicBezTo>
                <a:cubicBezTo>
                  <a:pt x="142" y="61"/>
                  <a:pt x="142" y="61"/>
                  <a:pt x="142" y="61"/>
                </a:cubicBezTo>
                <a:cubicBezTo>
                  <a:pt x="142" y="61"/>
                  <a:pt x="142" y="61"/>
                  <a:pt x="141" y="61"/>
                </a:cubicBezTo>
                <a:cubicBezTo>
                  <a:pt x="141" y="61"/>
                  <a:pt x="141" y="61"/>
                  <a:pt x="141" y="61"/>
                </a:cubicBezTo>
                <a:cubicBezTo>
                  <a:pt x="141" y="61"/>
                  <a:pt x="141" y="61"/>
                  <a:pt x="141" y="61"/>
                </a:cubicBezTo>
                <a:moveTo>
                  <a:pt x="50" y="76"/>
                </a:moveTo>
                <a:cubicBezTo>
                  <a:pt x="56" y="70"/>
                  <a:pt x="64" y="64"/>
                  <a:pt x="70" y="60"/>
                </a:cubicBezTo>
                <a:cubicBezTo>
                  <a:pt x="76" y="57"/>
                  <a:pt x="82" y="55"/>
                  <a:pt x="89" y="53"/>
                </a:cubicBezTo>
                <a:cubicBezTo>
                  <a:pt x="82" y="58"/>
                  <a:pt x="74" y="63"/>
                  <a:pt x="67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61" y="70"/>
                  <a:pt x="55" y="73"/>
                  <a:pt x="50" y="76"/>
                </a:cubicBezTo>
                <a:moveTo>
                  <a:pt x="128" y="59"/>
                </a:moveTo>
                <a:cubicBezTo>
                  <a:pt x="124" y="58"/>
                  <a:pt x="120" y="58"/>
                  <a:pt x="116" y="57"/>
                </a:cubicBezTo>
                <a:cubicBezTo>
                  <a:pt x="122" y="55"/>
                  <a:pt x="127" y="53"/>
                  <a:pt x="133" y="51"/>
                </a:cubicBezTo>
                <a:cubicBezTo>
                  <a:pt x="138" y="51"/>
                  <a:pt x="143" y="52"/>
                  <a:pt x="148" y="53"/>
                </a:cubicBezTo>
                <a:cubicBezTo>
                  <a:pt x="141" y="55"/>
                  <a:pt x="135" y="57"/>
                  <a:pt x="128" y="59"/>
                </a:cubicBezTo>
                <a:moveTo>
                  <a:pt x="76" y="63"/>
                </a:moveTo>
                <a:cubicBezTo>
                  <a:pt x="83" y="60"/>
                  <a:pt x="89" y="55"/>
                  <a:pt x="95" y="52"/>
                </a:cubicBezTo>
                <a:cubicBezTo>
                  <a:pt x="100" y="51"/>
                  <a:pt x="105" y="50"/>
                  <a:pt x="111" y="50"/>
                </a:cubicBezTo>
                <a:cubicBezTo>
                  <a:pt x="103" y="53"/>
                  <a:pt x="96" y="56"/>
                  <a:pt x="89" y="59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7" y="60"/>
                  <a:pt x="87" y="60"/>
                  <a:pt x="87" y="60"/>
                </a:cubicBezTo>
                <a:cubicBezTo>
                  <a:pt x="87" y="60"/>
                  <a:pt x="87" y="60"/>
                  <a:pt x="87" y="60"/>
                </a:cubicBezTo>
                <a:cubicBezTo>
                  <a:pt x="83" y="61"/>
                  <a:pt x="80" y="62"/>
                  <a:pt x="76" y="63"/>
                </a:cubicBezTo>
                <a:moveTo>
                  <a:pt x="95" y="59"/>
                </a:moveTo>
                <a:cubicBezTo>
                  <a:pt x="102" y="56"/>
                  <a:pt x="109" y="53"/>
                  <a:pt x="116" y="50"/>
                </a:cubicBezTo>
                <a:cubicBezTo>
                  <a:pt x="117" y="50"/>
                  <a:pt x="117" y="50"/>
                  <a:pt x="118" y="50"/>
                </a:cubicBezTo>
                <a:cubicBezTo>
                  <a:pt x="122" y="50"/>
                  <a:pt x="125" y="50"/>
                  <a:pt x="129" y="50"/>
                </a:cubicBezTo>
                <a:cubicBezTo>
                  <a:pt x="123" y="53"/>
                  <a:pt x="117" y="55"/>
                  <a:pt x="111" y="57"/>
                </a:cubicBezTo>
                <a:cubicBezTo>
                  <a:pt x="106" y="57"/>
                  <a:pt x="100" y="58"/>
                  <a:pt x="95" y="59"/>
                </a:cubicBezTo>
                <a:moveTo>
                  <a:pt x="179" y="25"/>
                </a:moveTo>
                <a:cubicBezTo>
                  <a:pt x="176" y="24"/>
                  <a:pt x="173" y="22"/>
                  <a:pt x="170" y="21"/>
                </a:cubicBezTo>
                <a:cubicBezTo>
                  <a:pt x="170" y="20"/>
                  <a:pt x="170" y="19"/>
                  <a:pt x="170" y="18"/>
                </a:cubicBezTo>
                <a:cubicBezTo>
                  <a:pt x="173" y="19"/>
                  <a:pt x="176" y="20"/>
                  <a:pt x="180" y="20"/>
                </a:cubicBezTo>
                <a:cubicBezTo>
                  <a:pt x="179" y="22"/>
                  <a:pt x="179" y="23"/>
                  <a:pt x="179" y="25"/>
                </a:cubicBezTo>
                <a:moveTo>
                  <a:pt x="180" y="18"/>
                </a:moveTo>
                <a:cubicBezTo>
                  <a:pt x="177" y="18"/>
                  <a:pt x="174" y="18"/>
                  <a:pt x="171" y="17"/>
                </a:cubicBezTo>
                <a:cubicBezTo>
                  <a:pt x="171" y="15"/>
                  <a:pt x="171" y="14"/>
                  <a:pt x="171" y="13"/>
                </a:cubicBezTo>
                <a:cubicBezTo>
                  <a:pt x="172" y="13"/>
                  <a:pt x="172" y="13"/>
                  <a:pt x="172" y="13"/>
                </a:cubicBezTo>
                <a:cubicBezTo>
                  <a:pt x="175" y="13"/>
                  <a:pt x="178" y="13"/>
                  <a:pt x="180" y="14"/>
                </a:cubicBezTo>
                <a:cubicBezTo>
                  <a:pt x="180" y="15"/>
                  <a:pt x="180" y="17"/>
                  <a:pt x="180" y="18"/>
                </a:cubicBezTo>
                <a:moveTo>
                  <a:pt x="181" y="29"/>
                </a:moveTo>
                <a:cubicBezTo>
                  <a:pt x="181" y="29"/>
                  <a:pt x="181" y="29"/>
                  <a:pt x="181" y="29"/>
                </a:cubicBezTo>
                <a:cubicBezTo>
                  <a:pt x="182" y="29"/>
                  <a:pt x="182" y="28"/>
                  <a:pt x="182" y="28"/>
                </a:cubicBezTo>
                <a:cubicBezTo>
                  <a:pt x="183" y="19"/>
                  <a:pt x="184" y="14"/>
                  <a:pt x="185" y="6"/>
                </a:cubicBezTo>
                <a:cubicBezTo>
                  <a:pt x="208" y="24"/>
                  <a:pt x="232" y="52"/>
                  <a:pt x="252" y="69"/>
                </a:cubicBezTo>
                <a:cubicBezTo>
                  <a:pt x="234" y="74"/>
                  <a:pt x="207" y="83"/>
                  <a:pt x="185" y="94"/>
                </a:cubicBezTo>
                <a:cubicBezTo>
                  <a:pt x="184" y="86"/>
                  <a:pt x="184" y="79"/>
                  <a:pt x="184" y="74"/>
                </a:cubicBezTo>
                <a:cubicBezTo>
                  <a:pt x="183" y="71"/>
                  <a:pt x="183" y="68"/>
                  <a:pt x="183" y="66"/>
                </a:cubicBezTo>
                <a:cubicBezTo>
                  <a:pt x="183" y="65"/>
                  <a:pt x="183" y="64"/>
                  <a:pt x="182" y="64"/>
                </a:cubicBezTo>
                <a:cubicBezTo>
                  <a:pt x="182" y="63"/>
                  <a:pt x="182" y="63"/>
                  <a:pt x="182" y="63"/>
                </a:cubicBezTo>
                <a:cubicBezTo>
                  <a:pt x="182" y="62"/>
                  <a:pt x="181" y="62"/>
                  <a:pt x="181" y="62"/>
                </a:cubicBezTo>
                <a:cubicBezTo>
                  <a:pt x="159" y="50"/>
                  <a:pt x="137" y="46"/>
                  <a:pt x="118" y="46"/>
                </a:cubicBezTo>
                <a:cubicBezTo>
                  <a:pt x="118" y="46"/>
                  <a:pt x="118" y="46"/>
                  <a:pt x="118" y="46"/>
                </a:cubicBezTo>
                <a:cubicBezTo>
                  <a:pt x="95" y="46"/>
                  <a:pt x="74" y="53"/>
                  <a:pt x="58" y="61"/>
                </a:cubicBezTo>
                <a:cubicBezTo>
                  <a:pt x="42" y="70"/>
                  <a:pt x="29" y="81"/>
                  <a:pt x="23" y="91"/>
                </a:cubicBezTo>
                <a:cubicBezTo>
                  <a:pt x="22" y="90"/>
                  <a:pt x="22" y="90"/>
                  <a:pt x="22" y="90"/>
                </a:cubicBezTo>
                <a:cubicBezTo>
                  <a:pt x="20" y="90"/>
                  <a:pt x="17" y="87"/>
                  <a:pt x="14" y="85"/>
                </a:cubicBezTo>
                <a:cubicBezTo>
                  <a:pt x="13" y="84"/>
                  <a:pt x="11" y="82"/>
                  <a:pt x="11" y="81"/>
                </a:cubicBezTo>
                <a:cubicBezTo>
                  <a:pt x="10" y="81"/>
                  <a:pt x="10" y="80"/>
                  <a:pt x="10" y="80"/>
                </a:cubicBezTo>
                <a:cubicBezTo>
                  <a:pt x="10" y="80"/>
                  <a:pt x="10" y="80"/>
                  <a:pt x="10" y="80"/>
                </a:cubicBezTo>
                <a:cubicBezTo>
                  <a:pt x="17" y="68"/>
                  <a:pt x="33" y="52"/>
                  <a:pt x="53" y="40"/>
                </a:cubicBezTo>
                <a:cubicBezTo>
                  <a:pt x="74" y="27"/>
                  <a:pt x="101" y="18"/>
                  <a:pt x="129" y="18"/>
                </a:cubicBezTo>
                <a:cubicBezTo>
                  <a:pt x="141" y="18"/>
                  <a:pt x="154" y="20"/>
                  <a:pt x="167" y="24"/>
                </a:cubicBezTo>
                <a:cubicBezTo>
                  <a:pt x="168" y="25"/>
                  <a:pt x="168" y="25"/>
                  <a:pt x="168" y="25"/>
                </a:cubicBezTo>
                <a:cubicBezTo>
                  <a:pt x="168" y="25"/>
                  <a:pt x="168" y="25"/>
                  <a:pt x="168" y="25"/>
                </a:cubicBezTo>
                <a:cubicBezTo>
                  <a:pt x="172" y="26"/>
                  <a:pt x="176" y="27"/>
                  <a:pt x="180" y="29"/>
                </a:cubicBezTo>
                <a:cubicBezTo>
                  <a:pt x="180" y="29"/>
                  <a:pt x="180" y="29"/>
                  <a:pt x="181" y="29"/>
                </a:cubicBezTo>
                <a:moveTo>
                  <a:pt x="181" y="12"/>
                </a:moveTo>
                <a:cubicBezTo>
                  <a:pt x="178" y="11"/>
                  <a:pt x="175" y="11"/>
                  <a:pt x="172" y="11"/>
                </a:cubicBezTo>
                <a:cubicBezTo>
                  <a:pt x="175" y="9"/>
                  <a:pt x="178" y="7"/>
                  <a:pt x="181" y="5"/>
                </a:cubicBezTo>
                <a:cubicBezTo>
                  <a:pt x="181" y="8"/>
                  <a:pt x="181" y="10"/>
                  <a:pt x="181" y="12"/>
                </a:cubicBezTo>
                <a:moveTo>
                  <a:pt x="184" y="0"/>
                </a:moveTo>
                <a:cubicBezTo>
                  <a:pt x="183" y="0"/>
                  <a:pt x="183" y="0"/>
                  <a:pt x="183" y="0"/>
                </a:cubicBezTo>
                <a:cubicBezTo>
                  <a:pt x="178" y="3"/>
                  <a:pt x="173" y="6"/>
                  <a:pt x="168" y="9"/>
                </a:cubicBezTo>
                <a:cubicBezTo>
                  <a:pt x="168" y="9"/>
                  <a:pt x="168" y="10"/>
                  <a:pt x="167" y="10"/>
                </a:cubicBezTo>
                <a:cubicBezTo>
                  <a:pt x="167" y="14"/>
                  <a:pt x="167" y="17"/>
                  <a:pt x="167" y="20"/>
                </a:cubicBezTo>
                <a:cubicBezTo>
                  <a:pt x="154" y="16"/>
                  <a:pt x="141" y="14"/>
                  <a:pt x="129" y="14"/>
                </a:cubicBezTo>
                <a:cubicBezTo>
                  <a:pt x="100" y="14"/>
                  <a:pt x="73" y="24"/>
                  <a:pt x="52" y="37"/>
                </a:cubicBezTo>
                <a:cubicBezTo>
                  <a:pt x="30" y="49"/>
                  <a:pt x="14" y="65"/>
                  <a:pt x="6" y="78"/>
                </a:cubicBezTo>
                <a:cubicBezTo>
                  <a:pt x="6" y="78"/>
                  <a:pt x="6" y="78"/>
                  <a:pt x="6" y="78"/>
                </a:cubicBezTo>
                <a:cubicBezTo>
                  <a:pt x="5" y="81"/>
                  <a:pt x="3" y="83"/>
                  <a:pt x="3" y="84"/>
                </a:cubicBezTo>
                <a:cubicBezTo>
                  <a:pt x="2" y="86"/>
                  <a:pt x="1" y="87"/>
                  <a:pt x="0" y="89"/>
                </a:cubicBezTo>
                <a:cubicBezTo>
                  <a:pt x="0" y="90"/>
                  <a:pt x="0" y="90"/>
                  <a:pt x="1" y="91"/>
                </a:cubicBezTo>
                <a:cubicBezTo>
                  <a:pt x="2" y="92"/>
                  <a:pt x="4" y="95"/>
                  <a:pt x="7" y="97"/>
                </a:cubicBezTo>
                <a:cubicBezTo>
                  <a:pt x="10" y="100"/>
                  <a:pt x="13" y="103"/>
                  <a:pt x="16" y="104"/>
                </a:cubicBezTo>
                <a:cubicBezTo>
                  <a:pt x="16" y="104"/>
                  <a:pt x="16" y="104"/>
                  <a:pt x="17" y="104"/>
                </a:cubicBezTo>
                <a:cubicBezTo>
                  <a:pt x="17" y="104"/>
                  <a:pt x="18" y="104"/>
                  <a:pt x="18" y="104"/>
                </a:cubicBezTo>
                <a:cubicBezTo>
                  <a:pt x="18" y="104"/>
                  <a:pt x="18" y="104"/>
                  <a:pt x="18" y="104"/>
                </a:cubicBezTo>
                <a:cubicBezTo>
                  <a:pt x="41" y="86"/>
                  <a:pt x="71" y="61"/>
                  <a:pt x="111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27" y="61"/>
                  <a:pt x="144" y="65"/>
                  <a:pt x="164" y="74"/>
                </a:cubicBezTo>
                <a:cubicBezTo>
                  <a:pt x="164" y="74"/>
                  <a:pt x="164" y="75"/>
                  <a:pt x="164" y="75"/>
                </a:cubicBezTo>
                <a:cubicBezTo>
                  <a:pt x="165" y="81"/>
                  <a:pt x="166" y="97"/>
                  <a:pt x="166" y="105"/>
                </a:cubicBezTo>
                <a:cubicBezTo>
                  <a:pt x="166" y="105"/>
                  <a:pt x="166" y="105"/>
                  <a:pt x="166" y="105"/>
                </a:cubicBezTo>
                <a:cubicBezTo>
                  <a:pt x="166" y="106"/>
                  <a:pt x="166" y="106"/>
                  <a:pt x="166" y="106"/>
                </a:cubicBezTo>
                <a:cubicBezTo>
                  <a:pt x="167" y="106"/>
                  <a:pt x="167" y="106"/>
                  <a:pt x="167" y="106"/>
                </a:cubicBezTo>
                <a:cubicBezTo>
                  <a:pt x="167" y="106"/>
                  <a:pt x="167" y="106"/>
                  <a:pt x="167" y="106"/>
                </a:cubicBezTo>
                <a:cubicBezTo>
                  <a:pt x="167" y="106"/>
                  <a:pt x="167" y="106"/>
                  <a:pt x="167" y="106"/>
                </a:cubicBezTo>
                <a:cubicBezTo>
                  <a:pt x="167" y="106"/>
                  <a:pt x="167" y="106"/>
                  <a:pt x="167" y="106"/>
                </a:cubicBezTo>
                <a:cubicBezTo>
                  <a:pt x="167" y="107"/>
                  <a:pt x="167" y="107"/>
                  <a:pt x="167" y="107"/>
                </a:cubicBezTo>
                <a:cubicBezTo>
                  <a:pt x="168" y="107"/>
                  <a:pt x="168" y="107"/>
                  <a:pt x="168" y="107"/>
                </a:cubicBezTo>
                <a:cubicBezTo>
                  <a:pt x="168" y="107"/>
                  <a:pt x="168" y="107"/>
                  <a:pt x="168" y="107"/>
                </a:cubicBezTo>
                <a:cubicBezTo>
                  <a:pt x="168" y="107"/>
                  <a:pt x="168" y="107"/>
                  <a:pt x="168" y="107"/>
                </a:cubicBezTo>
                <a:cubicBezTo>
                  <a:pt x="168" y="107"/>
                  <a:pt x="168" y="107"/>
                  <a:pt x="168" y="107"/>
                </a:cubicBezTo>
                <a:cubicBezTo>
                  <a:pt x="169" y="107"/>
                  <a:pt x="169" y="107"/>
                  <a:pt x="169" y="107"/>
                </a:cubicBezTo>
                <a:cubicBezTo>
                  <a:pt x="169" y="107"/>
                  <a:pt x="169" y="107"/>
                  <a:pt x="169" y="107"/>
                </a:cubicBezTo>
                <a:cubicBezTo>
                  <a:pt x="169" y="107"/>
                  <a:pt x="169" y="107"/>
                  <a:pt x="169" y="107"/>
                </a:cubicBezTo>
                <a:cubicBezTo>
                  <a:pt x="169" y="106"/>
                  <a:pt x="170" y="106"/>
                  <a:pt x="170" y="106"/>
                </a:cubicBezTo>
                <a:cubicBezTo>
                  <a:pt x="191" y="96"/>
                  <a:pt x="214" y="88"/>
                  <a:pt x="235" y="85"/>
                </a:cubicBezTo>
                <a:cubicBezTo>
                  <a:pt x="235" y="84"/>
                  <a:pt x="235" y="84"/>
                  <a:pt x="235" y="84"/>
                </a:cubicBezTo>
                <a:cubicBezTo>
                  <a:pt x="241" y="80"/>
                  <a:pt x="248" y="76"/>
                  <a:pt x="254" y="73"/>
                </a:cubicBezTo>
                <a:cubicBezTo>
                  <a:pt x="254" y="72"/>
                  <a:pt x="255" y="72"/>
                  <a:pt x="256" y="72"/>
                </a:cubicBezTo>
                <a:cubicBezTo>
                  <a:pt x="256" y="72"/>
                  <a:pt x="257" y="71"/>
                  <a:pt x="257" y="71"/>
                </a:cubicBezTo>
                <a:cubicBezTo>
                  <a:pt x="257" y="70"/>
                  <a:pt x="257" y="69"/>
                  <a:pt x="257" y="69"/>
                </a:cubicBezTo>
                <a:cubicBezTo>
                  <a:pt x="237" y="51"/>
                  <a:pt x="211" y="21"/>
                  <a:pt x="186" y="2"/>
                </a:cubicBezTo>
                <a:cubicBezTo>
                  <a:pt x="185" y="1"/>
                  <a:pt x="185" y="1"/>
                  <a:pt x="185" y="1"/>
                </a:cubicBezTo>
                <a:cubicBezTo>
                  <a:pt x="185" y="0"/>
                  <a:pt x="184" y="0"/>
                  <a:pt x="184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9" name="Freeform 878"/>
          <p:cNvSpPr>
            <a:spLocks noEditPoints="1"/>
          </p:cNvSpPr>
          <p:nvPr/>
        </p:nvSpPr>
        <p:spPr bwMode="auto">
          <a:xfrm>
            <a:off x="4141134" y="3499172"/>
            <a:ext cx="255944" cy="264867"/>
          </a:xfrm>
          <a:custGeom>
            <a:avLst/>
            <a:gdLst>
              <a:gd name="T0" fmla="*/ 216 w 230"/>
              <a:gd name="T1" fmla="*/ 232 h 238"/>
              <a:gd name="T2" fmla="*/ 216 w 230"/>
              <a:gd name="T3" fmla="*/ 232 h 238"/>
              <a:gd name="T4" fmla="*/ 217 w 230"/>
              <a:gd name="T5" fmla="*/ 220 h 238"/>
              <a:gd name="T6" fmla="*/ 225 w 230"/>
              <a:gd name="T7" fmla="*/ 222 h 238"/>
              <a:gd name="T8" fmla="*/ 218 w 230"/>
              <a:gd name="T9" fmla="*/ 212 h 238"/>
              <a:gd name="T10" fmla="*/ 226 w 230"/>
              <a:gd name="T11" fmla="*/ 214 h 238"/>
              <a:gd name="T12" fmla="*/ 226 w 230"/>
              <a:gd name="T13" fmla="*/ 214 h 238"/>
              <a:gd name="T14" fmla="*/ 214 w 230"/>
              <a:gd name="T15" fmla="*/ 207 h 238"/>
              <a:gd name="T16" fmla="*/ 212 w 230"/>
              <a:gd name="T17" fmla="*/ 207 h 238"/>
              <a:gd name="T18" fmla="*/ 146 w 230"/>
              <a:gd name="T19" fmla="*/ 190 h 238"/>
              <a:gd name="T20" fmla="*/ 155 w 230"/>
              <a:gd name="T21" fmla="*/ 187 h 238"/>
              <a:gd name="T22" fmla="*/ 104 w 230"/>
              <a:gd name="T23" fmla="*/ 158 h 238"/>
              <a:gd name="T24" fmla="*/ 133 w 230"/>
              <a:gd name="T25" fmla="*/ 173 h 238"/>
              <a:gd name="T26" fmla="*/ 100 w 230"/>
              <a:gd name="T27" fmla="*/ 153 h 238"/>
              <a:gd name="T28" fmla="*/ 19 w 230"/>
              <a:gd name="T29" fmla="*/ 128 h 238"/>
              <a:gd name="T30" fmla="*/ 108 w 230"/>
              <a:gd name="T31" fmla="*/ 147 h 238"/>
              <a:gd name="T32" fmla="*/ 108 w 230"/>
              <a:gd name="T33" fmla="*/ 147 h 238"/>
              <a:gd name="T34" fmla="*/ 27 w 230"/>
              <a:gd name="T35" fmla="*/ 126 h 238"/>
              <a:gd name="T36" fmla="*/ 28 w 230"/>
              <a:gd name="T37" fmla="*/ 111 h 238"/>
              <a:gd name="T38" fmla="*/ 77 w 230"/>
              <a:gd name="T39" fmla="*/ 115 h 238"/>
              <a:gd name="T40" fmla="*/ 92 w 230"/>
              <a:gd name="T41" fmla="*/ 119 h 238"/>
              <a:gd name="T42" fmla="*/ 97 w 230"/>
              <a:gd name="T43" fmla="*/ 130 h 238"/>
              <a:gd name="T44" fmla="*/ 86 w 230"/>
              <a:gd name="T45" fmla="*/ 101 h 238"/>
              <a:gd name="T46" fmla="*/ 71 w 230"/>
              <a:gd name="T47" fmla="*/ 96 h 238"/>
              <a:gd name="T48" fmla="*/ 90 w 230"/>
              <a:gd name="T49" fmla="*/ 114 h 238"/>
              <a:gd name="T50" fmla="*/ 83 w 230"/>
              <a:gd name="T51" fmla="*/ 84 h 238"/>
              <a:gd name="T52" fmla="*/ 80 w 230"/>
              <a:gd name="T53" fmla="*/ 68 h 238"/>
              <a:gd name="T54" fmla="*/ 91 w 230"/>
              <a:gd name="T55" fmla="*/ 77 h 238"/>
              <a:gd name="T56" fmla="*/ 93 w 230"/>
              <a:gd name="T57" fmla="*/ 74 h 238"/>
              <a:gd name="T58" fmla="*/ 87 w 230"/>
              <a:gd name="T59" fmla="*/ 61 h 238"/>
              <a:gd name="T60" fmla="*/ 103 w 230"/>
              <a:gd name="T61" fmla="*/ 67 h 238"/>
              <a:gd name="T62" fmla="*/ 103 w 230"/>
              <a:gd name="T63" fmla="*/ 67 h 238"/>
              <a:gd name="T64" fmla="*/ 60 w 230"/>
              <a:gd name="T65" fmla="*/ 31 h 238"/>
              <a:gd name="T66" fmla="*/ 90 w 230"/>
              <a:gd name="T67" fmla="*/ 52 h 238"/>
              <a:gd name="T68" fmla="*/ 62 w 230"/>
              <a:gd name="T69" fmla="*/ 79 h 238"/>
              <a:gd name="T70" fmla="*/ 209 w 230"/>
              <a:gd name="T71" fmla="*/ 212 h 238"/>
              <a:gd name="T72" fmla="*/ 212 w 230"/>
              <a:gd name="T73" fmla="*/ 230 h 238"/>
              <a:gd name="T74" fmla="*/ 199 w 230"/>
              <a:gd name="T75" fmla="*/ 233 h 238"/>
              <a:gd name="T76" fmla="*/ 32 w 230"/>
              <a:gd name="T77" fmla="*/ 107 h 238"/>
              <a:gd name="T78" fmla="*/ 5 w 230"/>
              <a:gd name="T79" fmla="*/ 120 h 238"/>
              <a:gd name="T80" fmla="*/ 0 w 230"/>
              <a:gd name="T81" fmla="*/ 118 h 238"/>
              <a:gd name="T82" fmla="*/ 21 w 230"/>
              <a:gd name="T83" fmla="*/ 134 h 238"/>
              <a:gd name="T84" fmla="*/ 103 w 230"/>
              <a:gd name="T85" fmla="*/ 208 h 238"/>
              <a:gd name="T86" fmla="*/ 221 w 230"/>
              <a:gd name="T87" fmla="*/ 236 h 238"/>
              <a:gd name="T88" fmla="*/ 230 w 230"/>
              <a:gd name="T89" fmla="*/ 213 h 238"/>
              <a:gd name="T90" fmla="*/ 227 w 230"/>
              <a:gd name="T91" fmla="*/ 206 h 238"/>
              <a:gd name="T92" fmla="*/ 101 w 230"/>
              <a:gd name="T93" fmla="*/ 75 h 238"/>
              <a:gd name="T94" fmla="*/ 116 w 230"/>
              <a:gd name="T95" fmla="*/ 61 h 238"/>
              <a:gd name="T96" fmla="*/ 116 w 230"/>
              <a:gd name="T97" fmla="*/ 60 h 238"/>
              <a:gd name="T98" fmla="*/ 115 w 230"/>
              <a:gd name="T99" fmla="*/ 58 h 238"/>
              <a:gd name="T100" fmla="*/ 113 w 230"/>
              <a:gd name="T101" fmla="*/ 57 h 238"/>
              <a:gd name="T102" fmla="*/ 15 w 230"/>
              <a:gd name="T103" fmla="*/ 1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30" h="238">
                <a:moveTo>
                  <a:pt x="211" y="233"/>
                </a:moveTo>
                <a:cubicBezTo>
                  <a:pt x="211" y="233"/>
                  <a:pt x="211" y="233"/>
                  <a:pt x="211" y="233"/>
                </a:cubicBezTo>
                <a:cubicBezTo>
                  <a:pt x="211" y="233"/>
                  <a:pt x="211" y="233"/>
                  <a:pt x="211" y="233"/>
                </a:cubicBezTo>
                <a:moveTo>
                  <a:pt x="216" y="232"/>
                </a:moveTo>
                <a:cubicBezTo>
                  <a:pt x="216" y="231"/>
                  <a:pt x="217" y="229"/>
                  <a:pt x="217" y="227"/>
                </a:cubicBezTo>
                <a:cubicBezTo>
                  <a:pt x="219" y="229"/>
                  <a:pt x="221" y="230"/>
                  <a:pt x="223" y="231"/>
                </a:cubicBezTo>
                <a:cubicBezTo>
                  <a:pt x="222" y="231"/>
                  <a:pt x="221" y="232"/>
                  <a:pt x="220" y="232"/>
                </a:cubicBezTo>
                <a:cubicBezTo>
                  <a:pt x="219" y="232"/>
                  <a:pt x="218" y="232"/>
                  <a:pt x="216" y="232"/>
                </a:cubicBezTo>
                <a:moveTo>
                  <a:pt x="225" y="230"/>
                </a:moveTo>
                <a:cubicBezTo>
                  <a:pt x="222" y="228"/>
                  <a:pt x="220" y="227"/>
                  <a:pt x="217" y="225"/>
                </a:cubicBezTo>
                <a:cubicBezTo>
                  <a:pt x="217" y="223"/>
                  <a:pt x="217" y="222"/>
                  <a:pt x="217" y="221"/>
                </a:cubicBezTo>
                <a:cubicBezTo>
                  <a:pt x="217" y="220"/>
                  <a:pt x="217" y="220"/>
                  <a:pt x="217" y="220"/>
                </a:cubicBezTo>
                <a:cubicBezTo>
                  <a:pt x="220" y="221"/>
                  <a:pt x="223" y="222"/>
                  <a:pt x="225" y="224"/>
                </a:cubicBezTo>
                <a:cubicBezTo>
                  <a:pt x="225" y="225"/>
                  <a:pt x="225" y="225"/>
                  <a:pt x="225" y="225"/>
                </a:cubicBezTo>
                <a:cubicBezTo>
                  <a:pt x="225" y="227"/>
                  <a:pt x="225" y="228"/>
                  <a:pt x="225" y="230"/>
                </a:cubicBezTo>
                <a:moveTo>
                  <a:pt x="225" y="222"/>
                </a:moveTo>
                <a:cubicBezTo>
                  <a:pt x="223" y="220"/>
                  <a:pt x="220" y="218"/>
                  <a:pt x="217" y="217"/>
                </a:cubicBezTo>
                <a:cubicBezTo>
                  <a:pt x="217" y="216"/>
                  <a:pt x="217" y="214"/>
                  <a:pt x="217" y="212"/>
                </a:cubicBezTo>
                <a:cubicBezTo>
                  <a:pt x="216" y="212"/>
                  <a:pt x="216" y="212"/>
                  <a:pt x="216" y="212"/>
                </a:cubicBezTo>
                <a:cubicBezTo>
                  <a:pt x="217" y="212"/>
                  <a:pt x="218" y="212"/>
                  <a:pt x="218" y="212"/>
                </a:cubicBezTo>
                <a:cubicBezTo>
                  <a:pt x="220" y="213"/>
                  <a:pt x="223" y="215"/>
                  <a:pt x="225" y="216"/>
                </a:cubicBezTo>
                <a:cubicBezTo>
                  <a:pt x="225" y="216"/>
                  <a:pt x="225" y="216"/>
                  <a:pt x="225" y="216"/>
                </a:cubicBezTo>
                <a:cubicBezTo>
                  <a:pt x="225" y="218"/>
                  <a:pt x="225" y="220"/>
                  <a:pt x="225" y="222"/>
                </a:cubicBezTo>
                <a:moveTo>
                  <a:pt x="226" y="214"/>
                </a:moveTo>
                <a:cubicBezTo>
                  <a:pt x="224" y="213"/>
                  <a:pt x="223" y="212"/>
                  <a:pt x="222" y="211"/>
                </a:cubicBezTo>
                <a:cubicBezTo>
                  <a:pt x="223" y="211"/>
                  <a:pt x="224" y="211"/>
                  <a:pt x="226" y="211"/>
                </a:cubicBezTo>
                <a:cubicBezTo>
                  <a:pt x="226" y="211"/>
                  <a:pt x="226" y="212"/>
                  <a:pt x="226" y="213"/>
                </a:cubicBezTo>
                <a:cubicBezTo>
                  <a:pt x="226" y="214"/>
                  <a:pt x="226" y="214"/>
                  <a:pt x="226" y="214"/>
                </a:cubicBezTo>
                <a:moveTo>
                  <a:pt x="209" y="207"/>
                </a:moveTo>
                <a:cubicBezTo>
                  <a:pt x="194" y="207"/>
                  <a:pt x="175" y="204"/>
                  <a:pt x="155" y="194"/>
                </a:cubicBezTo>
                <a:cubicBezTo>
                  <a:pt x="167" y="197"/>
                  <a:pt x="181" y="200"/>
                  <a:pt x="192" y="202"/>
                </a:cubicBezTo>
                <a:cubicBezTo>
                  <a:pt x="200" y="204"/>
                  <a:pt x="207" y="206"/>
                  <a:pt x="214" y="207"/>
                </a:cubicBezTo>
                <a:cubicBezTo>
                  <a:pt x="213" y="207"/>
                  <a:pt x="213" y="207"/>
                  <a:pt x="213" y="207"/>
                </a:cubicBezTo>
                <a:cubicBezTo>
                  <a:pt x="212" y="207"/>
                  <a:pt x="212" y="207"/>
                  <a:pt x="212" y="207"/>
                </a:cubicBezTo>
                <a:cubicBezTo>
                  <a:pt x="212" y="207"/>
                  <a:pt x="212" y="207"/>
                  <a:pt x="212" y="207"/>
                </a:cubicBezTo>
                <a:cubicBezTo>
                  <a:pt x="212" y="207"/>
                  <a:pt x="212" y="207"/>
                  <a:pt x="212" y="207"/>
                </a:cubicBezTo>
                <a:cubicBezTo>
                  <a:pt x="211" y="207"/>
                  <a:pt x="210" y="207"/>
                  <a:pt x="209" y="207"/>
                </a:cubicBezTo>
                <a:cubicBezTo>
                  <a:pt x="209" y="207"/>
                  <a:pt x="209" y="207"/>
                  <a:pt x="209" y="207"/>
                </a:cubicBezTo>
                <a:moveTo>
                  <a:pt x="177" y="197"/>
                </a:moveTo>
                <a:cubicBezTo>
                  <a:pt x="166" y="195"/>
                  <a:pt x="154" y="192"/>
                  <a:pt x="146" y="190"/>
                </a:cubicBezTo>
                <a:cubicBezTo>
                  <a:pt x="140" y="187"/>
                  <a:pt x="135" y="184"/>
                  <a:pt x="130" y="180"/>
                </a:cubicBezTo>
                <a:cubicBezTo>
                  <a:pt x="128" y="179"/>
                  <a:pt x="126" y="178"/>
                  <a:pt x="124" y="176"/>
                </a:cubicBezTo>
                <a:cubicBezTo>
                  <a:pt x="134" y="180"/>
                  <a:pt x="145" y="183"/>
                  <a:pt x="154" y="187"/>
                </a:cubicBezTo>
                <a:cubicBezTo>
                  <a:pt x="155" y="187"/>
                  <a:pt x="155" y="187"/>
                  <a:pt x="155" y="187"/>
                </a:cubicBezTo>
                <a:cubicBezTo>
                  <a:pt x="162" y="191"/>
                  <a:pt x="170" y="194"/>
                  <a:pt x="177" y="197"/>
                </a:cubicBezTo>
                <a:moveTo>
                  <a:pt x="144" y="181"/>
                </a:moveTo>
                <a:cubicBezTo>
                  <a:pt x="135" y="178"/>
                  <a:pt x="126" y="175"/>
                  <a:pt x="119" y="172"/>
                </a:cubicBezTo>
                <a:cubicBezTo>
                  <a:pt x="114" y="167"/>
                  <a:pt x="109" y="163"/>
                  <a:pt x="104" y="158"/>
                </a:cubicBezTo>
                <a:cubicBezTo>
                  <a:pt x="113" y="162"/>
                  <a:pt x="122" y="167"/>
                  <a:pt x="131" y="172"/>
                </a:cubicBezTo>
                <a:cubicBezTo>
                  <a:pt x="132" y="172"/>
                  <a:pt x="132" y="172"/>
                  <a:pt x="132" y="172"/>
                </a:cubicBezTo>
                <a:cubicBezTo>
                  <a:pt x="132" y="173"/>
                  <a:pt x="132" y="173"/>
                  <a:pt x="132" y="173"/>
                </a:cubicBezTo>
                <a:cubicBezTo>
                  <a:pt x="132" y="173"/>
                  <a:pt x="133" y="173"/>
                  <a:pt x="133" y="173"/>
                </a:cubicBezTo>
                <a:cubicBezTo>
                  <a:pt x="133" y="173"/>
                  <a:pt x="133" y="173"/>
                  <a:pt x="133" y="173"/>
                </a:cubicBezTo>
                <a:cubicBezTo>
                  <a:pt x="137" y="176"/>
                  <a:pt x="140" y="178"/>
                  <a:pt x="144" y="181"/>
                </a:cubicBezTo>
                <a:moveTo>
                  <a:pt x="125" y="166"/>
                </a:moveTo>
                <a:cubicBezTo>
                  <a:pt x="117" y="162"/>
                  <a:pt x="108" y="157"/>
                  <a:pt x="100" y="153"/>
                </a:cubicBezTo>
                <a:cubicBezTo>
                  <a:pt x="97" y="149"/>
                  <a:pt x="94" y="144"/>
                  <a:pt x="91" y="140"/>
                </a:cubicBezTo>
                <a:cubicBezTo>
                  <a:pt x="98" y="143"/>
                  <a:pt x="105" y="148"/>
                  <a:pt x="111" y="152"/>
                </a:cubicBezTo>
                <a:cubicBezTo>
                  <a:pt x="116" y="157"/>
                  <a:pt x="120" y="162"/>
                  <a:pt x="125" y="166"/>
                </a:cubicBezTo>
                <a:moveTo>
                  <a:pt x="19" y="128"/>
                </a:moveTo>
                <a:cubicBezTo>
                  <a:pt x="15" y="127"/>
                  <a:pt x="11" y="125"/>
                  <a:pt x="7" y="124"/>
                </a:cubicBezTo>
                <a:cubicBezTo>
                  <a:pt x="10" y="122"/>
                  <a:pt x="12" y="121"/>
                  <a:pt x="14" y="119"/>
                </a:cubicBezTo>
                <a:cubicBezTo>
                  <a:pt x="16" y="122"/>
                  <a:pt x="17" y="125"/>
                  <a:pt x="19" y="128"/>
                </a:cubicBezTo>
                <a:moveTo>
                  <a:pt x="108" y="147"/>
                </a:moveTo>
                <a:cubicBezTo>
                  <a:pt x="101" y="143"/>
                  <a:pt x="95" y="139"/>
                  <a:pt x="88" y="136"/>
                </a:cubicBezTo>
                <a:cubicBezTo>
                  <a:pt x="85" y="131"/>
                  <a:pt x="82" y="125"/>
                  <a:pt x="79" y="119"/>
                </a:cubicBezTo>
                <a:cubicBezTo>
                  <a:pt x="86" y="124"/>
                  <a:pt x="93" y="129"/>
                  <a:pt x="100" y="134"/>
                </a:cubicBezTo>
                <a:cubicBezTo>
                  <a:pt x="102" y="139"/>
                  <a:pt x="105" y="143"/>
                  <a:pt x="108" y="147"/>
                </a:cubicBezTo>
                <a:moveTo>
                  <a:pt x="22" y="128"/>
                </a:moveTo>
                <a:cubicBezTo>
                  <a:pt x="20" y="125"/>
                  <a:pt x="18" y="122"/>
                  <a:pt x="16" y="118"/>
                </a:cubicBezTo>
                <a:cubicBezTo>
                  <a:pt x="18" y="117"/>
                  <a:pt x="20" y="116"/>
                  <a:pt x="21" y="115"/>
                </a:cubicBezTo>
                <a:cubicBezTo>
                  <a:pt x="23" y="118"/>
                  <a:pt x="25" y="122"/>
                  <a:pt x="27" y="126"/>
                </a:cubicBezTo>
                <a:cubicBezTo>
                  <a:pt x="25" y="127"/>
                  <a:pt x="24" y="127"/>
                  <a:pt x="22" y="128"/>
                </a:cubicBezTo>
                <a:moveTo>
                  <a:pt x="28" y="124"/>
                </a:moveTo>
                <a:cubicBezTo>
                  <a:pt x="27" y="121"/>
                  <a:pt x="25" y="117"/>
                  <a:pt x="23" y="114"/>
                </a:cubicBezTo>
                <a:cubicBezTo>
                  <a:pt x="25" y="113"/>
                  <a:pt x="26" y="112"/>
                  <a:pt x="28" y="111"/>
                </a:cubicBezTo>
                <a:cubicBezTo>
                  <a:pt x="29" y="115"/>
                  <a:pt x="30" y="118"/>
                  <a:pt x="31" y="122"/>
                </a:cubicBezTo>
                <a:cubicBezTo>
                  <a:pt x="30" y="123"/>
                  <a:pt x="29" y="123"/>
                  <a:pt x="28" y="124"/>
                </a:cubicBezTo>
                <a:moveTo>
                  <a:pt x="97" y="130"/>
                </a:moveTo>
                <a:cubicBezTo>
                  <a:pt x="91" y="125"/>
                  <a:pt x="84" y="120"/>
                  <a:pt x="77" y="115"/>
                </a:cubicBezTo>
                <a:cubicBezTo>
                  <a:pt x="75" y="110"/>
                  <a:pt x="74" y="105"/>
                  <a:pt x="72" y="100"/>
                </a:cubicBezTo>
                <a:cubicBezTo>
                  <a:pt x="75" y="103"/>
                  <a:pt x="78" y="106"/>
                  <a:pt x="81" y="108"/>
                </a:cubicBezTo>
                <a:cubicBezTo>
                  <a:pt x="84" y="111"/>
                  <a:pt x="87" y="114"/>
                  <a:pt x="90" y="117"/>
                </a:cubicBezTo>
                <a:cubicBezTo>
                  <a:pt x="90" y="118"/>
                  <a:pt x="91" y="118"/>
                  <a:pt x="92" y="119"/>
                </a:cubicBezTo>
                <a:cubicBezTo>
                  <a:pt x="92" y="119"/>
                  <a:pt x="92" y="119"/>
                  <a:pt x="92" y="119"/>
                </a:cubicBezTo>
                <a:cubicBezTo>
                  <a:pt x="91" y="119"/>
                  <a:pt x="92" y="120"/>
                  <a:pt x="92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4" y="124"/>
                  <a:pt x="96" y="127"/>
                  <a:pt x="97" y="130"/>
                </a:cubicBezTo>
                <a:moveTo>
                  <a:pt x="86" y="101"/>
                </a:moveTo>
                <a:cubicBezTo>
                  <a:pt x="81" y="96"/>
                  <a:pt x="76" y="91"/>
                  <a:pt x="71" y="85"/>
                </a:cubicBezTo>
                <a:cubicBezTo>
                  <a:pt x="75" y="86"/>
                  <a:pt x="79" y="88"/>
                  <a:pt x="83" y="89"/>
                </a:cubicBezTo>
                <a:cubicBezTo>
                  <a:pt x="84" y="93"/>
                  <a:pt x="85" y="97"/>
                  <a:pt x="86" y="101"/>
                </a:cubicBezTo>
                <a:moveTo>
                  <a:pt x="90" y="114"/>
                </a:moveTo>
                <a:cubicBezTo>
                  <a:pt x="88" y="112"/>
                  <a:pt x="85" y="109"/>
                  <a:pt x="82" y="107"/>
                </a:cubicBezTo>
                <a:cubicBezTo>
                  <a:pt x="79" y="103"/>
                  <a:pt x="75" y="100"/>
                  <a:pt x="71" y="97"/>
                </a:cubicBezTo>
                <a:cubicBezTo>
                  <a:pt x="71" y="96"/>
                  <a:pt x="71" y="96"/>
                  <a:pt x="71" y="96"/>
                </a:cubicBezTo>
                <a:cubicBezTo>
                  <a:pt x="70" y="93"/>
                  <a:pt x="69" y="89"/>
                  <a:pt x="68" y="85"/>
                </a:cubicBezTo>
                <a:cubicBezTo>
                  <a:pt x="73" y="92"/>
                  <a:pt x="79" y="98"/>
                  <a:pt x="86" y="104"/>
                </a:cubicBezTo>
                <a:cubicBezTo>
                  <a:pt x="87" y="105"/>
                  <a:pt x="87" y="105"/>
                  <a:pt x="87" y="105"/>
                </a:cubicBezTo>
                <a:cubicBezTo>
                  <a:pt x="88" y="108"/>
                  <a:pt x="89" y="111"/>
                  <a:pt x="90" y="114"/>
                </a:cubicBezTo>
                <a:moveTo>
                  <a:pt x="83" y="84"/>
                </a:moveTo>
                <a:cubicBezTo>
                  <a:pt x="78" y="83"/>
                  <a:pt x="73" y="81"/>
                  <a:pt x="68" y="79"/>
                </a:cubicBezTo>
                <a:cubicBezTo>
                  <a:pt x="69" y="78"/>
                  <a:pt x="71" y="76"/>
                  <a:pt x="73" y="74"/>
                </a:cubicBezTo>
                <a:cubicBezTo>
                  <a:pt x="76" y="77"/>
                  <a:pt x="80" y="81"/>
                  <a:pt x="83" y="84"/>
                </a:cubicBezTo>
                <a:moveTo>
                  <a:pt x="85" y="83"/>
                </a:moveTo>
                <a:cubicBezTo>
                  <a:pt x="82" y="80"/>
                  <a:pt x="78" y="76"/>
                  <a:pt x="75" y="72"/>
                </a:cubicBezTo>
                <a:cubicBezTo>
                  <a:pt x="76" y="72"/>
                  <a:pt x="77" y="71"/>
                  <a:pt x="78" y="70"/>
                </a:cubicBezTo>
                <a:cubicBezTo>
                  <a:pt x="78" y="69"/>
                  <a:pt x="79" y="69"/>
                  <a:pt x="80" y="68"/>
                </a:cubicBezTo>
                <a:cubicBezTo>
                  <a:pt x="82" y="72"/>
                  <a:pt x="86" y="76"/>
                  <a:pt x="90" y="79"/>
                </a:cubicBezTo>
                <a:cubicBezTo>
                  <a:pt x="89" y="80"/>
                  <a:pt x="88" y="81"/>
                  <a:pt x="87" y="82"/>
                </a:cubicBezTo>
                <a:cubicBezTo>
                  <a:pt x="86" y="83"/>
                  <a:pt x="86" y="83"/>
                  <a:pt x="85" y="83"/>
                </a:cubicBezTo>
                <a:moveTo>
                  <a:pt x="91" y="77"/>
                </a:moveTo>
                <a:cubicBezTo>
                  <a:pt x="87" y="74"/>
                  <a:pt x="84" y="71"/>
                  <a:pt x="81" y="67"/>
                </a:cubicBezTo>
                <a:cubicBezTo>
                  <a:pt x="83" y="65"/>
                  <a:pt x="84" y="64"/>
                  <a:pt x="86" y="63"/>
                </a:cubicBezTo>
                <a:cubicBezTo>
                  <a:pt x="88" y="66"/>
                  <a:pt x="91" y="70"/>
                  <a:pt x="93" y="74"/>
                </a:cubicBezTo>
                <a:cubicBezTo>
                  <a:pt x="93" y="74"/>
                  <a:pt x="93" y="74"/>
                  <a:pt x="93" y="74"/>
                </a:cubicBezTo>
                <a:cubicBezTo>
                  <a:pt x="93" y="74"/>
                  <a:pt x="93" y="75"/>
                  <a:pt x="94" y="75"/>
                </a:cubicBezTo>
                <a:cubicBezTo>
                  <a:pt x="93" y="76"/>
                  <a:pt x="92" y="77"/>
                  <a:pt x="91" y="77"/>
                </a:cubicBezTo>
                <a:moveTo>
                  <a:pt x="96" y="73"/>
                </a:moveTo>
                <a:cubicBezTo>
                  <a:pt x="93" y="69"/>
                  <a:pt x="90" y="65"/>
                  <a:pt x="87" y="61"/>
                </a:cubicBezTo>
                <a:cubicBezTo>
                  <a:pt x="89" y="60"/>
                  <a:pt x="91" y="58"/>
                  <a:pt x="93" y="56"/>
                </a:cubicBezTo>
                <a:cubicBezTo>
                  <a:pt x="96" y="60"/>
                  <a:pt x="98" y="64"/>
                  <a:pt x="101" y="68"/>
                </a:cubicBezTo>
                <a:cubicBezTo>
                  <a:pt x="100" y="70"/>
                  <a:pt x="98" y="72"/>
                  <a:pt x="96" y="73"/>
                </a:cubicBezTo>
                <a:moveTo>
                  <a:pt x="103" y="67"/>
                </a:moveTo>
                <a:cubicBezTo>
                  <a:pt x="100" y="63"/>
                  <a:pt x="97" y="59"/>
                  <a:pt x="94" y="55"/>
                </a:cubicBezTo>
                <a:cubicBezTo>
                  <a:pt x="94" y="55"/>
                  <a:pt x="94" y="55"/>
                  <a:pt x="94" y="55"/>
                </a:cubicBezTo>
                <a:cubicBezTo>
                  <a:pt x="99" y="56"/>
                  <a:pt x="105" y="59"/>
                  <a:pt x="110" y="61"/>
                </a:cubicBezTo>
                <a:cubicBezTo>
                  <a:pt x="108" y="63"/>
                  <a:pt x="105" y="65"/>
                  <a:pt x="103" y="67"/>
                </a:cubicBezTo>
                <a:moveTo>
                  <a:pt x="60" y="31"/>
                </a:moveTo>
                <a:cubicBezTo>
                  <a:pt x="49" y="25"/>
                  <a:pt x="39" y="18"/>
                  <a:pt x="30" y="12"/>
                </a:cubicBezTo>
                <a:cubicBezTo>
                  <a:pt x="34" y="13"/>
                  <a:pt x="37" y="14"/>
                  <a:pt x="41" y="15"/>
                </a:cubicBezTo>
                <a:cubicBezTo>
                  <a:pt x="47" y="21"/>
                  <a:pt x="53" y="26"/>
                  <a:pt x="60" y="31"/>
                </a:cubicBezTo>
                <a:moveTo>
                  <a:pt x="5" y="120"/>
                </a:moveTo>
                <a:cubicBezTo>
                  <a:pt x="5" y="119"/>
                  <a:pt x="5" y="119"/>
                  <a:pt x="5" y="118"/>
                </a:cubicBezTo>
                <a:cubicBezTo>
                  <a:pt x="5" y="82"/>
                  <a:pt x="13" y="39"/>
                  <a:pt x="15" y="7"/>
                </a:cubicBezTo>
                <a:cubicBezTo>
                  <a:pt x="34" y="20"/>
                  <a:pt x="62" y="40"/>
                  <a:pt x="90" y="52"/>
                </a:cubicBezTo>
                <a:cubicBezTo>
                  <a:pt x="83" y="59"/>
                  <a:pt x="77" y="64"/>
                  <a:pt x="72" y="69"/>
                </a:cubicBezTo>
                <a:cubicBezTo>
                  <a:pt x="69" y="71"/>
                  <a:pt x="67" y="74"/>
                  <a:pt x="65" y="75"/>
                </a:cubicBezTo>
                <a:cubicBezTo>
                  <a:pt x="64" y="76"/>
                  <a:pt x="64" y="77"/>
                  <a:pt x="63" y="78"/>
                </a:cubicBezTo>
                <a:cubicBezTo>
                  <a:pt x="63" y="78"/>
                  <a:pt x="63" y="79"/>
                  <a:pt x="62" y="79"/>
                </a:cubicBezTo>
                <a:cubicBezTo>
                  <a:pt x="62" y="79"/>
                  <a:pt x="62" y="80"/>
                  <a:pt x="62" y="81"/>
                </a:cubicBezTo>
                <a:cubicBezTo>
                  <a:pt x="62" y="81"/>
                  <a:pt x="62" y="81"/>
                  <a:pt x="62" y="81"/>
                </a:cubicBezTo>
                <a:cubicBezTo>
                  <a:pt x="73" y="131"/>
                  <a:pt x="99" y="164"/>
                  <a:pt x="128" y="184"/>
                </a:cubicBezTo>
                <a:cubicBezTo>
                  <a:pt x="156" y="204"/>
                  <a:pt x="188" y="212"/>
                  <a:pt x="209" y="212"/>
                </a:cubicBezTo>
                <a:cubicBezTo>
                  <a:pt x="210" y="212"/>
                  <a:pt x="211" y="212"/>
                  <a:pt x="212" y="212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12" y="214"/>
                  <a:pt x="213" y="217"/>
                  <a:pt x="213" y="221"/>
                </a:cubicBezTo>
                <a:cubicBezTo>
                  <a:pt x="213" y="224"/>
                  <a:pt x="212" y="227"/>
                  <a:pt x="212" y="230"/>
                </a:cubicBezTo>
                <a:cubicBezTo>
                  <a:pt x="212" y="231"/>
                  <a:pt x="211" y="232"/>
                  <a:pt x="211" y="232"/>
                </a:cubicBezTo>
                <a:cubicBezTo>
                  <a:pt x="211" y="233"/>
                  <a:pt x="211" y="233"/>
                  <a:pt x="211" y="233"/>
                </a:cubicBezTo>
                <a:cubicBezTo>
                  <a:pt x="208" y="233"/>
                  <a:pt x="204" y="233"/>
                  <a:pt x="200" y="233"/>
                </a:cubicBezTo>
                <a:cubicBezTo>
                  <a:pt x="200" y="233"/>
                  <a:pt x="200" y="233"/>
                  <a:pt x="199" y="233"/>
                </a:cubicBezTo>
                <a:cubicBezTo>
                  <a:pt x="174" y="233"/>
                  <a:pt x="138" y="225"/>
                  <a:pt x="105" y="204"/>
                </a:cubicBezTo>
                <a:cubicBezTo>
                  <a:pt x="76" y="187"/>
                  <a:pt x="50" y="160"/>
                  <a:pt x="36" y="123"/>
                </a:cubicBezTo>
                <a:cubicBezTo>
                  <a:pt x="36" y="122"/>
                  <a:pt x="36" y="122"/>
                  <a:pt x="36" y="122"/>
                </a:cubicBezTo>
                <a:cubicBezTo>
                  <a:pt x="34" y="117"/>
                  <a:pt x="33" y="112"/>
                  <a:pt x="32" y="107"/>
                </a:cubicBezTo>
                <a:cubicBezTo>
                  <a:pt x="31" y="106"/>
                  <a:pt x="31" y="106"/>
                  <a:pt x="30" y="106"/>
                </a:cubicBezTo>
                <a:cubicBezTo>
                  <a:pt x="30" y="105"/>
                  <a:pt x="30" y="105"/>
                  <a:pt x="29" y="105"/>
                </a:cubicBezTo>
                <a:cubicBezTo>
                  <a:pt x="29" y="105"/>
                  <a:pt x="29" y="105"/>
                  <a:pt x="28" y="106"/>
                </a:cubicBezTo>
                <a:cubicBezTo>
                  <a:pt x="19" y="111"/>
                  <a:pt x="13" y="115"/>
                  <a:pt x="5" y="120"/>
                </a:cubicBezTo>
                <a:moveTo>
                  <a:pt x="13" y="0"/>
                </a:moveTo>
                <a:cubicBezTo>
                  <a:pt x="13" y="0"/>
                  <a:pt x="13" y="0"/>
                  <a:pt x="12" y="0"/>
                </a:cubicBezTo>
                <a:cubicBezTo>
                  <a:pt x="12" y="1"/>
                  <a:pt x="11" y="2"/>
                  <a:pt x="11" y="2"/>
                </a:cubicBezTo>
                <a:cubicBezTo>
                  <a:pt x="9" y="34"/>
                  <a:pt x="0" y="80"/>
                  <a:pt x="0" y="118"/>
                </a:cubicBezTo>
                <a:cubicBezTo>
                  <a:pt x="0" y="120"/>
                  <a:pt x="0" y="121"/>
                  <a:pt x="0" y="123"/>
                </a:cubicBezTo>
                <a:cubicBezTo>
                  <a:pt x="0" y="123"/>
                  <a:pt x="0" y="123"/>
                  <a:pt x="0" y="123"/>
                </a:cubicBezTo>
                <a:cubicBezTo>
                  <a:pt x="0" y="124"/>
                  <a:pt x="0" y="126"/>
                  <a:pt x="1" y="126"/>
                </a:cubicBezTo>
                <a:cubicBezTo>
                  <a:pt x="8" y="129"/>
                  <a:pt x="14" y="131"/>
                  <a:pt x="21" y="134"/>
                </a:cubicBezTo>
                <a:cubicBezTo>
                  <a:pt x="21" y="134"/>
                  <a:pt x="22" y="134"/>
                  <a:pt x="22" y="134"/>
                </a:cubicBezTo>
                <a:cubicBezTo>
                  <a:pt x="22" y="134"/>
                  <a:pt x="23" y="134"/>
                  <a:pt x="23" y="133"/>
                </a:cubicBezTo>
                <a:cubicBezTo>
                  <a:pt x="27" y="131"/>
                  <a:pt x="30" y="129"/>
                  <a:pt x="33" y="126"/>
                </a:cubicBezTo>
                <a:cubicBezTo>
                  <a:pt x="47" y="164"/>
                  <a:pt x="74" y="190"/>
                  <a:pt x="103" y="208"/>
                </a:cubicBezTo>
                <a:cubicBezTo>
                  <a:pt x="136" y="229"/>
                  <a:pt x="173" y="238"/>
                  <a:pt x="200" y="238"/>
                </a:cubicBezTo>
                <a:cubicBezTo>
                  <a:pt x="204" y="238"/>
                  <a:pt x="208" y="238"/>
                  <a:pt x="212" y="237"/>
                </a:cubicBezTo>
                <a:cubicBezTo>
                  <a:pt x="212" y="237"/>
                  <a:pt x="212" y="237"/>
                  <a:pt x="212" y="237"/>
                </a:cubicBezTo>
                <a:cubicBezTo>
                  <a:pt x="216" y="237"/>
                  <a:pt x="219" y="236"/>
                  <a:pt x="221" y="236"/>
                </a:cubicBezTo>
                <a:cubicBezTo>
                  <a:pt x="223" y="236"/>
                  <a:pt x="225" y="235"/>
                  <a:pt x="227" y="235"/>
                </a:cubicBezTo>
                <a:cubicBezTo>
                  <a:pt x="228" y="234"/>
                  <a:pt x="229" y="234"/>
                  <a:pt x="229" y="233"/>
                </a:cubicBezTo>
                <a:cubicBezTo>
                  <a:pt x="229" y="231"/>
                  <a:pt x="229" y="228"/>
                  <a:pt x="230" y="225"/>
                </a:cubicBezTo>
                <a:cubicBezTo>
                  <a:pt x="230" y="221"/>
                  <a:pt x="230" y="217"/>
                  <a:pt x="230" y="213"/>
                </a:cubicBezTo>
                <a:cubicBezTo>
                  <a:pt x="230" y="211"/>
                  <a:pt x="230" y="209"/>
                  <a:pt x="230" y="208"/>
                </a:cubicBezTo>
                <a:cubicBezTo>
                  <a:pt x="230" y="207"/>
                  <a:pt x="229" y="206"/>
                  <a:pt x="228" y="206"/>
                </a:cubicBezTo>
                <a:cubicBezTo>
                  <a:pt x="228" y="206"/>
                  <a:pt x="228" y="206"/>
                  <a:pt x="227" y="206"/>
                </a:cubicBezTo>
                <a:cubicBezTo>
                  <a:pt x="227" y="206"/>
                  <a:pt x="227" y="206"/>
                  <a:pt x="227" y="206"/>
                </a:cubicBezTo>
                <a:cubicBezTo>
                  <a:pt x="203" y="200"/>
                  <a:pt x="173" y="194"/>
                  <a:pt x="147" y="177"/>
                </a:cubicBezTo>
                <a:cubicBezTo>
                  <a:pt x="121" y="161"/>
                  <a:pt x="98" y="134"/>
                  <a:pt x="87" y="88"/>
                </a:cubicBezTo>
                <a:cubicBezTo>
                  <a:pt x="87" y="88"/>
                  <a:pt x="88" y="87"/>
                  <a:pt x="88" y="87"/>
                </a:cubicBezTo>
                <a:cubicBezTo>
                  <a:pt x="90" y="85"/>
                  <a:pt x="95" y="80"/>
                  <a:pt x="101" y="75"/>
                </a:cubicBezTo>
                <a:cubicBezTo>
                  <a:pt x="106" y="70"/>
                  <a:pt x="112" y="65"/>
                  <a:pt x="115" y="62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6" y="61"/>
                  <a:pt x="116" y="61"/>
                  <a:pt x="116" y="61"/>
                </a:cubicBezTo>
                <a:cubicBezTo>
                  <a:pt x="116" y="61"/>
                  <a:pt x="116" y="61"/>
                  <a:pt x="116" y="61"/>
                </a:cubicBezTo>
                <a:cubicBezTo>
                  <a:pt x="116" y="61"/>
                  <a:pt x="116" y="61"/>
                  <a:pt x="116" y="61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114" y="58"/>
                  <a:pt x="114" y="58"/>
                  <a:pt x="113" y="57"/>
                </a:cubicBezTo>
                <a:cubicBezTo>
                  <a:pt x="87" y="45"/>
                  <a:pt x="62" y="29"/>
                  <a:pt x="43" y="11"/>
                </a:cubicBezTo>
                <a:cubicBezTo>
                  <a:pt x="42" y="11"/>
                  <a:pt x="42" y="11"/>
                  <a:pt x="42" y="11"/>
                </a:cubicBezTo>
                <a:cubicBezTo>
                  <a:pt x="34" y="8"/>
                  <a:pt x="25" y="5"/>
                  <a:pt x="17" y="2"/>
                </a:cubicBezTo>
                <a:cubicBezTo>
                  <a:pt x="16" y="2"/>
                  <a:pt x="15" y="1"/>
                  <a:pt x="15" y="1"/>
                </a:cubicBezTo>
                <a:cubicBezTo>
                  <a:pt x="14" y="0"/>
                  <a:pt x="14" y="0"/>
                  <a:pt x="13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0" name="Freeform 879"/>
          <p:cNvSpPr>
            <a:spLocks noEditPoints="1"/>
          </p:cNvSpPr>
          <p:nvPr/>
        </p:nvSpPr>
        <p:spPr bwMode="auto">
          <a:xfrm>
            <a:off x="4394404" y="3552071"/>
            <a:ext cx="110831" cy="112240"/>
          </a:xfrm>
          <a:custGeom>
            <a:avLst/>
            <a:gdLst>
              <a:gd name="T0" fmla="*/ 37 w 100"/>
              <a:gd name="T1" fmla="*/ 97 h 101"/>
              <a:gd name="T2" fmla="*/ 7 w 100"/>
              <a:gd name="T3" fmla="*/ 88 h 101"/>
              <a:gd name="T4" fmla="*/ 4 w 100"/>
              <a:gd name="T5" fmla="*/ 67 h 101"/>
              <a:gd name="T6" fmla="*/ 6 w 100"/>
              <a:gd name="T7" fmla="*/ 33 h 101"/>
              <a:gd name="T8" fmla="*/ 13 w 100"/>
              <a:gd name="T9" fmla="*/ 20 h 101"/>
              <a:gd name="T10" fmla="*/ 45 w 100"/>
              <a:gd name="T11" fmla="*/ 16 h 101"/>
              <a:gd name="T12" fmla="*/ 75 w 100"/>
              <a:gd name="T13" fmla="*/ 19 h 101"/>
              <a:gd name="T14" fmla="*/ 40 w 100"/>
              <a:gd name="T15" fmla="*/ 48 h 101"/>
              <a:gd name="T16" fmla="*/ 31 w 100"/>
              <a:gd name="T17" fmla="*/ 31 h 101"/>
              <a:gd name="T18" fmla="*/ 20 w 100"/>
              <a:gd name="T19" fmla="*/ 43 h 101"/>
              <a:gd name="T20" fmla="*/ 20 w 100"/>
              <a:gd name="T21" fmla="*/ 46 h 101"/>
              <a:gd name="T22" fmla="*/ 45 w 100"/>
              <a:gd name="T23" fmla="*/ 83 h 101"/>
              <a:gd name="T24" fmla="*/ 87 w 100"/>
              <a:gd name="T25" fmla="*/ 27 h 101"/>
              <a:gd name="T26" fmla="*/ 89 w 100"/>
              <a:gd name="T27" fmla="*/ 48 h 101"/>
              <a:gd name="T28" fmla="*/ 85 w 100"/>
              <a:gd name="T29" fmla="*/ 83 h 101"/>
              <a:gd name="T30" fmla="*/ 66 w 100"/>
              <a:gd name="T31" fmla="*/ 96 h 101"/>
              <a:gd name="T32" fmla="*/ 46 w 100"/>
              <a:gd name="T33" fmla="*/ 66 h 101"/>
              <a:gd name="T34" fmla="*/ 88 w 100"/>
              <a:gd name="T35" fmla="*/ 7 h 101"/>
              <a:gd name="T36" fmla="*/ 94 w 100"/>
              <a:gd name="T37" fmla="*/ 15 h 101"/>
              <a:gd name="T38" fmla="*/ 24 w 100"/>
              <a:gd name="T39" fmla="*/ 45 h 101"/>
              <a:gd name="T40" fmla="*/ 37 w 100"/>
              <a:gd name="T41" fmla="*/ 49 h 101"/>
              <a:gd name="T42" fmla="*/ 46 w 100"/>
              <a:gd name="T43" fmla="*/ 66 h 101"/>
              <a:gd name="T44" fmla="*/ 87 w 100"/>
              <a:gd name="T45" fmla="*/ 3 h 101"/>
              <a:gd name="T46" fmla="*/ 56 w 100"/>
              <a:gd name="T47" fmla="*/ 12 h 101"/>
              <a:gd name="T48" fmla="*/ 22 w 100"/>
              <a:gd name="T49" fmla="*/ 14 h 101"/>
              <a:gd name="T50" fmla="*/ 4 w 100"/>
              <a:gd name="T51" fmla="*/ 23 h 101"/>
              <a:gd name="T52" fmla="*/ 0 w 100"/>
              <a:gd name="T53" fmla="*/ 67 h 101"/>
              <a:gd name="T54" fmla="*/ 4 w 100"/>
              <a:gd name="T55" fmla="*/ 90 h 101"/>
              <a:gd name="T56" fmla="*/ 37 w 100"/>
              <a:gd name="T57" fmla="*/ 101 h 101"/>
              <a:gd name="T58" fmla="*/ 67 w 100"/>
              <a:gd name="T59" fmla="*/ 100 h 101"/>
              <a:gd name="T60" fmla="*/ 88 w 100"/>
              <a:gd name="T61" fmla="*/ 85 h 101"/>
              <a:gd name="T62" fmla="*/ 93 w 100"/>
              <a:gd name="T63" fmla="*/ 48 h 101"/>
              <a:gd name="T64" fmla="*/ 93 w 100"/>
              <a:gd name="T65" fmla="*/ 32 h 101"/>
              <a:gd name="T66" fmla="*/ 90 w 100"/>
              <a:gd name="T67" fmla="*/ 25 h 101"/>
              <a:gd name="T68" fmla="*/ 100 w 100"/>
              <a:gd name="T69" fmla="*/ 14 h 101"/>
              <a:gd name="T70" fmla="*/ 93 w 100"/>
              <a:gd name="T71" fmla="*/ 9 h 101"/>
              <a:gd name="T72" fmla="*/ 89 w 100"/>
              <a:gd name="T73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0" h="101">
                <a:moveTo>
                  <a:pt x="50" y="97"/>
                </a:moveTo>
                <a:cubicBezTo>
                  <a:pt x="46" y="97"/>
                  <a:pt x="41" y="97"/>
                  <a:pt x="37" y="97"/>
                </a:cubicBezTo>
                <a:cubicBezTo>
                  <a:pt x="32" y="97"/>
                  <a:pt x="25" y="97"/>
                  <a:pt x="20" y="95"/>
                </a:cubicBezTo>
                <a:cubicBezTo>
                  <a:pt x="15" y="94"/>
                  <a:pt x="10" y="92"/>
                  <a:pt x="7" y="88"/>
                </a:cubicBezTo>
                <a:cubicBezTo>
                  <a:pt x="4" y="84"/>
                  <a:pt x="3" y="79"/>
                  <a:pt x="3" y="73"/>
                </a:cubicBezTo>
                <a:cubicBezTo>
                  <a:pt x="3" y="71"/>
                  <a:pt x="4" y="69"/>
                  <a:pt x="4" y="67"/>
                </a:cubicBezTo>
                <a:cubicBezTo>
                  <a:pt x="4" y="62"/>
                  <a:pt x="4" y="53"/>
                  <a:pt x="5" y="45"/>
                </a:cubicBezTo>
                <a:cubicBezTo>
                  <a:pt x="5" y="40"/>
                  <a:pt x="5" y="36"/>
                  <a:pt x="6" y="33"/>
                </a:cubicBezTo>
                <a:cubicBezTo>
                  <a:pt x="6" y="29"/>
                  <a:pt x="7" y="27"/>
                  <a:pt x="8" y="25"/>
                </a:cubicBezTo>
                <a:cubicBezTo>
                  <a:pt x="9" y="23"/>
                  <a:pt x="10" y="22"/>
                  <a:pt x="13" y="20"/>
                </a:cubicBezTo>
                <a:cubicBezTo>
                  <a:pt x="17" y="19"/>
                  <a:pt x="22" y="17"/>
                  <a:pt x="28" y="17"/>
                </a:cubicBezTo>
                <a:cubicBezTo>
                  <a:pt x="33" y="16"/>
                  <a:pt x="39" y="16"/>
                  <a:pt x="45" y="16"/>
                </a:cubicBezTo>
                <a:cubicBezTo>
                  <a:pt x="50" y="16"/>
                  <a:pt x="54" y="16"/>
                  <a:pt x="56" y="16"/>
                </a:cubicBezTo>
                <a:cubicBezTo>
                  <a:pt x="66" y="16"/>
                  <a:pt x="70" y="17"/>
                  <a:pt x="75" y="19"/>
                </a:cubicBezTo>
                <a:cubicBezTo>
                  <a:pt x="66" y="30"/>
                  <a:pt x="57" y="43"/>
                  <a:pt x="46" y="60"/>
                </a:cubicBezTo>
                <a:cubicBezTo>
                  <a:pt x="44" y="56"/>
                  <a:pt x="42" y="52"/>
                  <a:pt x="40" y="48"/>
                </a:cubicBezTo>
                <a:cubicBezTo>
                  <a:pt x="37" y="42"/>
                  <a:pt x="35" y="36"/>
                  <a:pt x="33" y="33"/>
                </a:cubicBezTo>
                <a:cubicBezTo>
                  <a:pt x="31" y="31"/>
                  <a:pt x="31" y="31"/>
                  <a:pt x="31" y="31"/>
                </a:cubicBezTo>
                <a:cubicBezTo>
                  <a:pt x="30" y="33"/>
                  <a:pt x="30" y="33"/>
                  <a:pt x="30" y="33"/>
                </a:cubicBezTo>
                <a:cubicBezTo>
                  <a:pt x="27" y="37"/>
                  <a:pt x="24" y="40"/>
                  <a:pt x="20" y="43"/>
                </a:cubicBezTo>
                <a:cubicBezTo>
                  <a:pt x="19" y="45"/>
                  <a:pt x="19" y="45"/>
                  <a:pt x="19" y="45"/>
                </a:cubicBezTo>
                <a:cubicBezTo>
                  <a:pt x="20" y="46"/>
                  <a:pt x="20" y="46"/>
                  <a:pt x="20" y="46"/>
                </a:cubicBezTo>
                <a:cubicBezTo>
                  <a:pt x="25" y="52"/>
                  <a:pt x="39" y="69"/>
                  <a:pt x="44" y="80"/>
                </a:cubicBezTo>
                <a:cubicBezTo>
                  <a:pt x="45" y="83"/>
                  <a:pt x="45" y="83"/>
                  <a:pt x="45" y="83"/>
                </a:cubicBezTo>
                <a:cubicBezTo>
                  <a:pt x="47" y="80"/>
                  <a:pt x="47" y="80"/>
                  <a:pt x="47" y="80"/>
                </a:cubicBezTo>
                <a:cubicBezTo>
                  <a:pt x="59" y="62"/>
                  <a:pt x="73" y="44"/>
                  <a:pt x="87" y="27"/>
                </a:cubicBezTo>
                <a:cubicBezTo>
                  <a:pt x="88" y="28"/>
                  <a:pt x="89" y="29"/>
                  <a:pt x="89" y="32"/>
                </a:cubicBezTo>
                <a:cubicBezTo>
                  <a:pt x="89" y="38"/>
                  <a:pt x="89" y="43"/>
                  <a:pt x="89" y="48"/>
                </a:cubicBezTo>
                <a:cubicBezTo>
                  <a:pt x="89" y="56"/>
                  <a:pt x="89" y="64"/>
                  <a:pt x="88" y="74"/>
                </a:cubicBezTo>
                <a:cubicBezTo>
                  <a:pt x="87" y="78"/>
                  <a:pt x="86" y="81"/>
                  <a:pt x="85" y="83"/>
                </a:cubicBezTo>
                <a:cubicBezTo>
                  <a:pt x="84" y="85"/>
                  <a:pt x="82" y="88"/>
                  <a:pt x="79" y="90"/>
                </a:cubicBezTo>
                <a:cubicBezTo>
                  <a:pt x="76" y="93"/>
                  <a:pt x="71" y="95"/>
                  <a:pt x="66" y="96"/>
                </a:cubicBezTo>
                <a:cubicBezTo>
                  <a:pt x="61" y="97"/>
                  <a:pt x="56" y="97"/>
                  <a:pt x="50" y="97"/>
                </a:cubicBezTo>
                <a:moveTo>
                  <a:pt x="46" y="66"/>
                </a:moveTo>
                <a:cubicBezTo>
                  <a:pt x="48" y="64"/>
                  <a:pt x="48" y="64"/>
                  <a:pt x="48" y="64"/>
                </a:cubicBezTo>
                <a:cubicBezTo>
                  <a:pt x="64" y="40"/>
                  <a:pt x="74" y="24"/>
                  <a:pt x="88" y="7"/>
                </a:cubicBezTo>
                <a:cubicBezTo>
                  <a:pt x="89" y="9"/>
                  <a:pt x="89" y="10"/>
                  <a:pt x="90" y="11"/>
                </a:cubicBezTo>
                <a:cubicBezTo>
                  <a:pt x="91" y="12"/>
                  <a:pt x="93" y="13"/>
                  <a:pt x="94" y="15"/>
                </a:cubicBezTo>
                <a:cubicBezTo>
                  <a:pt x="76" y="34"/>
                  <a:pt x="60" y="54"/>
                  <a:pt x="46" y="76"/>
                </a:cubicBezTo>
                <a:cubicBezTo>
                  <a:pt x="40" y="65"/>
                  <a:pt x="29" y="51"/>
                  <a:pt x="24" y="45"/>
                </a:cubicBezTo>
                <a:cubicBezTo>
                  <a:pt x="26" y="42"/>
                  <a:pt x="29" y="40"/>
                  <a:pt x="31" y="37"/>
                </a:cubicBezTo>
                <a:cubicBezTo>
                  <a:pt x="33" y="40"/>
                  <a:pt x="35" y="45"/>
                  <a:pt x="37" y="49"/>
                </a:cubicBezTo>
                <a:cubicBezTo>
                  <a:pt x="40" y="55"/>
                  <a:pt x="42" y="60"/>
                  <a:pt x="45" y="64"/>
                </a:cubicBezTo>
                <a:cubicBezTo>
                  <a:pt x="46" y="66"/>
                  <a:pt x="46" y="66"/>
                  <a:pt x="46" y="66"/>
                </a:cubicBezTo>
                <a:moveTo>
                  <a:pt x="89" y="0"/>
                </a:moveTo>
                <a:cubicBezTo>
                  <a:pt x="87" y="3"/>
                  <a:pt x="87" y="3"/>
                  <a:pt x="87" y="3"/>
                </a:cubicBezTo>
                <a:cubicBezTo>
                  <a:pt x="83" y="7"/>
                  <a:pt x="80" y="11"/>
                  <a:pt x="77" y="16"/>
                </a:cubicBezTo>
                <a:cubicBezTo>
                  <a:pt x="72" y="14"/>
                  <a:pt x="67" y="13"/>
                  <a:pt x="56" y="12"/>
                </a:cubicBezTo>
                <a:cubicBezTo>
                  <a:pt x="54" y="12"/>
                  <a:pt x="50" y="12"/>
                  <a:pt x="45" y="12"/>
                </a:cubicBezTo>
                <a:cubicBezTo>
                  <a:pt x="38" y="12"/>
                  <a:pt x="29" y="12"/>
                  <a:pt x="22" y="14"/>
                </a:cubicBezTo>
                <a:cubicBezTo>
                  <a:pt x="18" y="15"/>
                  <a:pt x="14" y="16"/>
                  <a:pt x="11" y="17"/>
                </a:cubicBezTo>
                <a:cubicBezTo>
                  <a:pt x="8" y="19"/>
                  <a:pt x="6" y="21"/>
                  <a:pt x="4" y="23"/>
                </a:cubicBezTo>
                <a:cubicBezTo>
                  <a:pt x="3" y="26"/>
                  <a:pt x="3" y="29"/>
                  <a:pt x="2" y="32"/>
                </a:cubicBezTo>
                <a:cubicBezTo>
                  <a:pt x="1" y="43"/>
                  <a:pt x="1" y="60"/>
                  <a:pt x="0" y="67"/>
                </a:cubicBezTo>
                <a:cubicBezTo>
                  <a:pt x="0" y="69"/>
                  <a:pt x="0" y="71"/>
                  <a:pt x="0" y="73"/>
                </a:cubicBezTo>
                <a:cubicBezTo>
                  <a:pt x="0" y="79"/>
                  <a:pt x="1" y="85"/>
                  <a:pt x="4" y="90"/>
                </a:cubicBezTo>
                <a:cubicBezTo>
                  <a:pt x="8" y="95"/>
                  <a:pt x="13" y="97"/>
                  <a:pt x="19" y="99"/>
                </a:cubicBezTo>
                <a:cubicBezTo>
                  <a:pt x="25" y="100"/>
                  <a:pt x="31" y="101"/>
                  <a:pt x="37" y="101"/>
                </a:cubicBezTo>
                <a:cubicBezTo>
                  <a:pt x="41" y="101"/>
                  <a:pt x="46" y="101"/>
                  <a:pt x="50" y="101"/>
                </a:cubicBezTo>
                <a:cubicBezTo>
                  <a:pt x="56" y="101"/>
                  <a:pt x="62" y="101"/>
                  <a:pt x="67" y="100"/>
                </a:cubicBezTo>
                <a:cubicBezTo>
                  <a:pt x="72" y="99"/>
                  <a:pt x="77" y="97"/>
                  <a:pt x="81" y="93"/>
                </a:cubicBezTo>
                <a:cubicBezTo>
                  <a:pt x="85" y="90"/>
                  <a:pt x="87" y="88"/>
                  <a:pt x="88" y="85"/>
                </a:cubicBezTo>
                <a:cubicBezTo>
                  <a:pt x="90" y="82"/>
                  <a:pt x="90" y="79"/>
                  <a:pt x="91" y="75"/>
                </a:cubicBezTo>
                <a:cubicBezTo>
                  <a:pt x="93" y="65"/>
                  <a:pt x="93" y="56"/>
                  <a:pt x="93" y="48"/>
                </a:cubicBezTo>
                <a:cubicBezTo>
                  <a:pt x="93" y="43"/>
                  <a:pt x="93" y="38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3" y="32"/>
                  <a:pt x="93" y="32"/>
                  <a:pt x="93" y="32"/>
                </a:cubicBezTo>
                <a:cubicBezTo>
                  <a:pt x="92" y="28"/>
                  <a:pt x="91" y="26"/>
                  <a:pt x="90" y="25"/>
                </a:cubicBezTo>
                <a:cubicBezTo>
                  <a:pt x="93" y="22"/>
                  <a:pt x="95" y="19"/>
                  <a:pt x="98" y="16"/>
                </a:cubicBezTo>
                <a:cubicBezTo>
                  <a:pt x="100" y="14"/>
                  <a:pt x="100" y="14"/>
                  <a:pt x="100" y="14"/>
                </a:cubicBezTo>
                <a:cubicBezTo>
                  <a:pt x="98" y="13"/>
                  <a:pt x="98" y="13"/>
                  <a:pt x="98" y="13"/>
                </a:cubicBezTo>
                <a:cubicBezTo>
                  <a:pt x="96" y="11"/>
                  <a:pt x="94" y="10"/>
                  <a:pt x="93" y="9"/>
                </a:cubicBezTo>
                <a:cubicBezTo>
                  <a:pt x="92" y="7"/>
                  <a:pt x="91" y="6"/>
                  <a:pt x="90" y="3"/>
                </a:cubicBezTo>
                <a:cubicBezTo>
                  <a:pt x="89" y="0"/>
                  <a:pt x="89" y="0"/>
                  <a:pt x="89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21" name="组合 220"/>
          <p:cNvGrpSpPr/>
          <p:nvPr/>
        </p:nvGrpSpPr>
        <p:grpSpPr>
          <a:xfrm>
            <a:off x="5249791" y="2519309"/>
            <a:ext cx="104726" cy="125859"/>
            <a:chOff x="578998" y="3449080"/>
            <a:chExt cx="199830" cy="240155"/>
          </a:xfrm>
        </p:grpSpPr>
        <p:sp>
          <p:nvSpPr>
            <p:cNvPr id="222" name="Freeform 817"/>
            <p:cNvSpPr>
              <a:spLocks noEditPoints="1"/>
            </p:cNvSpPr>
            <p:nvPr/>
          </p:nvSpPr>
          <p:spPr bwMode="auto">
            <a:xfrm>
              <a:off x="578998" y="3449080"/>
              <a:ext cx="199830" cy="240155"/>
            </a:xfrm>
            <a:custGeom>
              <a:avLst/>
              <a:gdLst>
                <a:gd name="T0" fmla="*/ 24 w 94"/>
                <a:gd name="T1" fmla="*/ 100 h 113"/>
                <a:gd name="T2" fmla="*/ 91 w 94"/>
                <a:gd name="T3" fmla="*/ 94 h 113"/>
                <a:gd name="T4" fmla="*/ 88 w 94"/>
                <a:gd name="T5" fmla="*/ 93 h 113"/>
                <a:gd name="T6" fmla="*/ 86 w 94"/>
                <a:gd name="T7" fmla="*/ 94 h 113"/>
                <a:gd name="T8" fmla="*/ 85 w 94"/>
                <a:gd name="T9" fmla="*/ 93 h 113"/>
                <a:gd name="T10" fmla="*/ 83 w 94"/>
                <a:gd name="T11" fmla="*/ 94 h 113"/>
                <a:gd name="T12" fmla="*/ 24 w 94"/>
                <a:gd name="T13" fmla="*/ 107 h 113"/>
                <a:gd name="T14" fmla="*/ 74 w 94"/>
                <a:gd name="T15" fmla="*/ 15 h 113"/>
                <a:gd name="T16" fmla="*/ 82 w 94"/>
                <a:gd name="T17" fmla="*/ 21 h 113"/>
                <a:gd name="T18" fmla="*/ 88 w 94"/>
                <a:gd name="T19" fmla="*/ 72 h 113"/>
                <a:gd name="T20" fmla="*/ 24 w 94"/>
                <a:gd name="T21" fmla="*/ 13 h 113"/>
                <a:gd name="T22" fmla="*/ 24 w 94"/>
                <a:gd name="T23" fmla="*/ 12 h 113"/>
                <a:gd name="T24" fmla="*/ 26 w 94"/>
                <a:gd name="T25" fmla="*/ 10 h 113"/>
                <a:gd name="T26" fmla="*/ 37 w 94"/>
                <a:gd name="T27" fmla="*/ 9 h 113"/>
                <a:gd name="T28" fmla="*/ 42 w 94"/>
                <a:gd name="T29" fmla="*/ 25 h 113"/>
                <a:gd name="T30" fmla="*/ 43 w 94"/>
                <a:gd name="T31" fmla="*/ 28 h 113"/>
                <a:gd name="T32" fmla="*/ 36 w 94"/>
                <a:gd name="T33" fmla="*/ 32 h 113"/>
                <a:gd name="T34" fmla="*/ 27 w 94"/>
                <a:gd name="T35" fmla="*/ 38 h 113"/>
                <a:gd name="T36" fmla="*/ 43 w 94"/>
                <a:gd name="T37" fmla="*/ 32 h 113"/>
                <a:gd name="T38" fmla="*/ 46 w 94"/>
                <a:gd name="T39" fmla="*/ 28 h 113"/>
                <a:gd name="T40" fmla="*/ 45 w 94"/>
                <a:gd name="T41" fmla="*/ 22 h 113"/>
                <a:gd name="T42" fmla="*/ 67 w 94"/>
                <a:gd name="T43" fmla="*/ 6 h 113"/>
                <a:gd name="T44" fmla="*/ 88 w 94"/>
                <a:gd name="T45" fmla="*/ 81 h 113"/>
                <a:gd name="T46" fmla="*/ 23 w 94"/>
                <a:gd name="T47" fmla="*/ 96 h 113"/>
                <a:gd name="T48" fmla="*/ 9 w 94"/>
                <a:gd name="T49" fmla="*/ 102 h 113"/>
                <a:gd name="T50" fmla="*/ 4 w 94"/>
                <a:gd name="T51" fmla="*/ 30 h 113"/>
                <a:gd name="T52" fmla="*/ 23 w 94"/>
                <a:gd name="T53" fmla="*/ 25 h 113"/>
                <a:gd name="T54" fmla="*/ 26 w 94"/>
                <a:gd name="T55" fmla="*/ 38 h 113"/>
                <a:gd name="T56" fmla="*/ 71 w 94"/>
                <a:gd name="T57" fmla="*/ 0 h 113"/>
                <a:gd name="T58" fmla="*/ 69 w 94"/>
                <a:gd name="T59" fmla="*/ 2 h 113"/>
                <a:gd name="T60" fmla="*/ 66 w 94"/>
                <a:gd name="T61" fmla="*/ 3 h 113"/>
                <a:gd name="T62" fmla="*/ 42 w 94"/>
                <a:gd name="T63" fmla="*/ 12 h 113"/>
                <a:gd name="T64" fmla="*/ 39 w 94"/>
                <a:gd name="T65" fmla="*/ 4 h 113"/>
                <a:gd name="T66" fmla="*/ 37 w 94"/>
                <a:gd name="T67" fmla="*/ 2 h 113"/>
                <a:gd name="T68" fmla="*/ 25 w 94"/>
                <a:gd name="T69" fmla="*/ 7 h 113"/>
                <a:gd name="T70" fmla="*/ 21 w 94"/>
                <a:gd name="T71" fmla="*/ 10 h 113"/>
                <a:gd name="T72" fmla="*/ 20 w 94"/>
                <a:gd name="T73" fmla="*/ 14 h 113"/>
                <a:gd name="T74" fmla="*/ 4 w 94"/>
                <a:gd name="T75" fmla="*/ 27 h 113"/>
                <a:gd name="T76" fmla="*/ 2 w 94"/>
                <a:gd name="T77" fmla="*/ 26 h 113"/>
                <a:gd name="T78" fmla="*/ 0 w 94"/>
                <a:gd name="T79" fmla="*/ 29 h 113"/>
                <a:gd name="T80" fmla="*/ 5 w 94"/>
                <a:gd name="T81" fmla="*/ 104 h 113"/>
                <a:gd name="T82" fmla="*/ 7 w 94"/>
                <a:gd name="T83" fmla="*/ 106 h 113"/>
                <a:gd name="T84" fmla="*/ 21 w 94"/>
                <a:gd name="T85" fmla="*/ 101 h 113"/>
                <a:gd name="T86" fmla="*/ 22 w 94"/>
                <a:gd name="T87" fmla="*/ 112 h 113"/>
                <a:gd name="T88" fmla="*/ 24 w 94"/>
                <a:gd name="T89" fmla="*/ 112 h 113"/>
                <a:gd name="T90" fmla="*/ 86 w 94"/>
                <a:gd name="T91" fmla="*/ 97 h 113"/>
                <a:gd name="T92" fmla="*/ 88 w 94"/>
                <a:gd name="T93" fmla="*/ 98 h 113"/>
                <a:gd name="T94" fmla="*/ 94 w 94"/>
                <a:gd name="T95" fmla="*/ 95 h 113"/>
                <a:gd name="T96" fmla="*/ 86 w 94"/>
                <a:gd name="T97" fmla="*/ 21 h 113"/>
                <a:gd name="T98" fmla="*/ 86 w 94"/>
                <a:gd name="T99" fmla="*/ 10 h 113"/>
                <a:gd name="T100" fmla="*/ 84 w 94"/>
                <a:gd name="T101" fmla="*/ 10 h 113"/>
                <a:gd name="T102" fmla="*/ 73 w 94"/>
                <a:gd name="T103" fmla="*/ 12 h 113"/>
                <a:gd name="T104" fmla="*/ 73 w 94"/>
                <a:gd name="T105" fmla="*/ 5 h 113"/>
                <a:gd name="T106" fmla="*/ 73 w 94"/>
                <a:gd name="T107" fmla="*/ 3 h 113"/>
                <a:gd name="T108" fmla="*/ 72 w 94"/>
                <a:gd name="T109" fmla="*/ 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4" h="113">
                  <a:moveTo>
                    <a:pt x="24" y="107"/>
                  </a:moveTo>
                  <a:cubicBezTo>
                    <a:pt x="24" y="105"/>
                    <a:pt x="24" y="102"/>
                    <a:pt x="24" y="100"/>
                  </a:cubicBezTo>
                  <a:cubicBezTo>
                    <a:pt x="45" y="93"/>
                    <a:pt x="67" y="88"/>
                    <a:pt x="90" y="85"/>
                  </a:cubicBezTo>
                  <a:cubicBezTo>
                    <a:pt x="90" y="88"/>
                    <a:pt x="90" y="91"/>
                    <a:pt x="91" y="94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89" y="94"/>
                    <a:pt x="89" y="93"/>
                    <a:pt x="88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88" y="93"/>
                    <a:pt x="87" y="94"/>
                    <a:pt x="86" y="94"/>
                  </a:cubicBezTo>
                  <a:cubicBezTo>
                    <a:pt x="86" y="93"/>
                    <a:pt x="86" y="93"/>
                    <a:pt x="86" y="93"/>
                  </a:cubicBezTo>
                  <a:cubicBezTo>
                    <a:pt x="86" y="93"/>
                    <a:pt x="85" y="93"/>
                    <a:pt x="85" y="93"/>
                  </a:cubicBezTo>
                  <a:cubicBezTo>
                    <a:pt x="84" y="93"/>
                    <a:pt x="84" y="93"/>
                    <a:pt x="84" y="94"/>
                  </a:cubicBezTo>
                  <a:cubicBezTo>
                    <a:pt x="83" y="94"/>
                    <a:pt x="83" y="94"/>
                    <a:pt x="83" y="94"/>
                  </a:cubicBezTo>
                  <a:cubicBezTo>
                    <a:pt x="68" y="97"/>
                    <a:pt x="53" y="100"/>
                    <a:pt x="38" y="103"/>
                  </a:cubicBezTo>
                  <a:cubicBezTo>
                    <a:pt x="34" y="104"/>
                    <a:pt x="29" y="105"/>
                    <a:pt x="24" y="107"/>
                  </a:cubicBezTo>
                  <a:moveTo>
                    <a:pt x="88" y="72"/>
                  </a:moveTo>
                  <a:cubicBezTo>
                    <a:pt x="81" y="54"/>
                    <a:pt x="77" y="35"/>
                    <a:pt x="74" y="15"/>
                  </a:cubicBezTo>
                  <a:cubicBezTo>
                    <a:pt x="77" y="15"/>
                    <a:pt x="80" y="15"/>
                    <a:pt x="83" y="14"/>
                  </a:cubicBezTo>
                  <a:cubicBezTo>
                    <a:pt x="82" y="16"/>
                    <a:pt x="82" y="19"/>
                    <a:pt x="82" y="21"/>
                  </a:cubicBezTo>
                  <a:cubicBezTo>
                    <a:pt x="82" y="26"/>
                    <a:pt x="83" y="32"/>
                    <a:pt x="83" y="37"/>
                  </a:cubicBezTo>
                  <a:cubicBezTo>
                    <a:pt x="85" y="49"/>
                    <a:pt x="86" y="60"/>
                    <a:pt x="88" y="72"/>
                  </a:cubicBezTo>
                  <a:moveTo>
                    <a:pt x="28" y="34"/>
                  </a:moveTo>
                  <a:cubicBezTo>
                    <a:pt x="28" y="26"/>
                    <a:pt x="25" y="18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1"/>
                    <a:pt x="24" y="11"/>
                    <a:pt x="25" y="11"/>
                  </a:cubicBezTo>
                  <a:cubicBezTo>
                    <a:pt x="25" y="11"/>
                    <a:pt x="26" y="10"/>
                    <a:pt x="26" y="10"/>
                  </a:cubicBezTo>
                  <a:cubicBezTo>
                    <a:pt x="30" y="9"/>
                    <a:pt x="33" y="7"/>
                    <a:pt x="36" y="6"/>
                  </a:cubicBezTo>
                  <a:cubicBezTo>
                    <a:pt x="36" y="7"/>
                    <a:pt x="37" y="8"/>
                    <a:pt x="37" y="9"/>
                  </a:cubicBezTo>
                  <a:cubicBezTo>
                    <a:pt x="38" y="13"/>
                    <a:pt x="39" y="17"/>
                    <a:pt x="41" y="20"/>
                  </a:cubicBezTo>
                  <a:cubicBezTo>
                    <a:pt x="41" y="22"/>
                    <a:pt x="42" y="23"/>
                    <a:pt x="42" y="25"/>
                  </a:cubicBezTo>
                  <a:cubicBezTo>
                    <a:pt x="43" y="26"/>
                    <a:pt x="43" y="27"/>
                    <a:pt x="43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2" y="30"/>
                    <a:pt x="39" y="31"/>
                    <a:pt x="36" y="32"/>
                  </a:cubicBezTo>
                  <a:cubicBezTo>
                    <a:pt x="33" y="33"/>
                    <a:pt x="30" y="34"/>
                    <a:pt x="28" y="34"/>
                  </a:cubicBezTo>
                  <a:moveTo>
                    <a:pt x="27" y="38"/>
                  </a:moveTo>
                  <a:cubicBezTo>
                    <a:pt x="30" y="38"/>
                    <a:pt x="35" y="37"/>
                    <a:pt x="38" y="35"/>
                  </a:cubicBezTo>
                  <a:cubicBezTo>
                    <a:pt x="40" y="34"/>
                    <a:pt x="42" y="33"/>
                    <a:pt x="43" y="32"/>
                  </a:cubicBezTo>
                  <a:cubicBezTo>
                    <a:pt x="44" y="32"/>
                    <a:pt x="45" y="31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6"/>
                    <a:pt x="46" y="24"/>
                    <a:pt x="45" y="22"/>
                  </a:cubicBezTo>
                  <a:cubicBezTo>
                    <a:pt x="45" y="21"/>
                    <a:pt x="44" y="19"/>
                    <a:pt x="44" y="17"/>
                  </a:cubicBezTo>
                  <a:cubicBezTo>
                    <a:pt x="52" y="14"/>
                    <a:pt x="60" y="10"/>
                    <a:pt x="67" y="6"/>
                  </a:cubicBezTo>
                  <a:cubicBezTo>
                    <a:pt x="68" y="6"/>
                    <a:pt x="68" y="6"/>
                    <a:pt x="69" y="5"/>
                  </a:cubicBezTo>
                  <a:cubicBezTo>
                    <a:pt x="72" y="31"/>
                    <a:pt x="78" y="57"/>
                    <a:pt x="88" y="81"/>
                  </a:cubicBezTo>
                  <a:cubicBezTo>
                    <a:pt x="66" y="84"/>
                    <a:pt x="44" y="89"/>
                    <a:pt x="24" y="96"/>
                  </a:cubicBezTo>
                  <a:cubicBezTo>
                    <a:pt x="23" y="96"/>
                    <a:pt x="23" y="96"/>
                    <a:pt x="23" y="96"/>
                  </a:cubicBezTo>
                  <a:cubicBezTo>
                    <a:pt x="22" y="96"/>
                    <a:pt x="21" y="96"/>
                    <a:pt x="21" y="97"/>
                  </a:cubicBezTo>
                  <a:cubicBezTo>
                    <a:pt x="17" y="99"/>
                    <a:pt x="13" y="100"/>
                    <a:pt x="9" y="102"/>
                  </a:cubicBezTo>
                  <a:cubicBezTo>
                    <a:pt x="9" y="96"/>
                    <a:pt x="9" y="91"/>
                    <a:pt x="9" y="86"/>
                  </a:cubicBezTo>
                  <a:cubicBezTo>
                    <a:pt x="9" y="67"/>
                    <a:pt x="7" y="49"/>
                    <a:pt x="4" y="3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11" y="29"/>
                    <a:pt x="17" y="27"/>
                    <a:pt x="23" y="25"/>
                  </a:cubicBezTo>
                  <a:cubicBezTo>
                    <a:pt x="24" y="29"/>
                    <a:pt x="25" y="32"/>
                    <a:pt x="25" y="36"/>
                  </a:cubicBezTo>
                  <a:cubicBezTo>
                    <a:pt x="25" y="37"/>
                    <a:pt x="26" y="38"/>
                    <a:pt x="26" y="38"/>
                  </a:cubicBezTo>
                  <a:cubicBezTo>
                    <a:pt x="27" y="38"/>
                    <a:pt x="27" y="38"/>
                    <a:pt x="27" y="38"/>
                  </a:cubicBezTo>
                  <a:moveTo>
                    <a:pt x="71" y="0"/>
                  </a:moveTo>
                  <a:cubicBezTo>
                    <a:pt x="70" y="0"/>
                    <a:pt x="70" y="1"/>
                    <a:pt x="69" y="1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7" y="2"/>
                    <a:pt x="67" y="2"/>
                    <a:pt x="66" y="3"/>
                  </a:cubicBezTo>
                  <a:cubicBezTo>
                    <a:pt x="58" y="7"/>
                    <a:pt x="50" y="11"/>
                    <a:pt x="42" y="14"/>
                  </a:cubicBezTo>
                  <a:cubicBezTo>
                    <a:pt x="42" y="13"/>
                    <a:pt x="42" y="12"/>
                    <a:pt x="42" y="12"/>
                  </a:cubicBezTo>
                  <a:cubicBezTo>
                    <a:pt x="41" y="10"/>
                    <a:pt x="40" y="8"/>
                    <a:pt x="40" y="7"/>
                  </a:cubicBezTo>
                  <a:cubicBezTo>
                    <a:pt x="40" y="5"/>
                    <a:pt x="39" y="4"/>
                    <a:pt x="39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8" y="2"/>
                    <a:pt x="38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3" y="4"/>
                    <a:pt x="29" y="5"/>
                    <a:pt x="25" y="7"/>
                  </a:cubicBezTo>
                  <a:cubicBezTo>
                    <a:pt x="24" y="7"/>
                    <a:pt x="24" y="7"/>
                    <a:pt x="23" y="8"/>
                  </a:cubicBezTo>
                  <a:cubicBezTo>
                    <a:pt x="22" y="8"/>
                    <a:pt x="21" y="9"/>
                    <a:pt x="21" y="10"/>
                  </a:cubicBezTo>
                  <a:cubicBezTo>
                    <a:pt x="20" y="11"/>
                    <a:pt x="20" y="12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1" y="16"/>
                    <a:pt x="22" y="19"/>
                    <a:pt x="22" y="21"/>
                  </a:cubicBezTo>
                  <a:cubicBezTo>
                    <a:pt x="16" y="23"/>
                    <a:pt x="10" y="25"/>
                    <a:pt x="4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7"/>
                    <a:pt x="3" y="26"/>
                    <a:pt x="2" y="26"/>
                  </a:cubicBezTo>
                  <a:cubicBezTo>
                    <a:pt x="2" y="26"/>
                    <a:pt x="2" y="27"/>
                    <a:pt x="2" y="27"/>
                  </a:cubicBezTo>
                  <a:cubicBezTo>
                    <a:pt x="1" y="27"/>
                    <a:pt x="0" y="28"/>
                    <a:pt x="0" y="29"/>
                  </a:cubicBezTo>
                  <a:cubicBezTo>
                    <a:pt x="4" y="47"/>
                    <a:pt x="6" y="66"/>
                    <a:pt x="6" y="86"/>
                  </a:cubicBezTo>
                  <a:cubicBezTo>
                    <a:pt x="6" y="92"/>
                    <a:pt x="5" y="98"/>
                    <a:pt x="5" y="104"/>
                  </a:cubicBezTo>
                  <a:cubicBezTo>
                    <a:pt x="5" y="105"/>
                    <a:pt x="5" y="105"/>
                    <a:pt x="6" y="106"/>
                  </a:cubicBezTo>
                  <a:cubicBezTo>
                    <a:pt x="6" y="106"/>
                    <a:pt x="6" y="106"/>
                    <a:pt x="7" y="106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12" y="104"/>
                    <a:pt x="16" y="103"/>
                    <a:pt x="21" y="101"/>
                  </a:cubicBezTo>
                  <a:cubicBezTo>
                    <a:pt x="21" y="104"/>
                    <a:pt x="21" y="108"/>
                    <a:pt x="21" y="111"/>
                  </a:cubicBezTo>
                  <a:cubicBezTo>
                    <a:pt x="21" y="112"/>
                    <a:pt x="21" y="112"/>
                    <a:pt x="22" y="112"/>
                  </a:cubicBezTo>
                  <a:cubicBezTo>
                    <a:pt x="22" y="113"/>
                    <a:pt x="22" y="113"/>
                    <a:pt x="23" y="113"/>
                  </a:cubicBezTo>
                  <a:cubicBezTo>
                    <a:pt x="23" y="113"/>
                    <a:pt x="23" y="112"/>
                    <a:pt x="24" y="112"/>
                  </a:cubicBezTo>
                  <a:cubicBezTo>
                    <a:pt x="28" y="109"/>
                    <a:pt x="33" y="107"/>
                    <a:pt x="39" y="106"/>
                  </a:cubicBezTo>
                  <a:cubicBezTo>
                    <a:pt x="55" y="103"/>
                    <a:pt x="70" y="100"/>
                    <a:pt x="86" y="97"/>
                  </a:cubicBezTo>
                  <a:cubicBezTo>
                    <a:pt x="87" y="98"/>
                    <a:pt x="87" y="98"/>
                    <a:pt x="88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90" y="98"/>
                    <a:pt x="92" y="97"/>
                    <a:pt x="93" y="97"/>
                  </a:cubicBezTo>
                  <a:cubicBezTo>
                    <a:pt x="94" y="96"/>
                    <a:pt x="94" y="96"/>
                    <a:pt x="94" y="95"/>
                  </a:cubicBezTo>
                  <a:cubicBezTo>
                    <a:pt x="92" y="75"/>
                    <a:pt x="89" y="56"/>
                    <a:pt x="87" y="36"/>
                  </a:cubicBezTo>
                  <a:cubicBezTo>
                    <a:pt x="86" y="31"/>
                    <a:pt x="86" y="26"/>
                    <a:pt x="86" y="21"/>
                  </a:cubicBezTo>
                  <a:cubicBezTo>
                    <a:pt x="86" y="18"/>
                    <a:pt x="86" y="15"/>
                    <a:pt x="87" y="12"/>
                  </a:cubicBezTo>
                  <a:cubicBezTo>
                    <a:pt x="87" y="11"/>
                    <a:pt x="86" y="10"/>
                    <a:pt x="86" y="10"/>
                  </a:cubicBezTo>
                  <a:cubicBezTo>
                    <a:pt x="86" y="9"/>
                    <a:pt x="85" y="9"/>
                    <a:pt x="85" y="9"/>
                  </a:cubicBezTo>
                  <a:cubicBezTo>
                    <a:pt x="85" y="9"/>
                    <a:pt x="84" y="9"/>
                    <a:pt x="84" y="10"/>
                  </a:cubicBezTo>
                  <a:cubicBezTo>
                    <a:pt x="81" y="11"/>
                    <a:pt x="77" y="12"/>
                    <a:pt x="73" y="12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0"/>
                    <a:pt x="73" y="7"/>
                    <a:pt x="73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3" y="3"/>
                    <a:pt x="73" y="3"/>
                  </a:cubicBezTo>
                  <a:cubicBezTo>
                    <a:pt x="73" y="2"/>
                    <a:pt x="73" y="2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1" y="1"/>
                    <a:pt x="71" y="0"/>
                    <a:pt x="71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3" name="Freeform 818"/>
            <p:cNvSpPr>
              <a:spLocks/>
            </p:cNvSpPr>
            <p:nvPr/>
          </p:nvSpPr>
          <p:spPr bwMode="auto">
            <a:xfrm>
              <a:off x="609465" y="3536002"/>
              <a:ext cx="105740" cy="43013"/>
            </a:xfrm>
            <a:custGeom>
              <a:avLst/>
              <a:gdLst>
                <a:gd name="T0" fmla="*/ 48 w 50"/>
                <a:gd name="T1" fmla="*/ 0 h 20"/>
                <a:gd name="T2" fmla="*/ 47 w 50"/>
                <a:gd name="T3" fmla="*/ 1 h 20"/>
                <a:gd name="T4" fmla="*/ 44 w 50"/>
                <a:gd name="T5" fmla="*/ 2 h 20"/>
                <a:gd name="T6" fmla="*/ 23 w 50"/>
                <a:gd name="T7" fmla="*/ 11 h 20"/>
                <a:gd name="T8" fmla="*/ 11 w 50"/>
                <a:gd name="T9" fmla="*/ 15 h 20"/>
                <a:gd name="T10" fmla="*/ 2 w 50"/>
                <a:gd name="T11" fmla="*/ 17 h 20"/>
                <a:gd name="T12" fmla="*/ 0 w 50"/>
                <a:gd name="T13" fmla="*/ 19 h 20"/>
                <a:gd name="T14" fmla="*/ 2 w 50"/>
                <a:gd name="T15" fmla="*/ 20 h 20"/>
                <a:gd name="T16" fmla="*/ 2 w 50"/>
                <a:gd name="T17" fmla="*/ 20 h 20"/>
                <a:gd name="T18" fmla="*/ 13 w 50"/>
                <a:gd name="T19" fmla="*/ 18 h 20"/>
                <a:gd name="T20" fmla="*/ 35 w 50"/>
                <a:gd name="T21" fmla="*/ 10 h 20"/>
                <a:gd name="T22" fmla="*/ 44 w 50"/>
                <a:gd name="T23" fmla="*/ 6 h 20"/>
                <a:gd name="T24" fmla="*/ 47 w 50"/>
                <a:gd name="T25" fmla="*/ 5 h 20"/>
                <a:gd name="T26" fmla="*/ 48 w 50"/>
                <a:gd name="T27" fmla="*/ 4 h 20"/>
                <a:gd name="T28" fmla="*/ 49 w 50"/>
                <a:gd name="T29" fmla="*/ 1 h 20"/>
                <a:gd name="T30" fmla="*/ 48 w 50"/>
                <a:gd name="T3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20">
                  <a:moveTo>
                    <a:pt x="48" y="0"/>
                  </a:moveTo>
                  <a:cubicBezTo>
                    <a:pt x="47" y="0"/>
                    <a:pt x="47" y="1"/>
                    <a:pt x="47" y="1"/>
                  </a:cubicBezTo>
                  <a:cubicBezTo>
                    <a:pt x="46" y="1"/>
                    <a:pt x="45" y="1"/>
                    <a:pt x="44" y="2"/>
                  </a:cubicBezTo>
                  <a:cubicBezTo>
                    <a:pt x="40" y="4"/>
                    <a:pt x="31" y="7"/>
                    <a:pt x="23" y="11"/>
                  </a:cubicBezTo>
                  <a:cubicBezTo>
                    <a:pt x="19" y="12"/>
                    <a:pt x="14" y="14"/>
                    <a:pt x="11" y="15"/>
                  </a:cubicBezTo>
                  <a:cubicBezTo>
                    <a:pt x="7" y="16"/>
                    <a:pt x="4" y="17"/>
                    <a:pt x="2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0" y="20"/>
                    <a:pt x="1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5" y="20"/>
                    <a:pt x="9" y="19"/>
                    <a:pt x="13" y="18"/>
                  </a:cubicBezTo>
                  <a:cubicBezTo>
                    <a:pt x="20" y="16"/>
                    <a:pt x="28" y="13"/>
                    <a:pt x="35" y="10"/>
                  </a:cubicBezTo>
                  <a:cubicBezTo>
                    <a:pt x="38" y="8"/>
                    <a:pt x="41" y="7"/>
                    <a:pt x="44" y="6"/>
                  </a:cubicBezTo>
                  <a:cubicBezTo>
                    <a:pt x="45" y="6"/>
                    <a:pt x="46" y="5"/>
                    <a:pt x="47" y="5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9" y="3"/>
                    <a:pt x="50" y="2"/>
                    <a:pt x="49" y="1"/>
                  </a:cubicBezTo>
                  <a:cubicBezTo>
                    <a:pt x="49" y="1"/>
                    <a:pt x="48" y="0"/>
                    <a:pt x="4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4" name="Freeform 819"/>
            <p:cNvSpPr>
              <a:spLocks/>
            </p:cNvSpPr>
            <p:nvPr/>
          </p:nvSpPr>
          <p:spPr bwMode="auto">
            <a:xfrm>
              <a:off x="617530" y="3565574"/>
              <a:ext cx="97675" cy="34052"/>
            </a:xfrm>
            <a:custGeom>
              <a:avLst/>
              <a:gdLst>
                <a:gd name="T0" fmla="*/ 43 w 46"/>
                <a:gd name="T1" fmla="*/ 0 h 16"/>
                <a:gd name="T2" fmla="*/ 40 w 46"/>
                <a:gd name="T3" fmla="*/ 1 h 16"/>
                <a:gd name="T4" fmla="*/ 20 w 46"/>
                <a:gd name="T5" fmla="*/ 7 h 16"/>
                <a:gd name="T6" fmla="*/ 1 w 46"/>
                <a:gd name="T7" fmla="*/ 12 h 16"/>
                <a:gd name="T8" fmla="*/ 0 w 46"/>
                <a:gd name="T9" fmla="*/ 14 h 16"/>
                <a:gd name="T10" fmla="*/ 2 w 46"/>
                <a:gd name="T11" fmla="*/ 16 h 16"/>
                <a:gd name="T12" fmla="*/ 2 w 46"/>
                <a:gd name="T13" fmla="*/ 16 h 16"/>
                <a:gd name="T14" fmla="*/ 24 w 46"/>
                <a:gd name="T15" fmla="*/ 9 h 16"/>
                <a:gd name="T16" fmla="*/ 37 w 46"/>
                <a:gd name="T17" fmla="*/ 5 h 16"/>
                <a:gd name="T18" fmla="*/ 41 w 46"/>
                <a:gd name="T19" fmla="*/ 4 h 16"/>
                <a:gd name="T20" fmla="*/ 43 w 46"/>
                <a:gd name="T21" fmla="*/ 4 h 16"/>
                <a:gd name="T22" fmla="*/ 43 w 46"/>
                <a:gd name="T23" fmla="*/ 4 h 16"/>
                <a:gd name="T24" fmla="*/ 43 w 46"/>
                <a:gd name="T25" fmla="*/ 4 h 16"/>
                <a:gd name="T26" fmla="*/ 44 w 46"/>
                <a:gd name="T27" fmla="*/ 4 h 16"/>
                <a:gd name="T28" fmla="*/ 45 w 46"/>
                <a:gd name="T29" fmla="*/ 3 h 16"/>
                <a:gd name="T30" fmla="*/ 44 w 46"/>
                <a:gd name="T31" fmla="*/ 0 h 16"/>
                <a:gd name="T32" fmla="*/ 43 w 46"/>
                <a:gd name="T3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6">
                  <a:moveTo>
                    <a:pt x="43" y="0"/>
                  </a:moveTo>
                  <a:cubicBezTo>
                    <a:pt x="42" y="0"/>
                    <a:pt x="42" y="0"/>
                    <a:pt x="40" y="1"/>
                  </a:cubicBezTo>
                  <a:cubicBezTo>
                    <a:pt x="36" y="2"/>
                    <a:pt x="28" y="4"/>
                    <a:pt x="20" y="7"/>
                  </a:cubicBezTo>
                  <a:cubicBezTo>
                    <a:pt x="12" y="9"/>
                    <a:pt x="4" y="11"/>
                    <a:pt x="1" y="12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6" y="15"/>
                    <a:pt x="15" y="12"/>
                    <a:pt x="24" y="9"/>
                  </a:cubicBezTo>
                  <a:cubicBezTo>
                    <a:pt x="29" y="8"/>
                    <a:pt x="33" y="6"/>
                    <a:pt x="37" y="5"/>
                  </a:cubicBezTo>
                  <a:cubicBezTo>
                    <a:pt x="38" y="5"/>
                    <a:pt x="40" y="4"/>
                    <a:pt x="41" y="4"/>
                  </a:cubicBezTo>
                  <a:cubicBezTo>
                    <a:pt x="42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3" y="4"/>
                    <a:pt x="44" y="4"/>
                    <a:pt x="44" y="4"/>
                  </a:cubicBezTo>
                  <a:cubicBezTo>
                    <a:pt x="44" y="4"/>
                    <a:pt x="45" y="3"/>
                    <a:pt x="45" y="3"/>
                  </a:cubicBezTo>
                  <a:cubicBezTo>
                    <a:pt x="46" y="2"/>
                    <a:pt x="45" y="1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5" name="Freeform 820"/>
            <p:cNvSpPr>
              <a:spLocks/>
            </p:cNvSpPr>
            <p:nvPr/>
          </p:nvSpPr>
          <p:spPr bwMode="auto">
            <a:xfrm>
              <a:off x="619322" y="3608586"/>
              <a:ext cx="27779" cy="12545"/>
            </a:xfrm>
            <a:custGeom>
              <a:avLst/>
              <a:gdLst>
                <a:gd name="T0" fmla="*/ 10 w 13"/>
                <a:gd name="T1" fmla="*/ 0 h 6"/>
                <a:gd name="T2" fmla="*/ 10 w 13"/>
                <a:gd name="T3" fmla="*/ 0 h 6"/>
                <a:gd name="T4" fmla="*/ 6 w 13"/>
                <a:gd name="T5" fmla="*/ 1 h 6"/>
                <a:gd name="T6" fmla="*/ 3 w 13"/>
                <a:gd name="T7" fmla="*/ 2 h 6"/>
                <a:gd name="T8" fmla="*/ 3 w 13"/>
                <a:gd name="T9" fmla="*/ 2 h 6"/>
                <a:gd name="T10" fmla="*/ 3 w 13"/>
                <a:gd name="T11" fmla="*/ 2 h 6"/>
                <a:gd name="T12" fmla="*/ 2 w 13"/>
                <a:gd name="T13" fmla="*/ 2 h 6"/>
                <a:gd name="T14" fmla="*/ 0 w 13"/>
                <a:gd name="T15" fmla="*/ 3 h 6"/>
                <a:gd name="T16" fmla="*/ 1 w 13"/>
                <a:gd name="T17" fmla="*/ 5 h 6"/>
                <a:gd name="T18" fmla="*/ 3 w 13"/>
                <a:gd name="T19" fmla="*/ 6 h 6"/>
                <a:gd name="T20" fmla="*/ 3 w 13"/>
                <a:gd name="T21" fmla="*/ 6 h 6"/>
                <a:gd name="T22" fmla="*/ 7 w 13"/>
                <a:gd name="T23" fmla="*/ 4 h 6"/>
                <a:gd name="T24" fmla="*/ 10 w 13"/>
                <a:gd name="T25" fmla="*/ 3 h 6"/>
                <a:gd name="T26" fmla="*/ 10 w 13"/>
                <a:gd name="T27" fmla="*/ 3 h 6"/>
                <a:gd name="T28" fmla="*/ 11 w 13"/>
                <a:gd name="T29" fmla="*/ 3 h 6"/>
                <a:gd name="T30" fmla="*/ 11 w 13"/>
                <a:gd name="T31" fmla="*/ 4 h 6"/>
                <a:gd name="T32" fmla="*/ 13 w 13"/>
                <a:gd name="T33" fmla="*/ 3 h 6"/>
                <a:gd name="T34" fmla="*/ 12 w 13"/>
                <a:gd name="T35" fmla="*/ 0 h 6"/>
                <a:gd name="T36" fmla="*/ 10 w 13"/>
                <a:gd name="T3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6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7" y="0"/>
                    <a:pt x="6" y="1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0" y="3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2" y="5"/>
                    <a:pt x="2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5" y="6"/>
                    <a:pt x="6" y="5"/>
                    <a:pt x="7" y="4"/>
                  </a:cubicBezTo>
                  <a:cubicBezTo>
                    <a:pt x="9" y="4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4"/>
                    <a:pt x="11" y="4"/>
                  </a:cubicBezTo>
                  <a:cubicBezTo>
                    <a:pt x="12" y="4"/>
                    <a:pt x="13" y="3"/>
                    <a:pt x="13" y="3"/>
                  </a:cubicBezTo>
                  <a:cubicBezTo>
                    <a:pt x="13" y="2"/>
                    <a:pt x="13" y="1"/>
                    <a:pt x="12" y="0"/>
                  </a:cubicBezTo>
                  <a:cubicBezTo>
                    <a:pt x="12" y="0"/>
                    <a:pt x="11" y="0"/>
                    <a:pt x="1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6" name="Freeform 880"/>
            <p:cNvSpPr>
              <a:spLocks/>
            </p:cNvSpPr>
            <p:nvPr/>
          </p:nvSpPr>
          <p:spPr bwMode="auto">
            <a:xfrm>
              <a:off x="708932" y="368475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7" name="Freeform 881"/>
            <p:cNvSpPr>
              <a:spLocks/>
            </p:cNvSpPr>
            <p:nvPr/>
          </p:nvSpPr>
          <p:spPr bwMode="auto">
            <a:xfrm>
              <a:off x="708932" y="368475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28" name="组合 227"/>
          <p:cNvGrpSpPr/>
          <p:nvPr/>
        </p:nvGrpSpPr>
        <p:grpSpPr>
          <a:xfrm>
            <a:off x="5248442" y="3206984"/>
            <a:ext cx="195832" cy="473380"/>
            <a:chOff x="218766" y="2923069"/>
            <a:chExt cx="373673" cy="903270"/>
          </a:xfrm>
        </p:grpSpPr>
        <p:sp>
          <p:nvSpPr>
            <p:cNvPr id="229" name="Freeform 860"/>
            <p:cNvSpPr>
              <a:spLocks noEditPoints="1"/>
            </p:cNvSpPr>
            <p:nvPr/>
          </p:nvSpPr>
          <p:spPr bwMode="auto">
            <a:xfrm>
              <a:off x="269843" y="3029705"/>
              <a:ext cx="231194" cy="735699"/>
            </a:xfrm>
            <a:custGeom>
              <a:avLst/>
              <a:gdLst>
                <a:gd name="T0" fmla="*/ 103 w 109"/>
                <a:gd name="T1" fmla="*/ 299 h 347"/>
                <a:gd name="T2" fmla="*/ 74 w 109"/>
                <a:gd name="T3" fmla="*/ 302 h 347"/>
                <a:gd name="T4" fmla="*/ 52 w 109"/>
                <a:gd name="T5" fmla="*/ 209 h 347"/>
                <a:gd name="T6" fmla="*/ 50 w 109"/>
                <a:gd name="T7" fmla="*/ 210 h 347"/>
                <a:gd name="T8" fmla="*/ 69 w 109"/>
                <a:gd name="T9" fmla="*/ 204 h 347"/>
                <a:gd name="T10" fmla="*/ 41 w 109"/>
                <a:gd name="T11" fmla="*/ 200 h 347"/>
                <a:gd name="T12" fmla="*/ 49 w 109"/>
                <a:gd name="T13" fmla="*/ 204 h 347"/>
                <a:gd name="T14" fmla="*/ 57 w 109"/>
                <a:gd name="T15" fmla="*/ 190 h 347"/>
                <a:gd name="T16" fmla="*/ 45 w 109"/>
                <a:gd name="T17" fmla="*/ 147 h 347"/>
                <a:gd name="T18" fmla="*/ 41 w 109"/>
                <a:gd name="T19" fmla="*/ 145 h 347"/>
                <a:gd name="T20" fmla="*/ 45 w 109"/>
                <a:gd name="T21" fmla="*/ 180 h 347"/>
                <a:gd name="T22" fmla="*/ 32 w 109"/>
                <a:gd name="T23" fmla="*/ 185 h 347"/>
                <a:gd name="T24" fmla="*/ 34 w 109"/>
                <a:gd name="T25" fmla="*/ 173 h 347"/>
                <a:gd name="T26" fmla="*/ 77 w 109"/>
                <a:gd name="T27" fmla="*/ 143 h 347"/>
                <a:gd name="T28" fmla="*/ 52 w 109"/>
                <a:gd name="T29" fmla="*/ 142 h 347"/>
                <a:gd name="T30" fmla="*/ 5 w 109"/>
                <a:gd name="T31" fmla="*/ 190 h 347"/>
                <a:gd name="T32" fmla="*/ 36 w 109"/>
                <a:gd name="T33" fmla="*/ 137 h 347"/>
                <a:gd name="T34" fmla="*/ 32 w 109"/>
                <a:gd name="T35" fmla="*/ 199 h 347"/>
                <a:gd name="T36" fmla="*/ 71 w 109"/>
                <a:gd name="T37" fmla="*/ 198 h 347"/>
                <a:gd name="T38" fmla="*/ 89 w 109"/>
                <a:gd name="T39" fmla="*/ 197 h 347"/>
                <a:gd name="T40" fmla="*/ 95 w 109"/>
                <a:gd name="T41" fmla="*/ 291 h 347"/>
                <a:gd name="T42" fmla="*/ 38 w 109"/>
                <a:gd name="T43" fmla="*/ 292 h 347"/>
                <a:gd name="T44" fmla="*/ 43 w 109"/>
                <a:gd name="T45" fmla="*/ 271 h 347"/>
                <a:gd name="T46" fmla="*/ 22 w 109"/>
                <a:gd name="T47" fmla="*/ 235 h 347"/>
                <a:gd name="T48" fmla="*/ 15 w 109"/>
                <a:gd name="T49" fmla="*/ 213 h 347"/>
                <a:gd name="T50" fmla="*/ 52 w 109"/>
                <a:gd name="T51" fmla="*/ 136 h 347"/>
                <a:gd name="T52" fmla="*/ 79 w 109"/>
                <a:gd name="T53" fmla="*/ 124 h 347"/>
                <a:gd name="T54" fmla="*/ 43 w 109"/>
                <a:gd name="T55" fmla="*/ 129 h 347"/>
                <a:gd name="T56" fmla="*/ 51 w 109"/>
                <a:gd name="T57" fmla="*/ 122 h 347"/>
                <a:gd name="T58" fmla="*/ 51 w 109"/>
                <a:gd name="T59" fmla="*/ 115 h 347"/>
                <a:gd name="T60" fmla="*/ 62 w 109"/>
                <a:gd name="T61" fmla="*/ 115 h 347"/>
                <a:gd name="T62" fmla="*/ 60 w 109"/>
                <a:gd name="T63" fmla="*/ 110 h 347"/>
                <a:gd name="T64" fmla="*/ 60 w 109"/>
                <a:gd name="T65" fmla="*/ 110 h 347"/>
                <a:gd name="T66" fmla="*/ 53 w 109"/>
                <a:gd name="T67" fmla="*/ 72 h 347"/>
                <a:gd name="T68" fmla="*/ 48 w 109"/>
                <a:gd name="T69" fmla="*/ 49 h 347"/>
                <a:gd name="T70" fmla="*/ 69 w 109"/>
                <a:gd name="T71" fmla="*/ 44 h 347"/>
                <a:gd name="T72" fmla="*/ 29 w 109"/>
                <a:gd name="T73" fmla="*/ 18 h 347"/>
                <a:gd name="T74" fmla="*/ 80 w 109"/>
                <a:gd name="T75" fmla="*/ 111 h 347"/>
                <a:gd name="T76" fmla="*/ 82 w 109"/>
                <a:gd name="T77" fmla="*/ 41 h 347"/>
                <a:gd name="T78" fmla="*/ 71 w 109"/>
                <a:gd name="T79" fmla="*/ 40 h 347"/>
                <a:gd name="T80" fmla="*/ 57 w 109"/>
                <a:gd name="T81" fmla="*/ 73 h 347"/>
                <a:gd name="T82" fmla="*/ 54 w 109"/>
                <a:gd name="T83" fmla="*/ 76 h 347"/>
                <a:gd name="T84" fmla="*/ 14 w 109"/>
                <a:gd name="T85" fmla="*/ 51 h 347"/>
                <a:gd name="T86" fmla="*/ 40 w 109"/>
                <a:gd name="T87" fmla="*/ 130 h 347"/>
                <a:gd name="T88" fmla="*/ 32 w 109"/>
                <a:gd name="T89" fmla="*/ 130 h 347"/>
                <a:gd name="T90" fmla="*/ 14 w 109"/>
                <a:gd name="T91" fmla="*/ 222 h 347"/>
                <a:gd name="T92" fmla="*/ 32 w 109"/>
                <a:gd name="T93" fmla="*/ 291 h 347"/>
                <a:gd name="T94" fmla="*/ 29 w 109"/>
                <a:gd name="T95" fmla="*/ 308 h 347"/>
                <a:gd name="T96" fmla="*/ 76 w 109"/>
                <a:gd name="T97" fmla="*/ 317 h 347"/>
                <a:gd name="T98" fmla="*/ 101 w 109"/>
                <a:gd name="T99" fmla="*/ 307 h 347"/>
                <a:gd name="T100" fmla="*/ 84 w 109"/>
                <a:gd name="T101" fmla="*/ 332 h 347"/>
                <a:gd name="T102" fmla="*/ 98 w 109"/>
                <a:gd name="T103" fmla="*/ 347 h 347"/>
                <a:gd name="T104" fmla="*/ 106 w 109"/>
                <a:gd name="T105" fmla="*/ 298 h 347"/>
                <a:gd name="T106" fmla="*/ 106 w 109"/>
                <a:gd name="T107" fmla="*/ 244 h 347"/>
                <a:gd name="T108" fmla="*/ 80 w 109"/>
                <a:gd name="T109" fmla="*/ 151 h 347"/>
                <a:gd name="T110" fmla="*/ 84 w 109"/>
                <a:gd name="T111" fmla="*/ 135 h 347"/>
                <a:gd name="T112" fmla="*/ 83 w 109"/>
                <a:gd name="T113" fmla="*/ 127 h 347"/>
                <a:gd name="T114" fmla="*/ 109 w 109"/>
                <a:gd name="T115" fmla="*/ 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9" h="347">
                  <a:moveTo>
                    <a:pt x="32" y="305"/>
                  </a:moveTo>
                  <a:cubicBezTo>
                    <a:pt x="32" y="305"/>
                    <a:pt x="32" y="305"/>
                    <a:pt x="32" y="305"/>
                  </a:cubicBezTo>
                  <a:cubicBezTo>
                    <a:pt x="31" y="305"/>
                    <a:pt x="31" y="305"/>
                    <a:pt x="30" y="304"/>
                  </a:cubicBezTo>
                  <a:cubicBezTo>
                    <a:pt x="30" y="304"/>
                    <a:pt x="29" y="304"/>
                    <a:pt x="29" y="304"/>
                  </a:cubicBezTo>
                  <a:cubicBezTo>
                    <a:pt x="29" y="303"/>
                    <a:pt x="29" y="303"/>
                    <a:pt x="29" y="303"/>
                  </a:cubicBezTo>
                  <a:cubicBezTo>
                    <a:pt x="29" y="303"/>
                    <a:pt x="30" y="302"/>
                    <a:pt x="30" y="302"/>
                  </a:cubicBezTo>
                  <a:cubicBezTo>
                    <a:pt x="31" y="301"/>
                    <a:pt x="31" y="301"/>
                    <a:pt x="32" y="301"/>
                  </a:cubicBezTo>
                  <a:cubicBezTo>
                    <a:pt x="32" y="302"/>
                    <a:pt x="32" y="304"/>
                    <a:pt x="32" y="305"/>
                  </a:cubicBezTo>
                  <a:moveTo>
                    <a:pt x="103" y="301"/>
                  </a:moveTo>
                  <a:cubicBezTo>
                    <a:pt x="103" y="301"/>
                    <a:pt x="103" y="300"/>
                    <a:pt x="103" y="299"/>
                  </a:cubicBezTo>
                  <a:cubicBezTo>
                    <a:pt x="103" y="299"/>
                    <a:pt x="103" y="299"/>
                    <a:pt x="103" y="299"/>
                  </a:cubicBezTo>
                  <a:cubicBezTo>
                    <a:pt x="103" y="299"/>
                    <a:pt x="103" y="299"/>
                    <a:pt x="103" y="299"/>
                  </a:cubicBezTo>
                  <a:cubicBezTo>
                    <a:pt x="103" y="300"/>
                    <a:pt x="103" y="300"/>
                    <a:pt x="103" y="300"/>
                  </a:cubicBezTo>
                  <a:cubicBezTo>
                    <a:pt x="103" y="300"/>
                    <a:pt x="103" y="301"/>
                    <a:pt x="103" y="301"/>
                  </a:cubicBezTo>
                  <a:cubicBezTo>
                    <a:pt x="103" y="301"/>
                    <a:pt x="103" y="301"/>
                    <a:pt x="103" y="301"/>
                  </a:cubicBezTo>
                  <a:moveTo>
                    <a:pt x="60" y="310"/>
                  </a:moveTo>
                  <a:cubicBezTo>
                    <a:pt x="51" y="310"/>
                    <a:pt x="43" y="310"/>
                    <a:pt x="36" y="307"/>
                  </a:cubicBezTo>
                  <a:cubicBezTo>
                    <a:pt x="36" y="303"/>
                    <a:pt x="36" y="299"/>
                    <a:pt x="36" y="295"/>
                  </a:cubicBezTo>
                  <a:cubicBezTo>
                    <a:pt x="39" y="298"/>
                    <a:pt x="47" y="300"/>
                    <a:pt x="61" y="302"/>
                  </a:cubicBezTo>
                  <a:cubicBezTo>
                    <a:pt x="65" y="302"/>
                    <a:pt x="70" y="302"/>
                    <a:pt x="74" y="302"/>
                  </a:cubicBezTo>
                  <a:cubicBezTo>
                    <a:pt x="77" y="302"/>
                    <a:pt x="80" y="302"/>
                    <a:pt x="83" y="302"/>
                  </a:cubicBezTo>
                  <a:cubicBezTo>
                    <a:pt x="85" y="301"/>
                    <a:pt x="90" y="300"/>
                    <a:pt x="95" y="298"/>
                  </a:cubicBezTo>
                  <a:cubicBezTo>
                    <a:pt x="96" y="298"/>
                    <a:pt x="98" y="297"/>
                    <a:pt x="99" y="296"/>
                  </a:cubicBezTo>
                  <a:cubicBezTo>
                    <a:pt x="99" y="298"/>
                    <a:pt x="99" y="301"/>
                    <a:pt x="99" y="304"/>
                  </a:cubicBezTo>
                  <a:cubicBezTo>
                    <a:pt x="92" y="308"/>
                    <a:pt x="82" y="309"/>
                    <a:pt x="73" y="310"/>
                  </a:cubicBezTo>
                  <a:cubicBezTo>
                    <a:pt x="69" y="310"/>
                    <a:pt x="64" y="310"/>
                    <a:pt x="60" y="310"/>
                  </a:cubicBezTo>
                  <a:cubicBezTo>
                    <a:pt x="60" y="310"/>
                    <a:pt x="60" y="310"/>
                    <a:pt x="60" y="310"/>
                  </a:cubicBezTo>
                  <a:moveTo>
                    <a:pt x="53" y="212"/>
                  </a:moveTo>
                  <a:cubicBezTo>
                    <a:pt x="53" y="212"/>
                    <a:pt x="52" y="212"/>
                    <a:pt x="51" y="212"/>
                  </a:cubicBezTo>
                  <a:cubicBezTo>
                    <a:pt x="51" y="211"/>
                    <a:pt x="52" y="210"/>
                    <a:pt x="52" y="209"/>
                  </a:cubicBezTo>
                  <a:cubicBezTo>
                    <a:pt x="53" y="210"/>
                    <a:pt x="53" y="211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moveTo>
                    <a:pt x="50" y="210"/>
                  </a:moveTo>
                  <a:cubicBezTo>
                    <a:pt x="50" y="209"/>
                    <a:pt x="50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7"/>
                    <a:pt x="49" y="207"/>
                    <a:pt x="50" y="206"/>
                  </a:cubicBezTo>
                  <a:cubicBezTo>
                    <a:pt x="50" y="206"/>
                    <a:pt x="50" y="206"/>
                    <a:pt x="50" y="206"/>
                  </a:cubicBezTo>
                  <a:cubicBezTo>
                    <a:pt x="50" y="207"/>
                    <a:pt x="51" y="207"/>
                    <a:pt x="51" y="208"/>
                  </a:cubicBezTo>
                  <a:cubicBezTo>
                    <a:pt x="51" y="208"/>
                    <a:pt x="50" y="209"/>
                    <a:pt x="50" y="210"/>
                  </a:cubicBezTo>
                  <a:moveTo>
                    <a:pt x="59" y="211"/>
                  </a:move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7" y="210"/>
                    <a:pt x="57" y="209"/>
                  </a:cubicBezTo>
                  <a:cubicBezTo>
                    <a:pt x="56" y="208"/>
                    <a:pt x="55" y="208"/>
                    <a:pt x="55" y="207"/>
                  </a:cubicBezTo>
                  <a:cubicBezTo>
                    <a:pt x="54" y="206"/>
                    <a:pt x="53" y="205"/>
                    <a:pt x="53" y="204"/>
                  </a:cubicBezTo>
                  <a:cubicBezTo>
                    <a:pt x="52" y="204"/>
                    <a:pt x="52" y="204"/>
                    <a:pt x="52" y="204"/>
                  </a:cubicBezTo>
                  <a:cubicBezTo>
                    <a:pt x="53" y="204"/>
                    <a:pt x="53" y="204"/>
                    <a:pt x="53" y="204"/>
                  </a:cubicBezTo>
                  <a:cubicBezTo>
                    <a:pt x="55" y="197"/>
                    <a:pt x="60" y="192"/>
                    <a:pt x="65" y="189"/>
                  </a:cubicBezTo>
                  <a:cubicBezTo>
                    <a:pt x="66" y="192"/>
                    <a:pt x="67" y="196"/>
                    <a:pt x="68" y="199"/>
                  </a:cubicBezTo>
                  <a:cubicBezTo>
                    <a:pt x="68" y="201"/>
                    <a:pt x="69" y="203"/>
                    <a:pt x="69" y="204"/>
                  </a:cubicBezTo>
                  <a:cubicBezTo>
                    <a:pt x="69" y="206"/>
                    <a:pt x="68" y="207"/>
                    <a:pt x="67" y="208"/>
                  </a:cubicBezTo>
                  <a:cubicBezTo>
                    <a:pt x="67" y="209"/>
                    <a:pt x="65" y="210"/>
                    <a:pt x="64" y="210"/>
                  </a:cubicBezTo>
                  <a:cubicBezTo>
                    <a:pt x="62" y="211"/>
                    <a:pt x="60" y="211"/>
                    <a:pt x="59" y="211"/>
                  </a:cubicBezTo>
                  <a:moveTo>
                    <a:pt x="62" y="187"/>
                  </a:moveTo>
                  <a:cubicBezTo>
                    <a:pt x="63" y="185"/>
                    <a:pt x="64" y="183"/>
                    <a:pt x="64" y="181"/>
                  </a:cubicBezTo>
                  <a:cubicBezTo>
                    <a:pt x="64" y="183"/>
                    <a:pt x="64" y="184"/>
                    <a:pt x="65" y="185"/>
                  </a:cubicBezTo>
                  <a:cubicBezTo>
                    <a:pt x="64" y="186"/>
                    <a:pt x="63" y="186"/>
                    <a:pt x="62" y="187"/>
                  </a:cubicBezTo>
                  <a:moveTo>
                    <a:pt x="48" y="206"/>
                  </a:moveTo>
                  <a:cubicBezTo>
                    <a:pt x="47" y="205"/>
                    <a:pt x="47" y="204"/>
                    <a:pt x="46" y="204"/>
                  </a:cubicBezTo>
                  <a:cubicBezTo>
                    <a:pt x="45" y="202"/>
                    <a:pt x="43" y="201"/>
                    <a:pt x="41" y="200"/>
                  </a:cubicBezTo>
                  <a:cubicBezTo>
                    <a:pt x="42" y="194"/>
                    <a:pt x="43" y="189"/>
                    <a:pt x="45" y="184"/>
                  </a:cubicBezTo>
                  <a:cubicBezTo>
                    <a:pt x="47" y="184"/>
                    <a:pt x="48" y="183"/>
                    <a:pt x="49" y="183"/>
                  </a:cubicBezTo>
                  <a:cubicBezTo>
                    <a:pt x="53" y="182"/>
                    <a:pt x="56" y="180"/>
                    <a:pt x="60" y="179"/>
                  </a:cubicBezTo>
                  <a:cubicBezTo>
                    <a:pt x="58" y="183"/>
                    <a:pt x="56" y="187"/>
                    <a:pt x="55" y="192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53" y="195"/>
                    <a:pt x="51" y="199"/>
                    <a:pt x="49" y="203"/>
                  </a:cubicBezTo>
                  <a:cubicBezTo>
                    <a:pt x="49" y="203"/>
                    <a:pt x="49" y="203"/>
                    <a:pt x="49" y="203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48" y="205"/>
                    <a:pt x="48" y="205"/>
                    <a:pt x="48" y="206"/>
                  </a:cubicBezTo>
                  <a:moveTo>
                    <a:pt x="57" y="190"/>
                  </a:moveTo>
                  <a:cubicBezTo>
                    <a:pt x="59" y="186"/>
                    <a:pt x="60" y="182"/>
                    <a:pt x="62" y="178"/>
                  </a:cubicBezTo>
                  <a:cubicBezTo>
                    <a:pt x="63" y="178"/>
                    <a:pt x="63" y="177"/>
                    <a:pt x="64" y="177"/>
                  </a:cubicBezTo>
                  <a:cubicBezTo>
                    <a:pt x="64" y="177"/>
                    <a:pt x="64" y="177"/>
                    <a:pt x="64" y="177"/>
                  </a:cubicBezTo>
                  <a:cubicBezTo>
                    <a:pt x="64" y="178"/>
                    <a:pt x="64" y="178"/>
                    <a:pt x="64" y="178"/>
                  </a:cubicBezTo>
                  <a:cubicBezTo>
                    <a:pt x="63" y="178"/>
                    <a:pt x="63" y="178"/>
                    <a:pt x="63" y="178"/>
                  </a:cubicBezTo>
                  <a:cubicBezTo>
                    <a:pt x="63" y="181"/>
                    <a:pt x="61" y="185"/>
                    <a:pt x="59" y="188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89"/>
                    <a:pt x="58" y="190"/>
                    <a:pt x="57" y="190"/>
                  </a:cubicBezTo>
                  <a:moveTo>
                    <a:pt x="62" y="149"/>
                  </a:moveTo>
                  <a:cubicBezTo>
                    <a:pt x="68" y="149"/>
                    <a:pt x="74" y="148"/>
                    <a:pt x="78" y="147"/>
                  </a:cubicBezTo>
                  <a:cubicBezTo>
                    <a:pt x="78" y="147"/>
                    <a:pt x="78" y="147"/>
                    <a:pt x="78" y="147"/>
                  </a:cubicBezTo>
                  <a:cubicBezTo>
                    <a:pt x="77" y="149"/>
                    <a:pt x="74" y="153"/>
                    <a:pt x="72" y="154"/>
                  </a:cubicBezTo>
                  <a:cubicBezTo>
                    <a:pt x="70" y="156"/>
                    <a:pt x="66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1" y="157"/>
                    <a:pt x="61" y="156"/>
                  </a:cubicBezTo>
                  <a:cubicBezTo>
                    <a:pt x="57" y="156"/>
                    <a:pt x="54" y="155"/>
                    <a:pt x="51" y="153"/>
                  </a:cubicBezTo>
                  <a:cubicBezTo>
                    <a:pt x="48" y="151"/>
                    <a:pt x="46" y="149"/>
                    <a:pt x="45" y="147"/>
                  </a:cubicBezTo>
                  <a:cubicBezTo>
                    <a:pt x="46" y="147"/>
                    <a:pt x="47" y="147"/>
                    <a:pt x="48" y="148"/>
                  </a:cubicBezTo>
                  <a:cubicBezTo>
                    <a:pt x="53" y="148"/>
                    <a:pt x="58" y="149"/>
                    <a:pt x="62" y="149"/>
                  </a:cubicBezTo>
                  <a:moveTo>
                    <a:pt x="30" y="181"/>
                  </a:moveTo>
                  <a:cubicBezTo>
                    <a:pt x="30" y="180"/>
                    <a:pt x="29" y="179"/>
                    <a:pt x="29" y="179"/>
                  </a:cubicBezTo>
                  <a:cubicBezTo>
                    <a:pt x="32" y="174"/>
                    <a:pt x="34" y="166"/>
                    <a:pt x="37" y="159"/>
                  </a:cubicBezTo>
                  <a:cubicBezTo>
                    <a:pt x="38" y="155"/>
                    <a:pt x="39" y="151"/>
                    <a:pt x="40" y="148"/>
                  </a:cubicBezTo>
                  <a:cubicBezTo>
                    <a:pt x="40" y="147"/>
                    <a:pt x="40" y="145"/>
                    <a:pt x="40" y="144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41" y="144"/>
                    <a:pt x="41" y="144"/>
                    <a:pt x="41" y="144"/>
                  </a:cubicBezTo>
                  <a:cubicBezTo>
                    <a:pt x="41" y="145"/>
                    <a:pt x="41" y="145"/>
                    <a:pt x="41" y="145"/>
                  </a:cubicBezTo>
                  <a:cubicBezTo>
                    <a:pt x="41" y="150"/>
                    <a:pt x="45" y="153"/>
                    <a:pt x="49" y="156"/>
                  </a:cubicBezTo>
                  <a:cubicBezTo>
                    <a:pt x="52" y="158"/>
                    <a:pt x="56" y="160"/>
                    <a:pt x="60" y="160"/>
                  </a:cubicBezTo>
                  <a:cubicBezTo>
                    <a:pt x="61" y="160"/>
                    <a:pt x="62" y="160"/>
                    <a:pt x="62" y="160"/>
                  </a:cubicBezTo>
                  <a:cubicBezTo>
                    <a:pt x="65" y="160"/>
                    <a:pt x="67" y="160"/>
                    <a:pt x="70" y="159"/>
                  </a:cubicBezTo>
                  <a:cubicBezTo>
                    <a:pt x="68" y="161"/>
                    <a:pt x="66" y="164"/>
                    <a:pt x="65" y="168"/>
                  </a:cubicBezTo>
                  <a:cubicBezTo>
                    <a:pt x="65" y="170"/>
                    <a:pt x="64" y="171"/>
                    <a:pt x="64" y="173"/>
                  </a:cubicBezTo>
                  <a:cubicBezTo>
                    <a:pt x="64" y="173"/>
                    <a:pt x="64" y="173"/>
                    <a:pt x="64" y="173"/>
                  </a:cubicBezTo>
                  <a:cubicBezTo>
                    <a:pt x="59" y="175"/>
                    <a:pt x="53" y="177"/>
                    <a:pt x="48" y="180"/>
                  </a:cubicBezTo>
                  <a:cubicBezTo>
                    <a:pt x="47" y="180"/>
                    <a:pt x="46" y="180"/>
                    <a:pt x="45" y="180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4" y="180"/>
                    <a:pt x="44" y="180"/>
                    <a:pt x="44" y="180"/>
                  </a:cubicBezTo>
                  <a:cubicBezTo>
                    <a:pt x="43" y="180"/>
                    <a:pt x="43" y="180"/>
                    <a:pt x="43" y="180"/>
                  </a:cubicBezTo>
                  <a:cubicBezTo>
                    <a:pt x="42" y="182"/>
                    <a:pt x="42" y="182"/>
                    <a:pt x="42" y="182"/>
                  </a:cubicBezTo>
                  <a:cubicBezTo>
                    <a:pt x="40" y="187"/>
                    <a:pt x="39" y="193"/>
                    <a:pt x="38" y="198"/>
                  </a:cubicBezTo>
                  <a:cubicBezTo>
                    <a:pt x="37" y="198"/>
                    <a:pt x="37" y="198"/>
                    <a:pt x="37" y="198"/>
                  </a:cubicBezTo>
                  <a:cubicBezTo>
                    <a:pt x="36" y="198"/>
                    <a:pt x="35" y="197"/>
                    <a:pt x="35" y="197"/>
                  </a:cubicBezTo>
                  <a:cubicBezTo>
                    <a:pt x="34" y="196"/>
                    <a:pt x="34" y="195"/>
                    <a:pt x="34" y="194"/>
                  </a:cubicBezTo>
                  <a:cubicBezTo>
                    <a:pt x="33" y="191"/>
                    <a:pt x="32" y="189"/>
                    <a:pt x="32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3"/>
                    <a:pt x="36" y="177"/>
                    <a:pt x="37" y="174"/>
                  </a:cubicBezTo>
                  <a:cubicBezTo>
                    <a:pt x="37" y="173"/>
                    <a:pt x="37" y="173"/>
                    <a:pt x="37" y="173"/>
                  </a:cubicBezTo>
                  <a:cubicBezTo>
                    <a:pt x="38" y="173"/>
                    <a:pt x="38" y="172"/>
                    <a:pt x="39" y="172"/>
                  </a:cubicBezTo>
                  <a:cubicBezTo>
                    <a:pt x="42" y="170"/>
                    <a:pt x="45" y="169"/>
                    <a:pt x="47" y="167"/>
                  </a:cubicBezTo>
                  <a:cubicBezTo>
                    <a:pt x="50" y="166"/>
                    <a:pt x="53" y="164"/>
                    <a:pt x="56" y="162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1" y="161"/>
                    <a:pt x="49" y="163"/>
                    <a:pt x="46" y="164"/>
                  </a:cubicBezTo>
                  <a:cubicBezTo>
                    <a:pt x="43" y="165"/>
                    <a:pt x="40" y="167"/>
                    <a:pt x="37" y="169"/>
                  </a:cubicBezTo>
                  <a:cubicBezTo>
                    <a:pt x="36" y="169"/>
                    <a:pt x="35" y="170"/>
                    <a:pt x="35" y="171"/>
                  </a:cubicBezTo>
                  <a:cubicBezTo>
                    <a:pt x="34" y="171"/>
                    <a:pt x="34" y="172"/>
                    <a:pt x="34" y="173"/>
                  </a:cubicBezTo>
                  <a:cubicBezTo>
                    <a:pt x="33" y="174"/>
                    <a:pt x="31" y="178"/>
                    <a:pt x="30" y="181"/>
                  </a:cubicBezTo>
                  <a:moveTo>
                    <a:pt x="62" y="145"/>
                  </a:moveTo>
                  <a:cubicBezTo>
                    <a:pt x="61" y="145"/>
                    <a:pt x="60" y="145"/>
                    <a:pt x="59" y="145"/>
                  </a:cubicBezTo>
                  <a:cubicBezTo>
                    <a:pt x="66" y="144"/>
                    <a:pt x="72" y="143"/>
                    <a:pt x="79" y="141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79" y="143"/>
                  </a:cubicBezTo>
                  <a:cubicBezTo>
                    <a:pt x="79" y="143"/>
                    <a:pt x="78" y="143"/>
                    <a:pt x="77" y="143"/>
                  </a:cubicBezTo>
                  <a:cubicBezTo>
                    <a:pt x="73" y="145"/>
                    <a:pt x="68" y="145"/>
                    <a:pt x="62" y="145"/>
                  </a:cubicBezTo>
                  <a:moveTo>
                    <a:pt x="40" y="138"/>
                  </a:moveTo>
                  <a:cubicBezTo>
                    <a:pt x="40" y="137"/>
                    <a:pt x="40" y="137"/>
                    <a:pt x="40" y="137"/>
                  </a:cubicBezTo>
                  <a:cubicBezTo>
                    <a:pt x="40" y="138"/>
                    <a:pt x="40" y="138"/>
                    <a:pt x="40" y="138"/>
                  </a:cubicBezTo>
                  <a:cubicBezTo>
                    <a:pt x="40" y="138"/>
                    <a:pt x="40" y="138"/>
                    <a:pt x="40" y="138"/>
                  </a:cubicBezTo>
                  <a:moveTo>
                    <a:pt x="52" y="140"/>
                  </a:moveTo>
                  <a:cubicBezTo>
                    <a:pt x="56" y="140"/>
                    <a:pt x="61" y="139"/>
                    <a:pt x="66" y="139"/>
                  </a:cubicBezTo>
                  <a:cubicBezTo>
                    <a:pt x="70" y="138"/>
                    <a:pt x="75" y="138"/>
                    <a:pt x="79" y="137"/>
                  </a:cubicBezTo>
                  <a:cubicBezTo>
                    <a:pt x="79" y="137"/>
                    <a:pt x="79" y="137"/>
                    <a:pt x="79" y="137"/>
                  </a:cubicBezTo>
                  <a:cubicBezTo>
                    <a:pt x="70" y="140"/>
                    <a:pt x="61" y="142"/>
                    <a:pt x="52" y="142"/>
                  </a:cubicBezTo>
                  <a:cubicBezTo>
                    <a:pt x="52" y="142"/>
                    <a:pt x="52" y="142"/>
                    <a:pt x="52" y="142"/>
                  </a:cubicBezTo>
                  <a:cubicBezTo>
                    <a:pt x="49" y="142"/>
                    <a:pt x="47" y="142"/>
                    <a:pt x="44" y="141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3" y="141"/>
                    <a:pt x="43" y="141"/>
                    <a:pt x="43" y="141"/>
                  </a:cubicBezTo>
                  <a:cubicBezTo>
                    <a:pt x="43" y="140"/>
                    <a:pt x="43" y="139"/>
                    <a:pt x="43" y="139"/>
                  </a:cubicBezTo>
                  <a:cubicBezTo>
                    <a:pt x="46" y="140"/>
                    <a:pt x="49" y="140"/>
                    <a:pt x="52" y="140"/>
                  </a:cubicBezTo>
                  <a:moveTo>
                    <a:pt x="15" y="213"/>
                  </a:moveTo>
                  <a:cubicBezTo>
                    <a:pt x="14" y="210"/>
                    <a:pt x="12" y="206"/>
                    <a:pt x="10" y="202"/>
                  </a:cubicBezTo>
                  <a:cubicBezTo>
                    <a:pt x="8" y="198"/>
                    <a:pt x="6" y="194"/>
                    <a:pt x="5" y="190"/>
                  </a:cubicBezTo>
                  <a:cubicBezTo>
                    <a:pt x="4" y="188"/>
                    <a:pt x="4" y="186"/>
                    <a:pt x="4" y="185"/>
                  </a:cubicBezTo>
                  <a:cubicBezTo>
                    <a:pt x="4" y="184"/>
                    <a:pt x="4" y="183"/>
                    <a:pt x="4" y="183"/>
                  </a:cubicBezTo>
                  <a:cubicBezTo>
                    <a:pt x="4" y="182"/>
                    <a:pt x="5" y="181"/>
                    <a:pt x="5" y="180"/>
                  </a:cubicBezTo>
                  <a:cubicBezTo>
                    <a:pt x="6" y="179"/>
                    <a:pt x="7" y="178"/>
                    <a:pt x="7" y="177"/>
                  </a:cubicBezTo>
                  <a:cubicBezTo>
                    <a:pt x="14" y="163"/>
                    <a:pt x="18" y="152"/>
                    <a:pt x="25" y="138"/>
                  </a:cubicBezTo>
                  <a:cubicBezTo>
                    <a:pt x="25" y="137"/>
                    <a:pt x="27" y="136"/>
                    <a:pt x="28" y="135"/>
                  </a:cubicBezTo>
                  <a:cubicBezTo>
                    <a:pt x="29" y="134"/>
                    <a:pt x="31" y="134"/>
                    <a:pt x="32" y="134"/>
                  </a:cubicBezTo>
                  <a:cubicBezTo>
                    <a:pt x="32" y="134"/>
                    <a:pt x="32" y="134"/>
                    <a:pt x="32" y="134"/>
                  </a:cubicBezTo>
                  <a:cubicBezTo>
                    <a:pt x="33" y="134"/>
                    <a:pt x="33" y="134"/>
                    <a:pt x="33" y="134"/>
                  </a:cubicBezTo>
                  <a:cubicBezTo>
                    <a:pt x="34" y="134"/>
                    <a:pt x="35" y="136"/>
                    <a:pt x="36" y="137"/>
                  </a:cubicBezTo>
                  <a:cubicBezTo>
                    <a:pt x="37" y="138"/>
                    <a:pt x="37" y="140"/>
                    <a:pt x="37" y="142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7" y="142"/>
                    <a:pt x="37" y="143"/>
                    <a:pt x="37" y="144"/>
                  </a:cubicBezTo>
                  <a:cubicBezTo>
                    <a:pt x="36" y="147"/>
                    <a:pt x="35" y="154"/>
                    <a:pt x="32" y="161"/>
                  </a:cubicBezTo>
                  <a:cubicBezTo>
                    <a:pt x="30" y="168"/>
                    <a:pt x="28" y="174"/>
                    <a:pt x="25" y="178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7" y="182"/>
                    <a:pt x="28" y="184"/>
                    <a:pt x="28" y="187"/>
                  </a:cubicBezTo>
                  <a:cubicBezTo>
                    <a:pt x="29" y="189"/>
                    <a:pt x="29" y="192"/>
                    <a:pt x="30" y="195"/>
                  </a:cubicBezTo>
                  <a:cubicBezTo>
                    <a:pt x="30" y="196"/>
                    <a:pt x="31" y="198"/>
                    <a:pt x="32" y="199"/>
                  </a:cubicBezTo>
                  <a:cubicBezTo>
                    <a:pt x="33" y="201"/>
                    <a:pt x="35" y="201"/>
                    <a:pt x="36" y="202"/>
                  </a:cubicBezTo>
                  <a:cubicBezTo>
                    <a:pt x="39" y="202"/>
                    <a:pt x="42" y="204"/>
                    <a:pt x="44" y="206"/>
                  </a:cubicBezTo>
                  <a:cubicBezTo>
                    <a:pt x="46" y="208"/>
                    <a:pt x="47" y="211"/>
                    <a:pt x="47" y="213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50" y="215"/>
                    <a:pt x="52" y="215"/>
                    <a:pt x="53" y="215"/>
                  </a:cubicBezTo>
                  <a:cubicBezTo>
                    <a:pt x="57" y="215"/>
                    <a:pt x="61" y="215"/>
                    <a:pt x="65" y="213"/>
                  </a:cubicBezTo>
                  <a:cubicBezTo>
                    <a:pt x="67" y="213"/>
                    <a:pt x="68" y="212"/>
                    <a:pt x="70" y="211"/>
                  </a:cubicBezTo>
                  <a:cubicBezTo>
                    <a:pt x="72" y="209"/>
                    <a:pt x="72" y="207"/>
                    <a:pt x="72" y="204"/>
                  </a:cubicBezTo>
                  <a:cubicBezTo>
                    <a:pt x="72" y="202"/>
                    <a:pt x="72" y="200"/>
                    <a:pt x="71" y="198"/>
                  </a:cubicBezTo>
                  <a:cubicBezTo>
                    <a:pt x="70" y="191"/>
                    <a:pt x="67" y="184"/>
                    <a:pt x="67" y="177"/>
                  </a:cubicBezTo>
                  <a:cubicBezTo>
                    <a:pt x="67" y="175"/>
                    <a:pt x="68" y="172"/>
                    <a:pt x="69" y="169"/>
                  </a:cubicBezTo>
                  <a:cubicBezTo>
                    <a:pt x="70" y="165"/>
                    <a:pt x="72" y="162"/>
                    <a:pt x="74" y="160"/>
                  </a:cubicBezTo>
                  <a:cubicBezTo>
                    <a:pt x="76" y="158"/>
                    <a:pt x="77" y="158"/>
                    <a:pt x="79" y="158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1" y="158"/>
                    <a:pt x="82" y="158"/>
                    <a:pt x="83" y="159"/>
                  </a:cubicBezTo>
                  <a:cubicBezTo>
                    <a:pt x="84" y="160"/>
                    <a:pt x="85" y="161"/>
                    <a:pt x="85" y="162"/>
                  </a:cubicBezTo>
                  <a:cubicBezTo>
                    <a:pt x="85" y="162"/>
                    <a:pt x="85" y="162"/>
                    <a:pt x="85" y="162"/>
                  </a:cubicBezTo>
                  <a:cubicBezTo>
                    <a:pt x="85" y="164"/>
                    <a:pt x="85" y="166"/>
                    <a:pt x="85" y="169"/>
                  </a:cubicBezTo>
                  <a:cubicBezTo>
                    <a:pt x="85" y="178"/>
                    <a:pt x="86" y="188"/>
                    <a:pt x="89" y="197"/>
                  </a:cubicBezTo>
                  <a:cubicBezTo>
                    <a:pt x="94" y="213"/>
                    <a:pt x="98" y="220"/>
                    <a:pt x="102" y="235"/>
                  </a:cubicBezTo>
                  <a:cubicBezTo>
                    <a:pt x="102" y="239"/>
                    <a:pt x="103" y="241"/>
                    <a:pt x="103" y="244"/>
                  </a:cubicBezTo>
                  <a:cubicBezTo>
                    <a:pt x="103" y="250"/>
                    <a:pt x="101" y="255"/>
                    <a:pt x="98" y="259"/>
                  </a:cubicBezTo>
                  <a:cubicBezTo>
                    <a:pt x="96" y="263"/>
                    <a:pt x="93" y="267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5"/>
                    <a:pt x="92" y="278"/>
                    <a:pt x="92" y="281"/>
                  </a:cubicBezTo>
                  <a:cubicBezTo>
                    <a:pt x="91" y="281"/>
                    <a:pt x="91" y="282"/>
                    <a:pt x="91" y="283"/>
                  </a:cubicBezTo>
                  <a:cubicBezTo>
                    <a:pt x="92" y="283"/>
                    <a:pt x="92" y="283"/>
                    <a:pt x="92" y="283"/>
                  </a:cubicBezTo>
                  <a:cubicBezTo>
                    <a:pt x="91" y="286"/>
                    <a:pt x="91" y="288"/>
                    <a:pt x="91" y="291"/>
                  </a:cubicBezTo>
                  <a:cubicBezTo>
                    <a:pt x="95" y="291"/>
                    <a:pt x="95" y="291"/>
                    <a:pt x="95" y="291"/>
                  </a:cubicBezTo>
                  <a:cubicBezTo>
                    <a:pt x="95" y="289"/>
                    <a:pt x="95" y="286"/>
                    <a:pt x="95" y="284"/>
                  </a:cubicBezTo>
                  <a:cubicBezTo>
                    <a:pt x="97" y="284"/>
                    <a:pt x="98" y="285"/>
                    <a:pt x="99" y="286"/>
                  </a:cubicBezTo>
                  <a:cubicBezTo>
                    <a:pt x="100" y="287"/>
                    <a:pt x="100" y="288"/>
                    <a:pt x="100" y="289"/>
                  </a:cubicBezTo>
                  <a:cubicBezTo>
                    <a:pt x="100" y="290"/>
                    <a:pt x="99" y="291"/>
                    <a:pt x="98" y="292"/>
                  </a:cubicBezTo>
                  <a:cubicBezTo>
                    <a:pt x="96" y="294"/>
                    <a:pt x="93" y="295"/>
                    <a:pt x="90" y="296"/>
                  </a:cubicBezTo>
                  <a:cubicBezTo>
                    <a:pt x="87" y="297"/>
                    <a:pt x="84" y="298"/>
                    <a:pt x="82" y="298"/>
                  </a:cubicBezTo>
                  <a:cubicBezTo>
                    <a:pt x="79" y="299"/>
                    <a:pt x="77" y="299"/>
                    <a:pt x="74" y="299"/>
                  </a:cubicBezTo>
                  <a:cubicBezTo>
                    <a:pt x="74" y="299"/>
                    <a:pt x="74" y="299"/>
                    <a:pt x="74" y="299"/>
                  </a:cubicBezTo>
                  <a:cubicBezTo>
                    <a:pt x="70" y="299"/>
                    <a:pt x="66" y="298"/>
                    <a:pt x="61" y="298"/>
                  </a:cubicBezTo>
                  <a:cubicBezTo>
                    <a:pt x="48" y="297"/>
                    <a:pt x="41" y="294"/>
                    <a:pt x="38" y="292"/>
                  </a:cubicBezTo>
                  <a:cubicBezTo>
                    <a:pt x="37" y="292"/>
                    <a:pt x="36" y="291"/>
                    <a:pt x="36" y="290"/>
                  </a:cubicBezTo>
                  <a:cubicBezTo>
                    <a:pt x="36" y="290"/>
                    <a:pt x="36" y="289"/>
                    <a:pt x="36" y="288"/>
                  </a:cubicBezTo>
                  <a:cubicBezTo>
                    <a:pt x="36" y="288"/>
                    <a:pt x="36" y="288"/>
                    <a:pt x="36" y="288"/>
                  </a:cubicBezTo>
                  <a:cubicBezTo>
                    <a:pt x="36" y="287"/>
                    <a:pt x="36" y="287"/>
                    <a:pt x="36" y="287"/>
                  </a:cubicBezTo>
                  <a:cubicBezTo>
                    <a:pt x="37" y="287"/>
                    <a:pt x="38" y="286"/>
                    <a:pt x="40" y="285"/>
                  </a:cubicBezTo>
                  <a:cubicBezTo>
                    <a:pt x="40" y="286"/>
                    <a:pt x="40" y="286"/>
                    <a:pt x="40" y="286"/>
                  </a:cubicBezTo>
                  <a:cubicBezTo>
                    <a:pt x="40" y="288"/>
                    <a:pt x="40" y="289"/>
                    <a:pt x="40" y="291"/>
                  </a:cubicBezTo>
                  <a:cubicBezTo>
                    <a:pt x="44" y="291"/>
                    <a:pt x="44" y="291"/>
                    <a:pt x="44" y="291"/>
                  </a:cubicBezTo>
                  <a:cubicBezTo>
                    <a:pt x="44" y="290"/>
                    <a:pt x="44" y="288"/>
                    <a:pt x="44" y="286"/>
                  </a:cubicBezTo>
                  <a:cubicBezTo>
                    <a:pt x="44" y="281"/>
                    <a:pt x="44" y="276"/>
                    <a:pt x="43" y="271"/>
                  </a:cubicBezTo>
                  <a:cubicBezTo>
                    <a:pt x="43" y="271"/>
                    <a:pt x="43" y="271"/>
                    <a:pt x="43" y="271"/>
                  </a:cubicBezTo>
                  <a:cubicBezTo>
                    <a:pt x="40" y="272"/>
                    <a:pt x="40" y="272"/>
                    <a:pt x="40" y="272"/>
                  </a:cubicBezTo>
                  <a:cubicBezTo>
                    <a:pt x="43" y="271"/>
                    <a:pt x="43" y="271"/>
                    <a:pt x="43" y="271"/>
                  </a:cubicBezTo>
                  <a:cubicBezTo>
                    <a:pt x="43" y="271"/>
                    <a:pt x="43" y="271"/>
                    <a:pt x="43" y="271"/>
                  </a:cubicBezTo>
                  <a:cubicBezTo>
                    <a:pt x="38" y="264"/>
                    <a:pt x="34" y="257"/>
                    <a:pt x="30" y="251"/>
                  </a:cubicBezTo>
                  <a:cubicBezTo>
                    <a:pt x="26" y="245"/>
                    <a:pt x="24" y="241"/>
                    <a:pt x="23" y="239"/>
                  </a:cubicBezTo>
                  <a:cubicBezTo>
                    <a:pt x="21" y="237"/>
                    <a:pt x="21" y="235"/>
                    <a:pt x="20" y="232"/>
                  </a:cubicBezTo>
                  <a:cubicBezTo>
                    <a:pt x="20" y="233"/>
                    <a:pt x="21" y="234"/>
                    <a:pt x="21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2" y="235"/>
                    <a:pt x="22" y="235"/>
                    <a:pt x="22" y="235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5" y="234"/>
                    <a:pt x="25" y="234"/>
                    <a:pt x="25" y="234"/>
                  </a:cubicBezTo>
                  <a:cubicBezTo>
                    <a:pt x="24" y="234"/>
                    <a:pt x="24" y="234"/>
                    <a:pt x="24" y="234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1" y="226"/>
                    <a:pt x="18" y="220"/>
                    <a:pt x="15" y="214"/>
                  </a:cubicBezTo>
                  <a:cubicBezTo>
                    <a:pt x="15" y="213"/>
                    <a:pt x="15" y="213"/>
                    <a:pt x="15" y="213"/>
                  </a:cubicBezTo>
                  <a:cubicBezTo>
                    <a:pt x="15" y="213"/>
                    <a:pt x="15" y="213"/>
                    <a:pt x="15" y="213"/>
                  </a:cubicBezTo>
                  <a:moveTo>
                    <a:pt x="44" y="133"/>
                  </a:move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57" y="133"/>
                    <a:pt x="68" y="131"/>
                    <a:pt x="80" y="129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1"/>
                    <a:pt x="78" y="132"/>
                    <a:pt x="78" y="133"/>
                  </a:cubicBezTo>
                  <a:cubicBezTo>
                    <a:pt x="78" y="133"/>
                    <a:pt x="78" y="133"/>
                    <a:pt x="78" y="133"/>
                  </a:cubicBezTo>
                  <a:cubicBezTo>
                    <a:pt x="74" y="134"/>
                    <a:pt x="70" y="135"/>
                    <a:pt x="65" y="135"/>
                  </a:cubicBezTo>
                  <a:cubicBezTo>
                    <a:pt x="61" y="136"/>
                    <a:pt x="56" y="136"/>
                    <a:pt x="52" y="136"/>
                  </a:cubicBezTo>
                  <a:cubicBezTo>
                    <a:pt x="52" y="136"/>
                    <a:pt x="52" y="136"/>
                    <a:pt x="52" y="136"/>
                  </a:cubicBezTo>
                  <a:cubicBezTo>
                    <a:pt x="52" y="136"/>
                    <a:pt x="52" y="136"/>
                    <a:pt x="52" y="136"/>
                  </a:cubicBezTo>
                  <a:cubicBezTo>
                    <a:pt x="49" y="136"/>
                    <a:pt x="46" y="136"/>
                    <a:pt x="44" y="135"/>
                  </a:cubicBezTo>
                  <a:cubicBezTo>
                    <a:pt x="44" y="135"/>
                    <a:pt x="44" y="135"/>
                    <a:pt x="44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4"/>
                    <a:pt x="43" y="134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moveTo>
                    <a:pt x="48" y="126"/>
                  </a:moveTo>
                  <a:cubicBezTo>
                    <a:pt x="49" y="126"/>
                    <a:pt x="50" y="126"/>
                    <a:pt x="51" y="125"/>
                  </a:cubicBezTo>
                  <a:cubicBezTo>
                    <a:pt x="60" y="125"/>
                    <a:pt x="70" y="124"/>
                    <a:pt x="79" y="124"/>
                  </a:cubicBezTo>
                  <a:cubicBezTo>
                    <a:pt x="79" y="124"/>
                    <a:pt x="79" y="124"/>
                    <a:pt x="79" y="124"/>
                  </a:cubicBezTo>
                  <a:cubicBezTo>
                    <a:pt x="79" y="125"/>
                    <a:pt x="79" y="125"/>
                    <a:pt x="78" y="125"/>
                  </a:cubicBezTo>
                  <a:cubicBezTo>
                    <a:pt x="78" y="126"/>
                    <a:pt x="78" y="126"/>
                    <a:pt x="78" y="126"/>
                  </a:cubicBezTo>
                  <a:cubicBezTo>
                    <a:pt x="78" y="126"/>
                    <a:pt x="78" y="126"/>
                    <a:pt x="78" y="126"/>
                  </a:cubicBezTo>
                  <a:cubicBezTo>
                    <a:pt x="67" y="127"/>
                    <a:pt x="56" y="129"/>
                    <a:pt x="45" y="130"/>
                  </a:cubicBezTo>
                  <a:cubicBezTo>
                    <a:pt x="45" y="130"/>
                    <a:pt x="45" y="130"/>
                    <a:pt x="45" y="130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8"/>
                    <a:pt x="43" y="128"/>
                  </a:cubicBezTo>
                  <a:cubicBezTo>
                    <a:pt x="43" y="127"/>
                    <a:pt x="43" y="126"/>
                    <a:pt x="43" y="125"/>
                  </a:cubicBezTo>
                  <a:cubicBezTo>
                    <a:pt x="44" y="125"/>
                    <a:pt x="46" y="126"/>
                    <a:pt x="48" y="126"/>
                  </a:cubicBezTo>
                  <a:moveTo>
                    <a:pt x="62" y="119"/>
                  </a:moveTo>
                  <a:cubicBezTo>
                    <a:pt x="66" y="119"/>
                    <a:pt x="69" y="119"/>
                    <a:pt x="73" y="118"/>
                  </a:cubicBezTo>
                  <a:cubicBezTo>
                    <a:pt x="75" y="118"/>
                    <a:pt x="77" y="118"/>
                    <a:pt x="79" y="117"/>
                  </a:cubicBezTo>
                  <a:cubicBezTo>
                    <a:pt x="79" y="118"/>
                    <a:pt x="79" y="119"/>
                    <a:pt x="79" y="120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70" y="121"/>
                    <a:pt x="60" y="121"/>
                    <a:pt x="51" y="122"/>
                  </a:cubicBezTo>
                  <a:cubicBezTo>
                    <a:pt x="50" y="122"/>
                    <a:pt x="49" y="122"/>
                    <a:pt x="48" y="122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6" y="122"/>
                    <a:pt x="44" y="122"/>
                    <a:pt x="42" y="121"/>
                  </a:cubicBezTo>
                  <a:cubicBezTo>
                    <a:pt x="42" y="121"/>
                    <a:pt x="42" y="120"/>
                    <a:pt x="42" y="120"/>
                  </a:cubicBezTo>
                  <a:cubicBezTo>
                    <a:pt x="42" y="119"/>
                    <a:pt x="42" y="119"/>
                    <a:pt x="42" y="118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9" y="118"/>
                    <a:pt x="56" y="119"/>
                    <a:pt x="62" y="119"/>
                  </a:cubicBezTo>
                  <a:moveTo>
                    <a:pt x="57" y="115"/>
                  </a:moveTo>
                  <a:cubicBezTo>
                    <a:pt x="55" y="115"/>
                    <a:pt x="53" y="115"/>
                    <a:pt x="51" y="115"/>
                  </a:cubicBezTo>
                  <a:cubicBezTo>
                    <a:pt x="53" y="114"/>
                    <a:pt x="55" y="114"/>
                    <a:pt x="57" y="114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57" y="115"/>
                    <a:pt x="57" y="115"/>
                    <a:pt x="57" y="115"/>
                  </a:cubicBezTo>
                  <a:moveTo>
                    <a:pt x="70" y="115"/>
                  </a:move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3" y="114"/>
                    <a:pt x="75" y="114"/>
                    <a:pt x="77" y="114"/>
                  </a:cubicBezTo>
                  <a:cubicBezTo>
                    <a:pt x="75" y="115"/>
                    <a:pt x="74" y="115"/>
                    <a:pt x="72" y="115"/>
                  </a:cubicBezTo>
                  <a:cubicBezTo>
                    <a:pt x="72" y="115"/>
                    <a:pt x="71" y="115"/>
                    <a:pt x="70" y="115"/>
                  </a:cubicBezTo>
                  <a:moveTo>
                    <a:pt x="62" y="115"/>
                  </a:moveTo>
                  <a:cubicBezTo>
                    <a:pt x="62" y="115"/>
                    <a:pt x="61" y="115"/>
                    <a:pt x="60" y="115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60" y="114"/>
                    <a:pt x="60" y="114"/>
                    <a:pt x="60" y="114"/>
                  </a:cubicBezTo>
                  <a:cubicBezTo>
                    <a:pt x="61" y="113"/>
                    <a:pt x="62" y="113"/>
                    <a:pt x="63" y="113"/>
                  </a:cubicBezTo>
                  <a:cubicBezTo>
                    <a:pt x="63" y="113"/>
                    <a:pt x="63" y="113"/>
                    <a:pt x="63" y="113"/>
                  </a:cubicBezTo>
                  <a:cubicBezTo>
                    <a:pt x="65" y="113"/>
                    <a:pt x="66" y="114"/>
                    <a:pt x="67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6" y="115"/>
                    <a:pt x="64" y="115"/>
                    <a:pt x="62" y="115"/>
                  </a:cubicBezTo>
                  <a:moveTo>
                    <a:pt x="60" y="110"/>
                  </a:moveTo>
                  <a:cubicBezTo>
                    <a:pt x="60" y="99"/>
                    <a:pt x="59" y="88"/>
                    <a:pt x="58" y="77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60" y="76"/>
                    <a:pt x="62" y="75"/>
                    <a:pt x="63" y="74"/>
                  </a:cubicBezTo>
                  <a:cubicBezTo>
                    <a:pt x="63" y="73"/>
                    <a:pt x="63" y="73"/>
                    <a:pt x="64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5" y="74"/>
                    <a:pt x="67" y="74"/>
                    <a:pt x="69" y="75"/>
                  </a:cubicBezTo>
                  <a:cubicBezTo>
                    <a:pt x="67" y="84"/>
                    <a:pt x="67" y="94"/>
                    <a:pt x="67" y="103"/>
                  </a:cubicBezTo>
                  <a:cubicBezTo>
                    <a:pt x="67" y="105"/>
                    <a:pt x="67" y="108"/>
                    <a:pt x="67" y="110"/>
                  </a:cubicBezTo>
                  <a:cubicBezTo>
                    <a:pt x="66" y="110"/>
                    <a:pt x="65" y="110"/>
                    <a:pt x="63" y="110"/>
                  </a:cubicBezTo>
                  <a:cubicBezTo>
                    <a:pt x="62" y="110"/>
                    <a:pt x="61" y="110"/>
                    <a:pt x="60" y="110"/>
                  </a:cubicBezTo>
                  <a:moveTo>
                    <a:pt x="74" y="70"/>
                  </a:moveTo>
                  <a:cubicBezTo>
                    <a:pt x="75" y="62"/>
                    <a:pt x="77" y="55"/>
                    <a:pt x="80" y="47"/>
                  </a:cubicBezTo>
                  <a:cubicBezTo>
                    <a:pt x="80" y="46"/>
                    <a:pt x="81" y="45"/>
                    <a:pt x="81" y="44"/>
                  </a:cubicBezTo>
                  <a:cubicBezTo>
                    <a:pt x="82" y="44"/>
                    <a:pt x="82" y="44"/>
                    <a:pt x="82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5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3" y="52"/>
                    <a:pt x="81" y="59"/>
                    <a:pt x="78" y="65"/>
                  </a:cubicBezTo>
                  <a:cubicBezTo>
                    <a:pt x="77" y="67"/>
                    <a:pt x="75" y="69"/>
                    <a:pt x="74" y="70"/>
                  </a:cubicBezTo>
                  <a:moveTo>
                    <a:pt x="53" y="72"/>
                  </a:moveTo>
                  <a:cubicBezTo>
                    <a:pt x="53" y="71"/>
                    <a:pt x="52" y="71"/>
                    <a:pt x="51" y="71"/>
                  </a:cubicBezTo>
                  <a:cubicBezTo>
                    <a:pt x="46" y="66"/>
                    <a:pt x="42" y="60"/>
                    <a:pt x="38" y="54"/>
                  </a:cubicBezTo>
                  <a:cubicBezTo>
                    <a:pt x="37" y="52"/>
                    <a:pt x="36" y="50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6"/>
                    <a:pt x="37" y="44"/>
                    <a:pt x="39" y="43"/>
                  </a:cubicBezTo>
                  <a:cubicBezTo>
                    <a:pt x="40" y="43"/>
                    <a:pt x="41" y="42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3" y="42"/>
                    <a:pt x="43" y="43"/>
                    <a:pt x="44" y="43"/>
                  </a:cubicBezTo>
                  <a:cubicBezTo>
                    <a:pt x="46" y="44"/>
                    <a:pt x="47" y="46"/>
                    <a:pt x="48" y="49"/>
                  </a:cubicBezTo>
                  <a:cubicBezTo>
                    <a:pt x="50" y="57"/>
                    <a:pt x="52" y="64"/>
                    <a:pt x="53" y="72"/>
                  </a:cubicBezTo>
                  <a:moveTo>
                    <a:pt x="64" y="63"/>
                  </a:moveTo>
                  <a:cubicBezTo>
                    <a:pt x="63" y="60"/>
                    <a:pt x="63" y="57"/>
                    <a:pt x="63" y="54"/>
                  </a:cubicBezTo>
                  <a:cubicBezTo>
                    <a:pt x="63" y="51"/>
                    <a:pt x="64" y="47"/>
                    <a:pt x="64" y="43"/>
                  </a:cubicBezTo>
                  <a:cubicBezTo>
                    <a:pt x="65" y="43"/>
                    <a:pt x="65" y="42"/>
                    <a:pt x="65" y="42"/>
                  </a:cubicBezTo>
                  <a:cubicBezTo>
                    <a:pt x="65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7" y="41"/>
                    <a:pt x="68" y="41"/>
                    <a:pt x="68" y="42"/>
                  </a:cubicBezTo>
                  <a:cubicBezTo>
                    <a:pt x="68" y="43"/>
                    <a:pt x="69" y="43"/>
                    <a:pt x="69" y="44"/>
                  </a:cubicBezTo>
                  <a:cubicBezTo>
                    <a:pt x="69" y="45"/>
                    <a:pt x="68" y="46"/>
                    <a:pt x="68" y="47"/>
                  </a:cubicBezTo>
                  <a:cubicBezTo>
                    <a:pt x="68" y="52"/>
                    <a:pt x="66" y="58"/>
                    <a:pt x="64" y="63"/>
                  </a:cubicBezTo>
                  <a:moveTo>
                    <a:pt x="41" y="114"/>
                  </a:moveTo>
                  <a:cubicBezTo>
                    <a:pt x="41" y="113"/>
                    <a:pt x="41" y="113"/>
                    <a:pt x="41" y="113"/>
                  </a:cubicBezTo>
                  <a:cubicBezTo>
                    <a:pt x="38" y="110"/>
                    <a:pt x="37" y="107"/>
                    <a:pt x="36" y="104"/>
                  </a:cubicBezTo>
                  <a:cubicBezTo>
                    <a:pt x="36" y="102"/>
                    <a:pt x="36" y="100"/>
                    <a:pt x="36" y="98"/>
                  </a:cubicBezTo>
                  <a:cubicBezTo>
                    <a:pt x="35" y="93"/>
                    <a:pt x="33" y="89"/>
                    <a:pt x="30" y="85"/>
                  </a:cubicBezTo>
                  <a:cubicBezTo>
                    <a:pt x="28" y="81"/>
                    <a:pt x="25" y="78"/>
                    <a:pt x="23" y="73"/>
                  </a:cubicBezTo>
                  <a:cubicBezTo>
                    <a:pt x="20" y="66"/>
                    <a:pt x="18" y="59"/>
                    <a:pt x="18" y="51"/>
                  </a:cubicBezTo>
                  <a:cubicBezTo>
                    <a:pt x="18" y="39"/>
                    <a:pt x="22" y="27"/>
                    <a:pt x="29" y="18"/>
                  </a:cubicBezTo>
                  <a:cubicBezTo>
                    <a:pt x="36" y="10"/>
                    <a:pt x="47" y="4"/>
                    <a:pt x="60" y="4"/>
                  </a:cubicBezTo>
                  <a:cubicBezTo>
                    <a:pt x="61" y="4"/>
                    <a:pt x="61" y="4"/>
                    <a:pt x="62" y="4"/>
                  </a:cubicBezTo>
                  <a:cubicBezTo>
                    <a:pt x="79" y="5"/>
                    <a:pt x="89" y="10"/>
                    <a:pt x="96" y="18"/>
                  </a:cubicBezTo>
                  <a:cubicBezTo>
                    <a:pt x="103" y="26"/>
                    <a:pt x="105" y="37"/>
                    <a:pt x="105" y="47"/>
                  </a:cubicBezTo>
                  <a:cubicBezTo>
                    <a:pt x="105" y="59"/>
                    <a:pt x="101" y="72"/>
                    <a:pt x="96" y="78"/>
                  </a:cubicBezTo>
                  <a:cubicBezTo>
                    <a:pt x="90" y="86"/>
                    <a:pt x="89" y="91"/>
                    <a:pt x="88" y="97"/>
                  </a:cubicBezTo>
                  <a:cubicBezTo>
                    <a:pt x="86" y="100"/>
                    <a:pt x="86" y="103"/>
                    <a:pt x="85" y="106"/>
                  </a:cubicBezTo>
                  <a:cubicBezTo>
                    <a:pt x="85" y="108"/>
                    <a:pt x="84" y="110"/>
                    <a:pt x="82" y="112"/>
                  </a:cubicBezTo>
                  <a:cubicBezTo>
                    <a:pt x="82" y="112"/>
                    <a:pt x="82" y="112"/>
                    <a:pt x="81" y="111"/>
                  </a:cubicBezTo>
                  <a:cubicBezTo>
                    <a:pt x="81" y="111"/>
                    <a:pt x="81" y="111"/>
                    <a:pt x="80" y="111"/>
                  </a:cubicBezTo>
                  <a:cubicBezTo>
                    <a:pt x="77" y="111"/>
                    <a:pt x="74" y="110"/>
                    <a:pt x="70" y="110"/>
                  </a:cubicBezTo>
                  <a:cubicBezTo>
                    <a:pt x="70" y="108"/>
                    <a:pt x="70" y="106"/>
                    <a:pt x="70" y="103"/>
                  </a:cubicBezTo>
                  <a:cubicBezTo>
                    <a:pt x="70" y="93"/>
                    <a:pt x="71" y="84"/>
                    <a:pt x="73" y="74"/>
                  </a:cubicBezTo>
                  <a:cubicBezTo>
                    <a:pt x="73" y="74"/>
                    <a:pt x="74" y="74"/>
                    <a:pt x="74" y="73"/>
                  </a:cubicBezTo>
                  <a:cubicBezTo>
                    <a:pt x="77" y="72"/>
                    <a:pt x="79" y="69"/>
                    <a:pt x="81" y="67"/>
                  </a:cubicBezTo>
                  <a:cubicBezTo>
                    <a:pt x="85" y="60"/>
                    <a:pt x="87" y="53"/>
                    <a:pt x="87" y="4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6" y="45"/>
                    <a:pt x="87" y="43"/>
                    <a:pt x="85" y="42"/>
                  </a:cubicBezTo>
                  <a:cubicBezTo>
                    <a:pt x="85" y="41"/>
                    <a:pt x="83" y="41"/>
                    <a:pt x="82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0" y="41"/>
                    <a:pt x="79" y="42"/>
                  </a:cubicBezTo>
                  <a:cubicBezTo>
                    <a:pt x="77" y="43"/>
                    <a:pt x="77" y="45"/>
                    <a:pt x="76" y="46"/>
                  </a:cubicBezTo>
                  <a:cubicBezTo>
                    <a:pt x="73" y="54"/>
                    <a:pt x="71" y="63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70" y="71"/>
                    <a:pt x="70" y="71"/>
                    <a:pt x="70" y="71"/>
                  </a:cubicBezTo>
                  <a:cubicBezTo>
                    <a:pt x="68" y="71"/>
                    <a:pt x="67" y="71"/>
                    <a:pt x="66" y="70"/>
                  </a:cubicBezTo>
                  <a:cubicBezTo>
                    <a:pt x="66" y="70"/>
                    <a:pt x="66" y="69"/>
                    <a:pt x="66" y="69"/>
                  </a:cubicBezTo>
                  <a:cubicBezTo>
                    <a:pt x="69" y="62"/>
                    <a:pt x="71" y="55"/>
                    <a:pt x="72" y="47"/>
                  </a:cubicBezTo>
                  <a:cubicBezTo>
                    <a:pt x="72" y="46"/>
                    <a:pt x="72" y="45"/>
                    <a:pt x="72" y="44"/>
                  </a:cubicBezTo>
                  <a:cubicBezTo>
                    <a:pt x="72" y="43"/>
                    <a:pt x="72" y="42"/>
                    <a:pt x="71" y="40"/>
                  </a:cubicBezTo>
                  <a:cubicBezTo>
                    <a:pt x="70" y="39"/>
                    <a:pt x="69" y="37"/>
                    <a:pt x="66" y="37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66" y="37"/>
                    <a:pt x="65" y="37"/>
                    <a:pt x="64" y="37"/>
                  </a:cubicBezTo>
                  <a:cubicBezTo>
                    <a:pt x="63" y="38"/>
                    <a:pt x="62" y="39"/>
                    <a:pt x="62" y="40"/>
                  </a:cubicBezTo>
                  <a:cubicBezTo>
                    <a:pt x="61" y="41"/>
                    <a:pt x="61" y="42"/>
                    <a:pt x="61" y="43"/>
                  </a:cubicBezTo>
                  <a:cubicBezTo>
                    <a:pt x="60" y="46"/>
                    <a:pt x="60" y="50"/>
                    <a:pt x="60" y="54"/>
                  </a:cubicBezTo>
                  <a:cubicBezTo>
                    <a:pt x="60" y="58"/>
                    <a:pt x="60" y="63"/>
                    <a:pt x="61" y="67"/>
                  </a:cubicBezTo>
                  <a:cubicBezTo>
                    <a:pt x="61" y="67"/>
                    <a:pt x="61" y="68"/>
                    <a:pt x="62" y="69"/>
                  </a:cubicBezTo>
                  <a:cubicBezTo>
                    <a:pt x="61" y="70"/>
                    <a:pt x="61" y="71"/>
                    <a:pt x="60" y="72"/>
                  </a:cubicBezTo>
                  <a:cubicBezTo>
                    <a:pt x="59" y="72"/>
                    <a:pt x="58" y="73"/>
                    <a:pt x="57" y="73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55" y="65"/>
                    <a:pt x="54" y="56"/>
                    <a:pt x="51" y="48"/>
                  </a:cubicBezTo>
                  <a:cubicBezTo>
                    <a:pt x="50" y="45"/>
                    <a:pt x="49" y="42"/>
                    <a:pt x="46" y="40"/>
                  </a:cubicBezTo>
                  <a:cubicBezTo>
                    <a:pt x="45" y="39"/>
                    <a:pt x="43" y="39"/>
                    <a:pt x="42" y="39"/>
                  </a:cubicBezTo>
                  <a:cubicBezTo>
                    <a:pt x="40" y="39"/>
                    <a:pt x="38" y="39"/>
                    <a:pt x="37" y="40"/>
                  </a:cubicBezTo>
                  <a:cubicBezTo>
                    <a:pt x="34" y="42"/>
                    <a:pt x="33" y="45"/>
                    <a:pt x="3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1"/>
                    <a:pt x="34" y="53"/>
                    <a:pt x="35" y="55"/>
                  </a:cubicBezTo>
                  <a:cubicBezTo>
                    <a:pt x="39" y="62"/>
                    <a:pt x="43" y="68"/>
                    <a:pt x="49" y="73"/>
                  </a:cubicBezTo>
                  <a:cubicBezTo>
                    <a:pt x="50" y="74"/>
                    <a:pt x="52" y="76"/>
                    <a:pt x="54" y="76"/>
                  </a:cubicBezTo>
                  <a:cubicBezTo>
                    <a:pt x="56" y="88"/>
                    <a:pt x="57" y="99"/>
                    <a:pt x="57" y="110"/>
                  </a:cubicBezTo>
                  <a:cubicBezTo>
                    <a:pt x="52" y="111"/>
                    <a:pt x="47" y="112"/>
                    <a:pt x="43" y="114"/>
                  </a:cubicBezTo>
                  <a:cubicBezTo>
                    <a:pt x="42" y="114"/>
                    <a:pt x="42" y="114"/>
                    <a:pt x="42" y="114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41" y="114"/>
                    <a:pt x="41" y="114"/>
                    <a:pt x="41" y="114"/>
                  </a:cubicBezTo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46" y="0"/>
                    <a:pt x="34" y="7"/>
                    <a:pt x="26" y="16"/>
                  </a:cubicBezTo>
                  <a:cubicBezTo>
                    <a:pt x="19" y="26"/>
                    <a:pt x="14" y="38"/>
                    <a:pt x="14" y="51"/>
                  </a:cubicBezTo>
                  <a:cubicBezTo>
                    <a:pt x="14" y="59"/>
                    <a:pt x="16" y="67"/>
                    <a:pt x="20" y="75"/>
                  </a:cubicBezTo>
                  <a:cubicBezTo>
                    <a:pt x="22" y="79"/>
                    <a:pt x="25" y="83"/>
                    <a:pt x="27" y="87"/>
                  </a:cubicBezTo>
                  <a:cubicBezTo>
                    <a:pt x="30" y="91"/>
                    <a:pt x="32" y="95"/>
                    <a:pt x="32" y="99"/>
                  </a:cubicBezTo>
                  <a:cubicBezTo>
                    <a:pt x="33" y="100"/>
                    <a:pt x="32" y="102"/>
                    <a:pt x="33" y="104"/>
                  </a:cubicBezTo>
                  <a:cubicBezTo>
                    <a:pt x="33" y="109"/>
                    <a:pt x="35" y="112"/>
                    <a:pt x="38" y="115"/>
                  </a:cubicBezTo>
                  <a:cubicBezTo>
                    <a:pt x="39" y="117"/>
                    <a:pt x="39" y="118"/>
                    <a:pt x="39" y="120"/>
                  </a:cubicBezTo>
                  <a:cubicBezTo>
                    <a:pt x="39" y="121"/>
                    <a:pt x="39" y="121"/>
                    <a:pt x="39" y="122"/>
                  </a:cubicBezTo>
                  <a:cubicBezTo>
                    <a:pt x="39" y="123"/>
                    <a:pt x="39" y="124"/>
                    <a:pt x="39" y="125"/>
                  </a:cubicBezTo>
                  <a:cubicBezTo>
                    <a:pt x="39" y="126"/>
                    <a:pt x="39" y="127"/>
                    <a:pt x="39" y="128"/>
                  </a:cubicBezTo>
                  <a:cubicBezTo>
                    <a:pt x="39" y="129"/>
                    <a:pt x="39" y="129"/>
                    <a:pt x="40" y="130"/>
                  </a:cubicBezTo>
                  <a:cubicBezTo>
                    <a:pt x="40" y="130"/>
                    <a:pt x="40" y="131"/>
                    <a:pt x="40" y="131"/>
                  </a:cubicBezTo>
                  <a:cubicBezTo>
                    <a:pt x="40" y="132"/>
                    <a:pt x="39" y="134"/>
                    <a:pt x="39" y="135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39" y="136"/>
                    <a:pt x="39" y="136"/>
                    <a:pt x="39" y="135"/>
                  </a:cubicBezTo>
                  <a:cubicBezTo>
                    <a:pt x="38" y="133"/>
                    <a:pt x="36" y="132"/>
                    <a:pt x="34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2" y="130"/>
                  </a:cubicBezTo>
                  <a:cubicBezTo>
                    <a:pt x="32" y="130"/>
                    <a:pt x="32" y="130"/>
                    <a:pt x="32" y="130"/>
                  </a:cubicBezTo>
                  <a:cubicBezTo>
                    <a:pt x="30" y="130"/>
                    <a:pt x="28" y="131"/>
                    <a:pt x="26" y="132"/>
                  </a:cubicBezTo>
                  <a:cubicBezTo>
                    <a:pt x="24" y="134"/>
                    <a:pt x="23" y="135"/>
                    <a:pt x="22" y="137"/>
                  </a:cubicBezTo>
                  <a:cubicBezTo>
                    <a:pt x="14" y="151"/>
                    <a:pt x="11" y="162"/>
                    <a:pt x="4" y="175"/>
                  </a:cubicBezTo>
                  <a:cubicBezTo>
                    <a:pt x="3" y="176"/>
                    <a:pt x="3" y="177"/>
                    <a:pt x="2" y="178"/>
                  </a:cubicBezTo>
                  <a:cubicBezTo>
                    <a:pt x="2" y="180"/>
                    <a:pt x="1" y="181"/>
                    <a:pt x="1" y="182"/>
                  </a:cubicBezTo>
                  <a:cubicBezTo>
                    <a:pt x="0" y="183"/>
                    <a:pt x="0" y="184"/>
                    <a:pt x="0" y="185"/>
                  </a:cubicBezTo>
                  <a:cubicBezTo>
                    <a:pt x="0" y="187"/>
                    <a:pt x="1" y="189"/>
                    <a:pt x="1" y="191"/>
                  </a:cubicBezTo>
                  <a:cubicBezTo>
                    <a:pt x="3" y="195"/>
                    <a:pt x="5" y="200"/>
                    <a:pt x="7" y="204"/>
                  </a:cubicBezTo>
                  <a:cubicBezTo>
                    <a:pt x="9" y="208"/>
                    <a:pt x="10" y="211"/>
                    <a:pt x="12" y="215"/>
                  </a:cubicBezTo>
                  <a:cubicBezTo>
                    <a:pt x="12" y="217"/>
                    <a:pt x="13" y="220"/>
                    <a:pt x="14" y="222"/>
                  </a:cubicBezTo>
                  <a:cubicBezTo>
                    <a:pt x="15" y="225"/>
                    <a:pt x="16" y="228"/>
                    <a:pt x="16" y="230"/>
                  </a:cubicBezTo>
                  <a:cubicBezTo>
                    <a:pt x="17" y="234"/>
                    <a:pt x="17" y="238"/>
                    <a:pt x="20" y="241"/>
                  </a:cubicBezTo>
                  <a:cubicBezTo>
                    <a:pt x="21" y="243"/>
                    <a:pt x="23" y="247"/>
                    <a:pt x="27" y="253"/>
                  </a:cubicBezTo>
                  <a:cubicBezTo>
                    <a:pt x="30" y="259"/>
                    <a:pt x="35" y="266"/>
                    <a:pt x="40" y="273"/>
                  </a:cubicBezTo>
                  <a:cubicBezTo>
                    <a:pt x="40" y="276"/>
                    <a:pt x="40" y="279"/>
                    <a:pt x="40" y="282"/>
                  </a:cubicBezTo>
                  <a:cubicBezTo>
                    <a:pt x="37" y="282"/>
                    <a:pt x="35" y="283"/>
                    <a:pt x="34" y="285"/>
                  </a:cubicBezTo>
                  <a:cubicBezTo>
                    <a:pt x="32" y="286"/>
                    <a:pt x="32" y="288"/>
                    <a:pt x="32" y="289"/>
                  </a:cubicBezTo>
                  <a:cubicBezTo>
                    <a:pt x="32" y="290"/>
                    <a:pt x="32" y="290"/>
                    <a:pt x="32" y="290"/>
                  </a:cubicBezTo>
                  <a:cubicBezTo>
                    <a:pt x="32" y="290"/>
                    <a:pt x="32" y="290"/>
                    <a:pt x="32" y="290"/>
                  </a:cubicBezTo>
                  <a:cubicBezTo>
                    <a:pt x="32" y="290"/>
                    <a:pt x="32" y="291"/>
                    <a:pt x="32" y="291"/>
                  </a:cubicBezTo>
                  <a:cubicBezTo>
                    <a:pt x="32" y="293"/>
                    <a:pt x="32" y="295"/>
                    <a:pt x="32" y="297"/>
                  </a:cubicBezTo>
                  <a:cubicBezTo>
                    <a:pt x="31" y="298"/>
                    <a:pt x="29" y="298"/>
                    <a:pt x="28" y="299"/>
                  </a:cubicBezTo>
                  <a:cubicBezTo>
                    <a:pt x="27" y="300"/>
                    <a:pt x="26" y="302"/>
                    <a:pt x="26" y="303"/>
                  </a:cubicBezTo>
                  <a:cubicBezTo>
                    <a:pt x="26" y="304"/>
                    <a:pt x="26" y="305"/>
                    <a:pt x="26" y="305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5" y="316"/>
                    <a:pt x="24" y="327"/>
                    <a:pt x="24" y="337"/>
                  </a:cubicBezTo>
                  <a:cubicBezTo>
                    <a:pt x="24" y="338"/>
                    <a:pt x="25" y="339"/>
                    <a:pt x="26" y="339"/>
                  </a:cubicBezTo>
                  <a:cubicBezTo>
                    <a:pt x="26" y="339"/>
                    <a:pt x="26" y="339"/>
                    <a:pt x="26" y="339"/>
                  </a:cubicBezTo>
                  <a:cubicBezTo>
                    <a:pt x="27" y="339"/>
                    <a:pt x="28" y="338"/>
                    <a:pt x="28" y="337"/>
                  </a:cubicBezTo>
                  <a:cubicBezTo>
                    <a:pt x="28" y="328"/>
                    <a:pt x="29" y="318"/>
                    <a:pt x="29" y="308"/>
                  </a:cubicBezTo>
                  <a:cubicBezTo>
                    <a:pt x="30" y="309"/>
                    <a:pt x="31" y="309"/>
                    <a:pt x="32" y="309"/>
                  </a:cubicBezTo>
                  <a:cubicBezTo>
                    <a:pt x="32" y="310"/>
                    <a:pt x="32" y="310"/>
                    <a:pt x="32" y="310"/>
                  </a:cubicBezTo>
                  <a:cubicBezTo>
                    <a:pt x="32" y="311"/>
                    <a:pt x="33" y="311"/>
                    <a:pt x="34" y="311"/>
                  </a:cubicBezTo>
                  <a:cubicBezTo>
                    <a:pt x="34" y="311"/>
                    <a:pt x="34" y="311"/>
                    <a:pt x="34" y="311"/>
                  </a:cubicBezTo>
                  <a:cubicBezTo>
                    <a:pt x="34" y="311"/>
                    <a:pt x="35" y="311"/>
                    <a:pt x="35" y="311"/>
                  </a:cubicBezTo>
                  <a:cubicBezTo>
                    <a:pt x="43" y="313"/>
                    <a:pt x="51" y="314"/>
                    <a:pt x="60" y="314"/>
                  </a:cubicBezTo>
                  <a:cubicBezTo>
                    <a:pt x="64" y="314"/>
                    <a:pt x="69" y="314"/>
                    <a:pt x="74" y="313"/>
                  </a:cubicBezTo>
                  <a:cubicBezTo>
                    <a:pt x="75" y="313"/>
                    <a:pt x="76" y="313"/>
                    <a:pt x="77" y="313"/>
                  </a:cubicBezTo>
                  <a:cubicBezTo>
                    <a:pt x="77" y="314"/>
                    <a:pt x="76" y="315"/>
                    <a:pt x="75" y="316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7" y="316"/>
                    <a:pt x="79" y="314"/>
                    <a:pt x="80" y="313"/>
                  </a:cubicBezTo>
                  <a:cubicBezTo>
                    <a:pt x="81" y="313"/>
                    <a:pt x="83" y="313"/>
                    <a:pt x="84" y="312"/>
                  </a:cubicBezTo>
                  <a:cubicBezTo>
                    <a:pt x="82" y="314"/>
                    <a:pt x="81" y="316"/>
                    <a:pt x="79" y="319"/>
                  </a:cubicBezTo>
                  <a:cubicBezTo>
                    <a:pt x="80" y="320"/>
                    <a:pt x="80" y="320"/>
                    <a:pt x="80" y="320"/>
                  </a:cubicBezTo>
                  <a:cubicBezTo>
                    <a:pt x="82" y="317"/>
                    <a:pt x="85" y="314"/>
                    <a:pt x="87" y="312"/>
                  </a:cubicBezTo>
                  <a:cubicBezTo>
                    <a:pt x="90" y="311"/>
                    <a:pt x="92" y="311"/>
                    <a:pt x="95" y="310"/>
                  </a:cubicBezTo>
                  <a:cubicBezTo>
                    <a:pt x="90" y="315"/>
                    <a:pt x="85" y="321"/>
                    <a:pt x="81" y="327"/>
                  </a:cubicBezTo>
                  <a:cubicBezTo>
                    <a:pt x="82" y="328"/>
                    <a:pt x="82" y="328"/>
                    <a:pt x="82" y="328"/>
                  </a:cubicBezTo>
                  <a:cubicBezTo>
                    <a:pt x="88" y="321"/>
                    <a:pt x="93" y="315"/>
                    <a:pt x="99" y="308"/>
                  </a:cubicBezTo>
                  <a:cubicBezTo>
                    <a:pt x="99" y="308"/>
                    <a:pt x="100" y="308"/>
                    <a:pt x="101" y="307"/>
                  </a:cubicBezTo>
                  <a:cubicBezTo>
                    <a:pt x="101" y="307"/>
                    <a:pt x="101" y="307"/>
                    <a:pt x="101" y="307"/>
                  </a:cubicBezTo>
                  <a:cubicBezTo>
                    <a:pt x="101" y="307"/>
                    <a:pt x="101" y="307"/>
                    <a:pt x="101" y="307"/>
                  </a:cubicBezTo>
                  <a:cubicBezTo>
                    <a:pt x="101" y="307"/>
                    <a:pt x="102" y="307"/>
                    <a:pt x="102" y="306"/>
                  </a:cubicBezTo>
                  <a:cubicBezTo>
                    <a:pt x="103" y="306"/>
                    <a:pt x="103" y="306"/>
                    <a:pt x="103" y="306"/>
                  </a:cubicBezTo>
                  <a:cubicBezTo>
                    <a:pt x="103" y="307"/>
                    <a:pt x="103" y="307"/>
                    <a:pt x="103" y="308"/>
                  </a:cubicBezTo>
                  <a:cubicBezTo>
                    <a:pt x="102" y="308"/>
                    <a:pt x="102" y="308"/>
                    <a:pt x="102" y="308"/>
                  </a:cubicBezTo>
                  <a:cubicBezTo>
                    <a:pt x="96" y="315"/>
                    <a:pt x="90" y="322"/>
                    <a:pt x="84" y="329"/>
                  </a:cubicBezTo>
                  <a:cubicBezTo>
                    <a:pt x="84" y="329"/>
                    <a:pt x="84" y="329"/>
                    <a:pt x="84" y="329"/>
                  </a:cubicBezTo>
                  <a:cubicBezTo>
                    <a:pt x="84" y="330"/>
                    <a:pt x="84" y="330"/>
                    <a:pt x="84" y="330"/>
                  </a:cubicBezTo>
                  <a:cubicBezTo>
                    <a:pt x="84" y="332"/>
                    <a:pt x="84" y="332"/>
                    <a:pt x="84" y="332"/>
                  </a:cubicBezTo>
                  <a:cubicBezTo>
                    <a:pt x="85" y="331"/>
                    <a:pt x="85" y="331"/>
                    <a:pt x="85" y="331"/>
                  </a:cubicBezTo>
                  <a:cubicBezTo>
                    <a:pt x="85" y="331"/>
                    <a:pt x="85" y="331"/>
                    <a:pt x="85" y="331"/>
                  </a:cubicBezTo>
                  <a:cubicBezTo>
                    <a:pt x="86" y="331"/>
                    <a:pt x="86" y="331"/>
                    <a:pt x="86" y="331"/>
                  </a:cubicBezTo>
                  <a:cubicBezTo>
                    <a:pt x="86" y="330"/>
                    <a:pt x="86" y="330"/>
                    <a:pt x="86" y="330"/>
                  </a:cubicBezTo>
                  <a:cubicBezTo>
                    <a:pt x="92" y="324"/>
                    <a:pt x="97" y="317"/>
                    <a:pt x="103" y="310"/>
                  </a:cubicBezTo>
                  <a:cubicBezTo>
                    <a:pt x="103" y="318"/>
                    <a:pt x="103" y="326"/>
                    <a:pt x="103" y="334"/>
                  </a:cubicBezTo>
                  <a:cubicBezTo>
                    <a:pt x="103" y="335"/>
                    <a:pt x="103" y="337"/>
                    <a:pt x="103" y="339"/>
                  </a:cubicBezTo>
                  <a:cubicBezTo>
                    <a:pt x="102" y="338"/>
                    <a:pt x="102" y="338"/>
                    <a:pt x="102" y="338"/>
                  </a:cubicBezTo>
                  <a:cubicBezTo>
                    <a:pt x="99" y="340"/>
                    <a:pt x="97" y="343"/>
                    <a:pt x="96" y="347"/>
                  </a:cubicBezTo>
                  <a:cubicBezTo>
                    <a:pt x="98" y="347"/>
                    <a:pt x="98" y="347"/>
                    <a:pt x="98" y="347"/>
                  </a:cubicBezTo>
                  <a:cubicBezTo>
                    <a:pt x="99" y="344"/>
                    <a:pt x="101" y="342"/>
                    <a:pt x="103" y="339"/>
                  </a:cubicBezTo>
                  <a:cubicBezTo>
                    <a:pt x="103" y="340"/>
                    <a:pt x="103" y="341"/>
                    <a:pt x="103" y="341"/>
                  </a:cubicBezTo>
                  <a:cubicBezTo>
                    <a:pt x="103" y="342"/>
                    <a:pt x="104" y="343"/>
                    <a:pt x="105" y="343"/>
                  </a:cubicBezTo>
                  <a:cubicBezTo>
                    <a:pt x="105" y="343"/>
                    <a:pt x="105" y="343"/>
                    <a:pt x="105" y="343"/>
                  </a:cubicBezTo>
                  <a:cubicBezTo>
                    <a:pt x="106" y="343"/>
                    <a:pt x="106" y="342"/>
                    <a:pt x="106" y="341"/>
                  </a:cubicBezTo>
                  <a:cubicBezTo>
                    <a:pt x="106" y="339"/>
                    <a:pt x="106" y="336"/>
                    <a:pt x="106" y="334"/>
                  </a:cubicBezTo>
                  <a:cubicBezTo>
                    <a:pt x="106" y="326"/>
                    <a:pt x="106" y="318"/>
                    <a:pt x="106" y="310"/>
                  </a:cubicBezTo>
                  <a:cubicBezTo>
                    <a:pt x="106" y="307"/>
                    <a:pt x="106" y="305"/>
                    <a:pt x="106" y="302"/>
                  </a:cubicBezTo>
                  <a:cubicBezTo>
                    <a:pt x="107" y="302"/>
                    <a:pt x="107" y="301"/>
                    <a:pt x="107" y="300"/>
                  </a:cubicBezTo>
                  <a:cubicBezTo>
                    <a:pt x="107" y="299"/>
                    <a:pt x="107" y="299"/>
                    <a:pt x="106" y="298"/>
                  </a:cubicBezTo>
                  <a:cubicBezTo>
                    <a:pt x="106" y="298"/>
                    <a:pt x="106" y="297"/>
                    <a:pt x="105" y="296"/>
                  </a:cubicBezTo>
                  <a:cubicBezTo>
                    <a:pt x="105" y="296"/>
                    <a:pt x="104" y="296"/>
                    <a:pt x="103" y="295"/>
                  </a:cubicBezTo>
                  <a:cubicBezTo>
                    <a:pt x="103" y="294"/>
                    <a:pt x="104" y="292"/>
                    <a:pt x="104" y="290"/>
                  </a:cubicBezTo>
                  <a:cubicBezTo>
                    <a:pt x="104" y="289"/>
                    <a:pt x="104" y="289"/>
                    <a:pt x="104" y="289"/>
                  </a:cubicBezTo>
                  <a:cubicBezTo>
                    <a:pt x="104" y="287"/>
                    <a:pt x="103" y="285"/>
                    <a:pt x="102" y="284"/>
                  </a:cubicBezTo>
                  <a:cubicBezTo>
                    <a:pt x="100" y="282"/>
                    <a:pt x="98" y="280"/>
                    <a:pt x="95" y="280"/>
                  </a:cubicBezTo>
                  <a:cubicBezTo>
                    <a:pt x="96" y="277"/>
                    <a:pt x="96" y="275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7" y="268"/>
                    <a:pt x="99" y="265"/>
                    <a:pt x="101" y="261"/>
                  </a:cubicBezTo>
                  <a:cubicBezTo>
                    <a:pt x="104" y="256"/>
                    <a:pt x="106" y="251"/>
                    <a:pt x="106" y="244"/>
                  </a:cubicBezTo>
                  <a:cubicBezTo>
                    <a:pt x="106" y="241"/>
                    <a:pt x="106" y="238"/>
                    <a:pt x="105" y="235"/>
                  </a:cubicBezTo>
                  <a:cubicBezTo>
                    <a:pt x="102" y="219"/>
                    <a:pt x="97" y="211"/>
                    <a:pt x="92" y="196"/>
                  </a:cubicBezTo>
                  <a:cubicBezTo>
                    <a:pt x="90" y="187"/>
                    <a:pt x="88" y="178"/>
                    <a:pt x="88" y="169"/>
                  </a:cubicBezTo>
                  <a:cubicBezTo>
                    <a:pt x="88" y="166"/>
                    <a:pt x="88" y="164"/>
                    <a:pt x="88" y="162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88" y="160"/>
                    <a:pt x="87" y="158"/>
                    <a:pt x="85" y="156"/>
                  </a:cubicBezTo>
                  <a:cubicBezTo>
                    <a:pt x="84" y="155"/>
                    <a:pt x="81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8" y="154"/>
                    <a:pt x="77" y="154"/>
                    <a:pt x="77" y="154"/>
                  </a:cubicBezTo>
                  <a:cubicBezTo>
                    <a:pt x="78" y="153"/>
                    <a:pt x="79" y="152"/>
                    <a:pt x="80" y="151"/>
                  </a:cubicBezTo>
                  <a:cubicBezTo>
                    <a:pt x="80" y="150"/>
                    <a:pt x="81" y="149"/>
                    <a:pt x="82" y="148"/>
                  </a:cubicBezTo>
                  <a:cubicBezTo>
                    <a:pt x="82" y="147"/>
                    <a:pt x="83" y="145"/>
                    <a:pt x="83" y="144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4"/>
                    <a:pt x="83" y="144"/>
                    <a:pt x="83" y="144"/>
                  </a:cubicBezTo>
                  <a:cubicBezTo>
                    <a:pt x="83" y="143"/>
                    <a:pt x="84" y="143"/>
                    <a:pt x="84" y="142"/>
                  </a:cubicBezTo>
                  <a:cubicBezTo>
                    <a:pt x="84" y="141"/>
                    <a:pt x="83" y="141"/>
                    <a:pt x="83" y="140"/>
                  </a:cubicBezTo>
                  <a:cubicBezTo>
                    <a:pt x="84" y="140"/>
                    <a:pt x="85" y="139"/>
                    <a:pt x="84" y="138"/>
                  </a:cubicBezTo>
                  <a:cubicBezTo>
                    <a:pt x="84" y="137"/>
                    <a:pt x="84" y="137"/>
                    <a:pt x="83" y="137"/>
                  </a:cubicBezTo>
                  <a:cubicBezTo>
                    <a:pt x="84" y="136"/>
                    <a:pt x="84" y="136"/>
                    <a:pt x="84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4" y="134"/>
                    <a:pt x="83" y="134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3" y="132"/>
                    <a:pt x="84" y="131"/>
                    <a:pt x="84" y="130"/>
                  </a:cubicBezTo>
                  <a:cubicBezTo>
                    <a:pt x="84" y="129"/>
                    <a:pt x="84" y="129"/>
                    <a:pt x="84" y="129"/>
                  </a:cubicBezTo>
                  <a:cubicBezTo>
                    <a:pt x="84" y="128"/>
                    <a:pt x="83" y="127"/>
                    <a:pt x="83" y="127"/>
                  </a:cubicBezTo>
                  <a:cubicBezTo>
                    <a:pt x="82" y="126"/>
                    <a:pt x="82" y="126"/>
                    <a:pt x="82" y="126"/>
                  </a:cubicBezTo>
                  <a:cubicBezTo>
                    <a:pt x="82" y="126"/>
                    <a:pt x="83" y="125"/>
                    <a:pt x="83" y="125"/>
                  </a:cubicBezTo>
                  <a:cubicBezTo>
                    <a:pt x="83" y="124"/>
                    <a:pt x="83" y="124"/>
                    <a:pt x="83" y="123"/>
                  </a:cubicBezTo>
                  <a:cubicBezTo>
                    <a:pt x="83" y="123"/>
                    <a:pt x="83" y="123"/>
                    <a:pt x="83" y="123"/>
                  </a:cubicBezTo>
                  <a:cubicBezTo>
                    <a:pt x="83" y="121"/>
                    <a:pt x="83" y="119"/>
                    <a:pt x="83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6" y="114"/>
                    <a:pt x="88" y="111"/>
                    <a:pt x="89" y="107"/>
                  </a:cubicBezTo>
                  <a:cubicBezTo>
                    <a:pt x="90" y="104"/>
                    <a:pt x="90" y="100"/>
                    <a:pt x="91" y="98"/>
                  </a:cubicBezTo>
                  <a:cubicBezTo>
                    <a:pt x="93" y="92"/>
                    <a:pt x="94" y="88"/>
                    <a:pt x="99" y="80"/>
                  </a:cubicBezTo>
                  <a:cubicBezTo>
                    <a:pt x="105" y="73"/>
                    <a:pt x="109" y="60"/>
                    <a:pt x="109" y="47"/>
                  </a:cubicBezTo>
                  <a:cubicBezTo>
                    <a:pt x="109" y="36"/>
                    <a:pt x="106" y="25"/>
                    <a:pt x="99" y="16"/>
                  </a:cubicBezTo>
                  <a:cubicBezTo>
                    <a:pt x="91" y="7"/>
                    <a:pt x="80" y="1"/>
                    <a:pt x="62" y="0"/>
                  </a:cubicBezTo>
                  <a:cubicBezTo>
                    <a:pt x="62" y="0"/>
                    <a:pt x="61" y="0"/>
                    <a:pt x="6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0" name="Freeform 861"/>
            <p:cNvSpPr>
              <a:spLocks/>
            </p:cNvSpPr>
            <p:nvPr/>
          </p:nvSpPr>
          <p:spPr bwMode="auto">
            <a:xfrm>
              <a:off x="386336" y="2923069"/>
              <a:ext cx="12545" cy="85130"/>
            </a:xfrm>
            <a:custGeom>
              <a:avLst/>
              <a:gdLst>
                <a:gd name="T0" fmla="*/ 2 w 6"/>
                <a:gd name="T1" fmla="*/ 0 h 40"/>
                <a:gd name="T2" fmla="*/ 2 w 6"/>
                <a:gd name="T3" fmla="*/ 0 h 40"/>
                <a:gd name="T4" fmla="*/ 0 w 6"/>
                <a:gd name="T5" fmla="*/ 1 h 40"/>
                <a:gd name="T6" fmla="*/ 0 w 6"/>
                <a:gd name="T7" fmla="*/ 8 h 40"/>
                <a:gd name="T8" fmla="*/ 2 w 6"/>
                <a:gd name="T9" fmla="*/ 39 h 40"/>
                <a:gd name="T10" fmla="*/ 4 w 6"/>
                <a:gd name="T11" fmla="*/ 40 h 40"/>
                <a:gd name="T12" fmla="*/ 4 w 6"/>
                <a:gd name="T13" fmla="*/ 40 h 40"/>
                <a:gd name="T14" fmla="*/ 6 w 6"/>
                <a:gd name="T15" fmla="*/ 38 h 40"/>
                <a:gd name="T16" fmla="*/ 4 w 6"/>
                <a:gd name="T17" fmla="*/ 8 h 40"/>
                <a:gd name="T18" fmla="*/ 4 w 6"/>
                <a:gd name="T19" fmla="*/ 2 h 40"/>
                <a:gd name="T20" fmla="*/ 2 w 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40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0" y="18"/>
                    <a:pt x="1" y="29"/>
                    <a:pt x="2" y="39"/>
                  </a:cubicBezTo>
                  <a:cubicBezTo>
                    <a:pt x="2" y="40"/>
                    <a:pt x="3" y="40"/>
                    <a:pt x="4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5" y="40"/>
                    <a:pt x="6" y="39"/>
                    <a:pt x="6" y="38"/>
                  </a:cubicBezTo>
                  <a:cubicBezTo>
                    <a:pt x="4" y="28"/>
                    <a:pt x="4" y="18"/>
                    <a:pt x="4" y="8"/>
                  </a:cubicBezTo>
                  <a:cubicBezTo>
                    <a:pt x="4" y="6"/>
                    <a:pt x="4" y="4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1" name="Freeform 862"/>
            <p:cNvSpPr>
              <a:spLocks/>
            </p:cNvSpPr>
            <p:nvPr/>
          </p:nvSpPr>
          <p:spPr bwMode="auto">
            <a:xfrm>
              <a:off x="492076" y="2980419"/>
              <a:ext cx="57350" cy="43013"/>
            </a:xfrm>
            <a:custGeom>
              <a:avLst/>
              <a:gdLst>
                <a:gd name="T0" fmla="*/ 25 w 27"/>
                <a:gd name="T1" fmla="*/ 0 h 20"/>
                <a:gd name="T2" fmla="*/ 24 w 27"/>
                <a:gd name="T3" fmla="*/ 1 h 20"/>
                <a:gd name="T4" fmla="*/ 1 w 27"/>
                <a:gd name="T5" fmla="*/ 17 h 20"/>
                <a:gd name="T6" fmla="*/ 0 w 27"/>
                <a:gd name="T7" fmla="*/ 20 h 20"/>
                <a:gd name="T8" fmla="*/ 2 w 27"/>
                <a:gd name="T9" fmla="*/ 20 h 20"/>
                <a:gd name="T10" fmla="*/ 3 w 27"/>
                <a:gd name="T11" fmla="*/ 20 h 20"/>
                <a:gd name="T12" fmla="*/ 26 w 27"/>
                <a:gd name="T13" fmla="*/ 3 h 20"/>
                <a:gd name="T14" fmla="*/ 26 w 27"/>
                <a:gd name="T15" fmla="*/ 1 h 20"/>
                <a:gd name="T16" fmla="*/ 25 w 27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0">
                  <a:moveTo>
                    <a:pt x="25" y="0"/>
                  </a:moveTo>
                  <a:cubicBezTo>
                    <a:pt x="24" y="0"/>
                    <a:pt x="24" y="0"/>
                    <a:pt x="24" y="1"/>
                  </a:cubicBezTo>
                  <a:cubicBezTo>
                    <a:pt x="16" y="6"/>
                    <a:pt x="8" y="12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2" y="20"/>
                    <a:pt x="3" y="20"/>
                    <a:pt x="3" y="20"/>
                  </a:cubicBezTo>
                  <a:cubicBezTo>
                    <a:pt x="11" y="14"/>
                    <a:pt x="18" y="9"/>
                    <a:pt x="26" y="3"/>
                  </a:cubicBezTo>
                  <a:cubicBezTo>
                    <a:pt x="27" y="3"/>
                    <a:pt x="27" y="2"/>
                    <a:pt x="26" y="1"/>
                  </a:cubicBezTo>
                  <a:cubicBezTo>
                    <a:pt x="26" y="0"/>
                    <a:pt x="25" y="0"/>
                    <a:pt x="2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2" name="Freeform 863"/>
            <p:cNvSpPr>
              <a:spLocks/>
            </p:cNvSpPr>
            <p:nvPr/>
          </p:nvSpPr>
          <p:spPr bwMode="auto">
            <a:xfrm>
              <a:off x="528816" y="3093328"/>
              <a:ext cx="59143" cy="20610"/>
            </a:xfrm>
            <a:custGeom>
              <a:avLst/>
              <a:gdLst>
                <a:gd name="T0" fmla="*/ 26 w 28"/>
                <a:gd name="T1" fmla="*/ 0 h 10"/>
                <a:gd name="T2" fmla="*/ 26 w 28"/>
                <a:gd name="T3" fmla="*/ 0 h 10"/>
                <a:gd name="T4" fmla="*/ 2 w 28"/>
                <a:gd name="T5" fmla="*/ 6 h 10"/>
                <a:gd name="T6" fmla="*/ 0 w 28"/>
                <a:gd name="T7" fmla="*/ 8 h 10"/>
                <a:gd name="T8" fmla="*/ 2 w 28"/>
                <a:gd name="T9" fmla="*/ 10 h 10"/>
                <a:gd name="T10" fmla="*/ 2 w 28"/>
                <a:gd name="T11" fmla="*/ 10 h 10"/>
                <a:gd name="T12" fmla="*/ 27 w 28"/>
                <a:gd name="T13" fmla="*/ 4 h 10"/>
                <a:gd name="T14" fmla="*/ 28 w 28"/>
                <a:gd name="T15" fmla="*/ 1 h 10"/>
                <a:gd name="T16" fmla="*/ 26 w 28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0"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8" y="4"/>
                    <a:pt x="10" y="6"/>
                    <a:pt x="2" y="6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9"/>
                    <a:pt x="1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0" y="10"/>
                    <a:pt x="19" y="8"/>
                    <a:pt x="27" y="4"/>
                  </a:cubicBezTo>
                  <a:cubicBezTo>
                    <a:pt x="28" y="3"/>
                    <a:pt x="28" y="2"/>
                    <a:pt x="28" y="1"/>
                  </a:cubicBezTo>
                  <a:cubicBezTo>
                    <a:pt x="28" y="1"/>
                    <a:pt x="27" y="0"/>
                    <a:pt x="26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3" name="Freeform 864"/>
            <p:cNvSpPr>
              <a:spLocks/>
            </p:cNvSpPr>
            <p:nvPr/>
          </p:nvSpPr>
          <p:spPr bwMode="auto">
            <a:xfrm>
              <a:off x="519855" y="3186523"/>
              <a:ext cx="49286" cy="42117"/>
            </a:xfrm>
            <a:custGeom>
              <a:avLst/>
              <a:gdLst>
                <a:gd name="T0" fmla="*/ 2 w 23"/>
                <a:gd name="T1" fmla="*/ 0 h 20"/>
                <a:gd name="T2" fmla="*/ 1 w 23"/>
                <a:gd name="T3" fmla="*/ 1 h 20"/>
                <a:gd name="T4" fmla="*/ 1 w 23"/>
                <a:gd name="T5" fmla="*/ 3 h 20"/>
                <a:gd name="T6" fmla="*/ 20 w 23"/>
                <a:gd name="T7" fmla="*/ 19 h 20"/>
                <a:gd name="T8" fmla="*/ 21 w 23"/>
                <a:gd name="T9" fmla="*/ 20 h 20"/>
                <a:gd name="T10" fmla="*/ 22 w 23"/>
                <a:gd name="T11" fmla="*/ 19 h 20"/>
                <a:gd name="T12" fmla="*/ 22 w 23"/>
                <a:gd name="T13" fmla="*/ 17 h 20"/>
                <a:gd name="T14" fmla="*/ 3 w 23"/>
                <a:gd name="T15" fmla="*/ 1 h 20"/>
                <a:gd name="T16" fmla="*/ 2 w 23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0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7" y="9"/>
                    <a:pt x="14" y="14"/>
                    <a:pt x="20" y="19"/>
                  </a:cubicBezTo>
                  <a:cubicBezTo>
                    <a:pt x="20" y="20"/>
                    <a:pt x="21" y="20"/>
                    <a:pt x="21" y="20"/>
                  </a:cubicBezTo>
                  <a:cubicBezTo>
                    <a:pt x="22" y="20"/>
                    <a:pt x="22" y="19"/>
                    <a:pt x="22" y="19"/>
                  </a:cubicBezTo>
                  <a:cubicBezTo>
                    <a:pt x="23" y="18"/>
                    <a:pt x="23" y="17"/>
                    <a:pt x="22" y="17"/>
                  </a:cubicBezTo>
                  <a:cubicBezTo>
                    <a:pt x="16" y="11"/>
                    <a:pt x="10" y="6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4" name="Freeform 865"/>
            <p:cNvSpPr>
              <a:spLocks/>
            </p:cNvSpPr>
            <p:nvPr/>
          </p:nvSpPr>
          <p:spPr bwMode="auto">
            <a:xfrm>
              <a:off x="254610" y="2980419"/>
              <a:ext cx="46597" cy="44805"/>
            </a:xfrm>
            <a:custGeom>
              <a:avLst/>
              <a:gdLst>
                <a:gd name="T0" fmla="*/ 2 w 22"/>
                <a:gd name="T1" fmla="*/ 0 h 21"/>
                <a:gd name="T2" fmla="*/ 1 w 22"/>
                <a:gd name="T3" fmla="*/ 1 h 21"/>
                <a:gd name="T4" fmla="*/ 1 w 22"/>
                <a:gd name="T5" fmla="*/ 3 h 21"/>
                <a:gd name="T6" fmla="*/ 18 w 22"/>
                <a:gd name="T7" fmla="*/ 21 h 21"/>
                <a:gd name="T8" fmla="*/ 20 w 22"/>
                <a:gd name="T9" fmla="*/ 21 h 21"/>
                <a:gd name="T10" fmla="*/ 21 w 22"/>
                <a:gd name="T11" fmla="*/ 21 h 21"/>
                <a:gd name="T12" fmla="*/ 21 w 22"/>
                <a:gd name="T13" fmla="*/ 19 h 21"/>
                <a:gd name="T14" fmla="*/ 3 w 22"/>
                <a:gd name="T15" fmla="*/ 0 h 21"/>
                <a:gd name="T16" fmla="*/ 2 w 22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1">
                  <a:moveTo>
                    <a:pt x="2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8" y="8"/>
                    <a:pt x="14" y="14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0"/>
                    <a:pt x="21" y="19"/>
                  </a:cubicBezTo>
                  <a:cubicBezTo>
                    <a:pt x="17" y="11"/>
                    <a:pt x="10" y="5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5" name="Freeform 866"/>
            <p:cNvSpPr>
              <a:spLocks/>
            </p:cNvSpPr>
            <p:nvPr/>
          </p:nvSpPr>
          <p:spPr bwMode="auto">
            <a:xfrm>
              <a:off x="218766" y="3096913"/>
              <a:ext cx="57350" cy="19714"/>
            </a:xfrm>
            <a:custGeom>
              <a:avLst/>
              <a:gdLst>
                <a:gd name="T0" fmla="*/ 2 w 27"/>
                <a:gd name="T1" fmla="*/ 0 h 9"/>
                <a:gd name="T2" fmla="*/ 1 w 27"/>
                <a:gd name="T3" fmla="*/ 1 h 9"/>
                <a:gd name="T4" fmla="*/ 2 w 27"/>
                <a:gd name="T5" fmla="*/ 3 h 9"/>
                <a:gd name="T6" fmla="*/ 24 w 27"/>
                <a:gd name="T7" fmla="*/ 9 h 9"/>
                <a:gd name="T8" fmla="*/ 25 w 27"/>
                <a:gd name="T9" fmla="*/ 9 h 9"/>
                <a:gd name="T10" fmla="*/ 27 w 27"/>
                <a:gd name="T11" fmla="*/ 8 h 9"/>
                <a:gd name="T12" fmla="*/ 26 w 27"/>
                <a:gd name="T13" fmla="*/ 5 h 9"/>
                <a:gd name="T14" fmla="*/ 3 w 27"/>
                <a:gd name="T15" fmla="*/ 0 h 9"/>
                <a:gd name="T16" fmla="*/ 2 w 27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9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10" y="4"/>
                    <a:pt x="17" y="6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6" y="8"/>
                    <a:pt x="27" y="8"/>
                  </a:cubicBezTo>
                  <a:cubicBezTo>
                    <a:pt x="27" y="7"/>
                    <a:pt x="27" y="6"/>
                    <a:pt x="26" y="5"/>
                  </a:cubicBezTo>
                  <a:cubicBezTo>
                    <a:pt x="18" y="3"/>
                    <a:pt x="10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6" name="Freeform 867"/>
            <p:cNvSpPr>
              <a:spLocks/>
            </p:cNvSpPr>
            <p:nvPr/>
          </p:nvSpPr>
          <p:spPr bwMode="auto">
            <a:xfrm>
              <a:off x="235792" y="3203549"/>
              <a:ext cx="52870" cy="43909"/>
            </a:xfrm>
            <a:custGeom>
              <a:avLst/>
              <a:gdLst>
                <a:gd name="T0" fmla="*/ 23 w 25"/>
                <a:gd name="T1" fmla="*/ 0 h 21"/>
                <a:gd name="T2" fmla="*/ 22 w 25"/>
                <a:gd name="T3" fmla="*/ 0 h 21"/>
                <a:gd name="T4" fmla="*/ 12 w 25"/>
                <a:gd name="T5" fmla="*/ 9 h 21"/>
                <a:gd name="T6" fmla="*/ 1 w 25"/>
                <a:gd name="T7" fmla="*/ 18 h 21"/>
                <a:gd name="T8" fmla="*/ 1 w 25"/>
                <a:gd name="T9" fmla="*/ 21 h 21"/>
                <a:gd name="T10" fmla="*/ 2 w 25"/>
                <a:gd name="T11" fmla="*/ 21 h 21"/>
                <a:gd name="T12" fmla="*/ 4 w 25"/>
                <a:gd name="T13" fmla="*/ 21 h 21"/>
                <a:gd name="T14" fmla="*/ 14 w 25"/>
                <a:gd name="T15" fmla="*/ 12 h 21"/>
                <a:gd name="T16" fmla="*/ 24 w 25"/>
                <a:gd name="T17" fmla="*/ 3 h 21"/>
                <a:gd name="T18" fmla="*/ 24 w 25"/>
                <a:gd name="T19" fmla="*/ 0 h 21"/>
                <a:gd name="T20" fmla="*/ 23 w 25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1">
                  <a:moveTo>
                    <a:pt x="2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8" y="4"/>
                    <a:pt x="15" y="7"/>
                    <a:pt x="12" y="9"/>
                  </a:cubicBezTo>
                  <a:cubicBezTo>
                    <a:pt x="8" y="11"/>
                    <a:pt x="5" y="14"/>
                    <a:pt x="1" y="18"/>
                  </a:cubicBezTo>
                  <a:cubicBezTo>
                    <a:pt x="0" y="19"/>
                    <a:pt x="1" y="20"/>
                    <a:pt x="1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1"/>
                    <a:pt x="3" y="21"/>
                    <a:pt x="4" y="21"/>
                  </a:cubicBezTo>
                  <a:cubicBezTo>
                    <a:pt x="8" y="16"/>
                    <a:pt x="11" y="14"/>
                    <a:pt x="14" y="12"/>
                  </a:cubicBezTo>
                  <a:cubicBezTo>
                    <a:pt x="17" y="10"/>
                    <a:pt x="20" y="7"/>
                    <a:pt x="24" y="3"/>
                  </a:cubicBezTo>
                  <a:cubicBezTo>
                    <a:pt x="25" y="2"/>
                    <a:pt x="25" y="1"/>
                    <a:pt x="24" y="0"/>
                  </a:cubicBezTo>
                  <a:cubicBezTo>
                    <a:pt x="24" y="0"/>
                    <a:pt x="23" y="0"/>
                    <a:pt x="23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7" name="Rectangle 868"/>
            <p:cNvSpPr>
              <a:spLocks noChangeArrowheads="1"/>
            </p:cNvSpPr>
            <p:nvPr/>
          </p:nvSpPr>
          <p:spPr bwMode="auto">
            <a:xfrm>
              <a:off x="341531" y="3307496"/>
              <a:ext cx="896" cy="896"/>
            </a:xfrm>
            <a:prstGeom prst="rect">
              <a:avLst/>
            </a:pr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8" name="Freeform 869"/>
            <p:cNvSpPr>
              <a:spLocks/>
            </p:cNvSpPr>
            <p:nvPr/>
          </p:nvSpPr>
          <p:spPr bwMode="auto">
            <a:xfrm>
              <a:off x="341531" y="330749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9" name="Freeform 870"/>
            <p:cNvSpPr>
              <a:spLocks/>
            </p:cNvSpPr>
            <p:nvPr/>
          </p:nvSpPr>
          <p:spPr bwMode="auto">
            <a:xfrm>
              <a:off x="445479" y="3697301"/>
              <a:ext cx="40325" cy="52870"/>
            </a:xfrm>
            <a:custGeom>
              <a:avLst/>
              <a:gdLst>
                <a:gd name="T0" fmla="*/ 18 w 19"/>
                <a:gd name="T1" fmla="*/ 0 h 25"/>
                <a:gd name="T2" fmla="*/ 0 w 19"/>
                <a:gd name="T3" fmla="*/ 24 h 25"/>
                <a:gd name="T4" fmla="*/ 2 w 19"/>
                <a:gd name="T5" fmla="*/ 25 h 25"/>
                <a:gd name="T6" fmla="*/ 19 w 19"/>
                <a:gd name="T7" fmla="*/ 1 h 25"/>
                <a:gd name="T8" fmla="*/ 18 w 19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5">
                  <a:moveTo>
                    <a:pt x="18" y="0"/>
                  </a:moveTo>
                  <a:cubicBezTo>
                    <a:pt x="12" y="8"/>
                    <a:pt x="6" y="16"/>
                    <a:pt x="0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8" y="17"/>
                    <a:pt x="14" y="9"/>
                    <a:pt x="19" y="1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0" name="Freeform 871"/>
            <p:cNvSpPr>
              <a:spLocks/>
            </p:cNvSpPr>
            <p:nvPr/>
          </p:nvSpPr>
          <p:spPr bwMode="auto">
            <a:xfrm>
              <a:off x="451752" y="3716119"/>
              <a:ext cx="34052" cy="43013"/>
            </a:xfrm>
            <a:custGeom>
              <a:avLst/>
              <a:gdLst>
                <a:gd name="T0" fmla="*/ 15 w 16"/>
                <a:gd name="T1" fmla="*/ 0 h 20"/>
                <a:gd name="T2" fmla="*/ 0 w 16"/>
                <a:gd name="T3" fmla="*/ 19 h 20"/>
                <a:gd name="T4" fmla="*/ 2 w 16"/>
                <a:gd name="T5" fmla="*/ 20 h 20"/>
                <a:gd name="T6" fmla="*/ 16 w 16"/>
                <a:gd name="T7" fmla="*/ 1 h 20"/>
                <a:gd name="T8" fmla="*/ 15 w 16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0">
                  <a:moveTo>
                    <a:pt x="15" y="0"/>
                  </a:moveTo>
                  <a:cubicBezTo>
                    <a:pt x="10" y="7"/>
                    <a:pt x="5" y="13"/>
                    <a:pt x="0" y="19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6" y="14"/>
                    <a:pt x="11" y="8"/>
                    <a:pt x="16" y="1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1" name="Freeform 872"/>
            <p:cNvSpPr>
              <a:spLocks/>
            </p:cNvSpPr>
            <p:nvPr/>
          </p:nvSpPr>
          <p:spPr bwMode="auto">
            <a:xfrm>
              <a:off x="460713" y="3733145"/>
              <a:ext cx="25091" cy="36740"/>
            </a:xfrm>
            <a:custGeom>
              <a:avLst/>
              <a:gdLst>
                <a:gd name="T0" fmla="*/ 10 w 12"/>
                <a:gd name="T1" fmla="*/ 0 h 17"/>
                <a:gd name="T2" fmla="*/ 1 w 12"/>
                <a:gd name="T3" fmla="*/ 12 h 17"/>
                <a:gd name="T4" fmla="*/ 1 w 12"/>
                <a:gd name="T5" fmla="*/ 13 h 17"/>
                <a:gd name="T6" fmla="*/ 1 w 12"/>
                <a:gd name="T7" fmla="*/ 14 h 17"/>
                <a:gd name="T8" fmla="*/ 0 w 12"/>
                <a:gd name="T9" fmla="*/ 17 h 17"/>
                <a:gd name="T10" fmla="*/ 2 w 12"/>
                <a:gd name="T11" fmla="*/ 14 h 17"/>
                <a:gd name="T12" fmla="*/ 2 w 12"/>
                <a:gd name="T13" fmla="*/ 14 h 17"/>
                <a:gd name="T14" fmla="*/ 3 w 12"/>
                <a:gd name="T15" fmla="*/ 14 h 17"/>
                <a:gd name="T16" fmla="*/ 12 w 12"/>
                <a:gd name="T17" fmla="*/ 1 h 17"/>
                <a:gd name="T18" fmla="*/ 10 w 12"/>
                <a:gd name="T1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7">
                  <a:moveTo>
                    <a:pt x="10" y="0"/>
                  </a:moveTo>
                  <a:cubicBezTo>
                    <a:pt x="8" y="5"/>
                    <a:pt x="5" y="9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6" y="10"/>
                    <a:pt x="9" y="5"/>
                    <a:pt x="12" y="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2" name="Freeform 882"/>
            <p:cNvSpPr>
              <a:spLocks/>
            </p:cNvSpPr>
            <p:nvPr/>
          </p:nvSpPr>
          <p:spPr bwMode="auto">
            <a:xfrm>
              <a:off x="592439" y="382633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3" name="Freeform 883"/>
            <p:cNvSpPr>
              <a:spLocks/>
            </p:cNvSpPr>
            <p:nvPr/>
          </p:nvSpPr>
          <p:spPr bwMode="auto">
            <a:xfrm>
              <a:off x="592439" y="382633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44" name="Freeform 884"/>
          <p:cNvSpPr>
            <a:spLocks noEditPoints="1"/>
          </p:cNvSpPr>
          <p:nvPr/>
        </p:nvSpPr>
        <p:spPr bwMode="auto">
          <a:xfrm>
            <a:off x="5189118" y="2793024"/>
            <a:ext cx="130086" cy="203347"/>
          </a:xfrm>
          <a:custGeom>
            <a:avLst/>
            <a:gdLst>
              <a:gd name="T0" fmla="*/ 78 w 117"/>
              <a:gd name="T1" fmla="*/ 178 h 183"/>
              <a:gd name="T2" fmla="*/ 91 w 117"/>
              <a:gd name="T3" fmla="*/ 179 h 183"/>
              <a:gd name="T4" fmla="*/ 86 w 117"/>
              <a:gd name="T5" fmla="*/ 178 h 183"/>
              <a:gd name="T6" fmla="*/ 94 w 117"/>
              <a:gd name="T7" fmla="*/ 179 h 183"/>
              <a:gd name="T8" fmla="*/ 64 w 117"/>
              <a:gd name="T9" fmla="*/ 174 h 183"/>
              <a:gd name="T10" fmla="*/ 100 w 117"/>
              <a:gd name="T11" fmla="*/ 178 h 183"/>
              <a:gd name="T12" fmla="*/ 106 w 117"/>
              <a:gd name="T13" fmla="*/ 175 h 183"/>
              <a:gd name="T14" fmla="*/ 57 w 117"/>
              <a:gd name="T15" fmla="*/ 172 h 183"/>
              <a:gd name="T16" fmla="*/ 11 w 117"/>
              <a:gd name="T17" fmla="*/ 167 h 183"/>
              <a:gd name="T18" fmla="*/ 47 w 117"/>
              <a:gd name="T19" fmla="*/ 169 h 183"/>
              <a:gd name="T20" fmla="*/ 18 w 117"/>
              <a:gd name="T21" fmla="*/ 164 h 183"/>
              <a:gd name="T22" fmla="*/ 41 w 117"/>
              <a:gd name="T23" fmla="*/ 157 h 183"/>
              <a:gd name="T24" fmla="*/ 32 w 117"/>
              <a:gd name="T25" fmla="*/ 157 h 183"/>
              <a:gd name="T26" fmla="*/ 35 w 117"/>
              <a:gd name="T27" fmla="*/ 157 h 183"/>
              <a:gd name="T28" fmla="*/ 12 w 117"/>
              <a:gd name="T29" fmla="*/ 151 h 183"/>
              <a:gd name="T30" fmla="*/ 5 w 117"/>
              <a:gd name="T31" fmla="*/ 154 h 183"/>
              <a:gd name="T32" fmla="*/ 6 w 117"/>
              <a:gd name="T33" fmla="*/ 142 h 183"/>
              <a:gd name="T34" fmla="*/ 86 w 117"/>
              <a:gd name="T35" fmla="*/ 103 h 183"/>
              <a:gd name="T36" fmla="*/ 73 w 117"/>
              <a:gd name="T37" fmla="*/ 112 h 183"/>
              <a:gd name="T38" fmla="*/ 66 w 117"/>
              <a:gd name="T39" fmla="*/ 102 h 183"/>
              <a:gd name="T40" fmla="*/ 12 w 117"/>
              <a:gd name="T41" fmla="*/ 103 h 183"/>
              <a:gd name="T42" fmla="*/ 10 w 117"/>
              <a:gd name="T43" fmla="*/ 111 h 183"/>
              <a:gd name="T44" fmla="*/ 19 w 117"/>
              <a:gd name="T45" fmla="*/ 102 h 183"/>
              <a:gd name="T46" fmla="*/ 30 w 117"/>
              <a:gd name="T47" fmla="*/ 101 h 183"/>
              <a:gd name="T48" fmla="*/ 102 w 117"/>
              <a:gd name="T49" fmla="*/ 56 h 183"/>
              <a:gd name="T50" fmla="*/ 84 w 117"/>
              <a:gd name="T51" fmla="*/ 53 h 183"/>
              <a:gd name="T52" fmla="*/ 80 w 117"/>
              <a:gd name="T53" fmla="*/ 63 h 183"/>
              <a:gd name="T54" fmla="*/ 89 w 117"/>
              <a:gd name="T55" fmla="*/ 60 h 183"/>
              <a:gd name="T56" fmla="*/ 76 w 117"/>
              <a:gd name="T57" fmla="*/ 52 h 183"/>
              <a:gd name="T58" fmla="*/ 103 w 117"/>
              <a:gd name="T59" fmla="*/ 52 h 183"/>
              <a:gd name="T60" fmla="*/ 97 w 117"/>
              <a:gd name="T61" fmla="*/ 49 h 183"/>
              <a:gd name="T62" fmla="*/ 72 w 117"/>
              <a:gd name="T63" fmla="*/ 48 h 183"/>
              <a:gd name="T64" fmla="*/ 53 w 117"/>
              <a:gd name="T65" fmla="*/ 46 h 183"/>
              <a:gd name="T66" fmla="*/ 73 w 117"/>
              <a:gd name="T67" fmla="*/ 37 h 183"/>
              <a:gd name="T68" fmla="*/ 54 w 117"/>
              <a:gd name="T69" fmla="*/ 50 h 183"/>
              <a:gd name="T70" fmla="*/ 66 w 117"/>
              <a:gd name="T71" fmla="*/ 36 h 183"/>
              <a:gd name="T72" fmla="*/ 65 w 117"/>
              <a:gd name="T73" fmla="*/ 46 h 183"/>
              <a:gd name="T74" fmla="*/ 30 w 117"/>
              <a:gd name="T75" fmla="*/ 79 h 183"/>
              <a:gd name="T76" fmla="*/ 62 w 117"/>
              <a:gd name="T77" fmla="*/ 4 h 183"/>
              <a:gd name="T78" fmla="*/ 75 w 117"/>
              <a:gd name="T79" fmla="*/ 33 h 183"/>
              <a:gd name="T80" fmla="*/ 49 w 117"/>
              <a:gd name="T81" fmla="*/ 54 h 183"/>
              <a:gd name="T82" fmla="*/ 57 w 117"/>
              <a:gd name="T83" fmla="*/ 81 h 183"/>
              <a:gd name="T84" fmla="*/ 58 w 117"/>
              <a:gd name="T85" fmla="*/ 98 h 183"/>
              <a:gd name="T86" fmla="*/ 54 w 117"/>
              <a:gd name="T87" fmla="*/ 114 h 183"/>
              <a:gd name="T88" fmla="*/ 83 w 117"/>
              <a:gd name="T89" fmla="*/ 142 h 183"/>
              <a:gd name="T90" fmla="*/ 34 w 117"/>
              <a:gd name="T91" fmla="*/ 153 h 183"/>
              <a:gd name="T92" fmla="*/ 25 w 117"/>
              <a:gd name="T93" fmla="*/ 120 h 183"/>
              <a:gd name="T94" fmla="*/ 33 w 117"/>
              <a:gd name="T95" fmla="*/ 98 h 183"/>
              <a:gd name="T96" fmla="*/ 32 w 117"/>
              <a:gd name="T97" fmla="*/ 97 h 183"/>
              <a:gd name="T98" fmla="*/ 22 w 117"/>
              <a:gd name="T99" fmla="*/ 32 h 183"/>
              <a:gd name="T100" fmla="*/ 7 w 117"/>
              <a:gd name="T101" fmla="*/ 115 h 183"/>
              <a:gd name="T102" fmla="*/ 10 w 117"/>
              <a:gd name="T103" fmla="*/ 117 h 183"/>
              <a:gd name="T104" fmla="*/ 4 w 117"/>
              <a:gd name="T105" fmla="*/ 132 h 183"/>
              <a:gd name="T106" fmla="*/ 8 w 117"/>
              <a:gd name="T107" fmla="*/ 170 h 183"/>
              <a:gd name="T108" fmla="*/ 36 w 117"/>
              <a:gd name="T109" fmla="*/ 173 h 183"/>
              <a:gd name="T110" fmla="*/ 111 w 117"/>
              <a:gd name="T111" fmla="*/ 180 h 183"/>
              <a:gd name="T112" fmla="*/ 111 w 117"/>
              <a:gd name="T113" fmla="*/ 136 h 183"/>
              <a:gd name="T114" fmla="*/ 50 w 117"/>
              <a:gd name="T115" fmla="*/ 130 h 183"/>
              <a:gd name="T116" fmla="*/ 87 w 117"/>
              <a:gd name="T117" fmla="*/ 116 h 183"/>
              <a:gd name="T118" fmla="*/ 90 w 117"/>
              <a:gd name="T119" fmla="*/ 95 h 183"/>
              <a:gd name="T120" fmla="*/ 55 w 117"/>
              <a:gd name="T121" fmla="*/ 64 h 183"/>
              <a:gd name="T122" fmla="*/ 73 w 117"/>
              <a:gd name="T123" fmla="*/ 60 h 183"/>
              <a:gd name="T124" fmla="*/ 104 w 117"/>
              <a:gd name="T125" fmla="*/ 59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7" h="183">
                <a:moveTo>
                  <a:pt x="78" y="178"/>
                </a:moveTo>
                <a:cubicBezTo>
                  <a:pt x="77" y="178"/>
                  <a:pt x="75" y="177"/>
                  <a:pt x="74" y="177"/>
                </a:cubicBezTo>
                <a:cubicBezTo>
                  <a:pt x="75" y="173"/>
                  <a:pt x="77" y="170"/>
                  <a:pt x="79" y="166"/>
                </a:cubicBezTo>
                <a:cubicBezTo>
                  <a:pt x="79" y="165"/>
                  <a:pt x="79" y="165"/>
                  <a:pt x="79" y="165"/>
                </a:cubicBezTo>
                <a:cubicBezTo>
                  <a:pt x="79" y="165"/>
                  <a:pt x="79" y="165"/>
                  <a:pt x="79" y="165"/>
                </a:cubicBezTo>
                <a:cubicBezTo>
                  <a:pt x="81" y="165"/>
                  <a:pt x="82" y="166"/>
                  <a:pt x="84" y="166"/>
                </a:cubicBezTo>
                <a:cubicBezTo>
                  <a:pt x="82" y="170"/>
                  <a:pt x="80" y="174"/>
                  <a:pt x="78" y="178"/>
                </a:cubicBezTo>
                <a:moveTo>
                  <a:pt x="86" y="178"/>
                </a:moveTo>
                <a:cubicBezTo>
                  <a:pt x="87" y="178"/>
                  <a:pt x="87" y="178"/>
                  <a:pt x="87" y="178"/>
                </a:cubicBezTo>
                <a:cubicBezTo>
                  <a:pt x="89" y="174"/>
                  <a:pt x="92" y="170"/>
                  <a:pt x="94" y="166"/>
                </a:cubicBezTo>
                <a:cubicBezTo>
                  <a:pt x="94" y="165"/>
                  <a:pt x="94" y="165"/>
                  <a:pt x="94" y="165"/>
                </a:cubicBezTo>
                <a:cubicBezTo>
                  <a:pt x="96" y="165"/>
                  <a:pt x="97" y="165"/>
                  <a:pt x="98" y="165"/>
                </a:cubicBezTo>
                <a:cubicBezTo>
                  <a:pt x="96" y="169"/>
                  <a:pt x="94" y="174"/>
                  <a:pt x="91" y="179"/>
                </a:cubicBezTo>
                <a:cubicBezTo>
                  <a:pt x="91" y="179"/>
                  <a:pt x="91" y="179"/>
                  <a:pt x="91" y="179"/>
                </a:cubicBezTo>
                <a:cubicBezTo>
                  <a:pt x="87" y="179"/>
                  <a:pt x="84" y="179"/>
                  <a:pt x="80" y="178"/>
                </a:cubicBezTo>
                <a:cubicBezTo>
                  <a:pt x="82" y="174"/>
                  <a:pt x="84" y="170"/>
                  <a:pt x="86" y="166"/>
                </a:cubicBezTo>
                <a:cubicBezTo>
                  <a:pt x="86" y="166"/>
                  <a:pt x="87" y="166"/>
                  <a:pt x="87" y="166"/>
                </a:cubicBezTo>
                <a:cubicBezTo>
                  <a:pt x="89" y="166"/>
                  <a:pt x="90" y="166"/>
                  <a:pt x="92" y="166"/>
                </a:cubicBezTo>
                <a:cubicBezTo>
                  <a:pt x="90" y="169"/>
                  <a:pt x="88" y="173"/>
                  <a:pt x="86" y="177"/>
                </a:cubicBezTo>
                <a:cubicBezTo>
                  <a:pt x="85" y="178"/>
                  <a:pt x="86" y="178"/>
                  <a:pt x="86" y="178"/>
                </a:cubicBezTo>
                <a:cubicBezTo>
                  <a:pt x="86" y="178"/>
                  <a:pt x="86" y="178"/>
                  <a:pt x="86" y="178"/>
                </a:cubicBezTo>
                <a:moveTo>
                  <a:pt x="72" y="176"/>
                </a:moveTo>
                <a:cubicBezTo>
                  <a:pt x="70" y="176"/>
                  <a:pt x="68" y="175"/>
                  <a:pt x="65" y="175"/>
                </a:cubicBezTo>
                <a:cubicBezTo>
                  <a:pt x="68" y="171"/>
                  <a:pt x="70" y="168"/>
                  <a:pt x="73" y="164"/>
                </a:cubicBezTo>
                <a:cubicBezTo>
                  <a:pt x="73" y="164"/>
                  <a:pt x="73" y="164"/>
                  <a:pt x="73" y="164"/>
                </a:cubicBezTo>
                <a:cubicBezTo>
                  <a:pt x="74" y="164"/>
                  <a:pt x="76" y="165"/>
                  <a:pt x="77" y="165"/>
                </a:cubicBezTo>
                <a:cubicBezTo>
                  <a:pt x="75" y="169"/>
                  <a:pt x="74" y="173"/>
                  <a:pt x="72" y="176"/>
                </a:cubicBezTo>
                <a:moveTo>
                  <a:pt x="94" y="179"/>
                </a:moveTo>
                <a:cubicBezTo>
                  <a:pt x="96" y="174"/>
                  <a:pt x="98" y="169"/>
                  <a:pt x="101" y="164"/>
                </a:cubicBezTo>
                <a:cubicBezTo>
                  <a:pt x="102" y="164"/>
                  <a:pt x="104" y="164"/>
                  <a:pt x="105" y="163"/>
                </a:cubicBezTo>
                <a:cubicBezTo>
                  <a:pt x="103" y="168"/>
                  <a:pt x="101" y="172"/>
                  <a:pt x="99" y="177"/>
                </a:cubicBezTo>
                <a:cubicBezTo>
                  <a:pt x="98" y="178"/>
                  <a:pt x="99" y="178"/>
                  <a:pt x="99" y="178"/>
                </a:cubicBezTo>
                <a:cubicBezTo>
                  <a:pt x="100" y="178"/>
                  <a:pt x="100" y="178"/>
                  <a:pt x="100" y="178"/>
                </a:cubicBezTo>
                <a:cubicBezTo>
                  <a:pt x="98" y="179"/>
                  <a:pt x="96" y="179"/>
                  <a:pt x="94" y="179"/>
                </a:cubicBezTo>
                <a:moveTo>
                  <a:pt x="64" y="174"/>
                </a:moveTo>
                <a:cubicBezTo>
                  <a:pt x="62" y="173"/>
                  <a:pt x="61" y="173"/>
                  <a:pt x="59" y="172"/>
                </a:cubicBezTo>
                <a:cubicBezTo>
                  <a:pt x="61" y="169"/>
                  <a:pt x="63" y="165"/>
                  <a:pt x="65" y="162"/>
                </a:cubicBezTo>
                <a:cubicBezTo>
                  <a:pt x="66" y="162"/>
                  <a:pt x="66" y="163"/>
                  <a:pt x="67" y="163"/>
                </a:cubicBezTo>
                <a:cubicBezTo>
                  <a:pt x="68" y="163"/>
                  <a:pt x="69" y="163"/>
                  <a:pt x="71" y="164"/>
                </a:cubicBezTo>
                <a:cubicBezTo>
                  <a:pt x="68" y="167"/>
                  <a:pt x="66" y="170"/>
                  <a:pt x="64" y="174"/>
                </a:cubicBezTo>
                <a:moveTo>
                  <a:pt x="100" y="178"/>
                </a:moveTo>
                <a:cubicBezTo>
                  <a:pt x="100" y="178"/>
                  <a:pt x="100" y="178"/>
                  <a:pt x="100" y="178"/>
                </a:cubicBezTo>
                <a:cubicBezTo>
                  <a:pt x="103" y="173"/>
                  <a:pt x="105" y="167"/>
                  <a:pt x="108" y="162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10" y="162"/>
                  <a:pt x="111" y="161"/>
                  <a:pt x="113" y="161"/>
                </a:cubicBezTo>
                <a:cubicBezTo>
                  <a:pt x="112" y="161"/>
                  <a:pt x="112" y="161"/>
                  <a:pt x="112" y="161"/>
                </a:cubicBezTo>
                <a:cubicBezTo>
                  <a:pt x="112" y="161"/>
                  <a:pt x="112" y="161"/>
                  <a:pt x="112" y="161"/>
                </a:cubicBezTo>
                <a:cubicBezTo>
                  <a:pt x="112" y="161"/>
                  <a:pt x="112" y="161"/>
                  <a:pt x="112" y="161"/>
                </a:cubicBezTo>
                <a:cubicBezTo>
                  <a:pt x="110" y="166"/>
                  <a:pt x="108" y="171"/>
                  <a:pt x="106" y="175"/>
                </a:cubicBezTo>
                <a:cubicBezTo>
                  <a:pt x="105" y="176"/>
                  <a:pt x="106" y="176"/>
                  <a:pt x="106" y="177"/>
                </a:cubicBezTo>
                <a:cubicBezTo>
                  <a:pt x="106" y="177"/>
                  <a:pt x="106" y="177"/>
                  <a:pt x="107" y="177"/>
                </a:cubicBezTo>
                <a:cubicBezTo>
                  <a:pt x="107" y="177"/>
                  <a:pt x="107" y="176"/>
                  <a:pt x="107" y="176"/>
                </a:cubicBezTo>
                <a:cubicBezTo>
                  <a:pt x="109" y="174"/>
                  <a:pt x="110" y="171"/>
                  <a:pt x="111" y="169"/>
                </a:cubicBezTo>
                <a:cubicBezTo>
                  <a:pt x="110" y="171"/>
                  <a:pt x="110" y="173"/>
                  <a:pt x="109" y="176"/>
                </a:cubicBezTo>
                <a:cubicBezTo>
                  <a:pt x="106" y="177"/>
                  <a:pt x="103" y="178"/>
                  <a:pt x="100" y="178"/>
                </a:cubicBezTo>
                <a:moveTo>
                  <a:pt x="57" y="172"/>
                </a:moveTo>
                <a:cubicBezTo>
                  <a:pt x="55" y="171"/>
                  <a:pt x="52" y="170"/>
                  <a:pt x="50" y="170"/>
                </a:cubicBezTo>
                <a:cubicBezTo>
                  <a:pt x="51" y="166"/>
                  <a:pt x="53" y="163"/>
                  <a:pt x="55" y="160"/>
                </a:cubicBezTo>
                <a:cubicBezTo>
                  <a:pt x="55" y="160"/>
                  <a:pt x="55" y="160"/>
                  <a:pt x="55" y="160"/>
                </a:cubicBezTo>
                <a:cubicBezTo>
                  <a:pt x="58" y="160"/>
                  <a:pt x="60" y="161"/>
                  <a:pt x="63" y="162"/>
                </a:cubicBezTo>
                <a:cubicBezTo>
                  <a:pt x="61" y="165"/>
                  <a:pt x="59" y="168"/>
                  <a:pt x="57" y="172"/>
                </a:cubicBezTo>
                <a:moveTo>
                  <a:pt x="13" y="172"/>
                </a:moveTo>
                <a:cubicBezTo>
                  <a:pt x="13" y="170"/>
                  <a:pt x="12" y="169"/>
                  <a:pt x="11" y="167"/>
                </a:cubicBezTo>
                <a:cubicBezTo>
                  <a:pt x="11" y="167"/>
                  <a:pt x="10" y="167"/>
                  <a:pt x="10" y="166"/>
                </a:cubicBezTo>
                <a:cubicBezTo>
                  <a:pt x="11" y="163"/>
                  <a:pt x="13" y="161"/>
                  <a:pt x="14" y="160"/>
                </a:cubicBezTo>
                <a:cubicBezTo>
                  <a:pt x="15" y="159"/>
                  <a:pt x="15" y="159"/>
                  <a:pt x="15" y="159"/>
                </a:cubicBezTo>
                <a:cubicBezTo>
                  <a:pt x="14" y="164"/>
                  <a:pt x="14" y="167"/>
                  <a:pt x="13" y="172"/>
                </a:cubicBezTo>
                <a:moveTo>
                  <a:pt x="48" y="169"/>
                </a:moveTo>
                <a:cubicBezTo>
                  <a:pt x="47" y="169"/>
                  <a:pt x="47" y="169"/>
                  <a:pt x="47" y="169"/>
                </a:cubicBezTo>
                <a:cubicBezTo>
                  <a:pt x="47" y="169"/>
                  <a:pt x="47" y="169"/>
                  <a:pt x="47" y="169"/>
                </a:cubicBezTo>
                <a:cubicBezTo>
                  <a:pt x="46" y="169"/>
                  <a:pt x="45" y="169"/>
                  <a:pt x="44" y="169"/>
                </a:cubicBezTo>
                <a:cubicBezTo>
                  <a:pt x="45" y="165"/>
                  <a:pt x="47" y="162"/>
                  <a:pt x="50" y="159"/>
                </a:cubicBezTo>
                <a:cubicBezTo>
                  <a:pt x="50" y="158"/>
                  <a:pt x="50" y="158"/>
                  <a:pt x="50" y="158"/>
                </a:cubicBezTo>
                <a:cubicBezTo>
                  <a:pt x="51" y="159"/>
                  <a:pt x="52" y="159"/>
                  <a:pt x="53" y="159"/>
                </a:cubicBezTo>
                <a:cubicBezTo>
                  <a:pt x="51" y="162"/>
                  <a:pt x="50" y="166"/>
                  <a:pt x="48" y="169"/>
                </a:cubicBezTo>
                <a:moveTo>
                  <a:pt x="17" y="174"/>
                </a:moveTo>
                <a:cubicBezTo>
                  <a:pt x="18" y="170"/>
                  <a:pt x="18" y="167"/>
                  <a:pt x="18" y="164"/>
                </a:cubicBezTo>
                <a:cubicBezTo>
                  <a:pt x="19" y="163"/>
                  <a:pt x="19" y="163"/>
                  <a:pt x="19" y="163"/>
                </a:cubicBezTo>
                <a:cubicBezTo>
                  <a:pt x="21" y="162"/>
                  <a:pt x="21" y="160"/>
                  <a:pt x="23" y="159"/>
                </a:cubicBezTo>
                <a:cubicBezTo>
                  <a:pt x="24" y="159"/>
                  <a:pt x="25" y="158"/>
                  <a:pt x="25" y="158"/>
                </a:cubicBezTo>
                <a:cubicBezTo>
                  <a:pt x="23" y="163"/>
                  <a:pt x="20" y="168"/>
                  <a:pt x="17" y="174"/>
                </a:cubicBezTo>
                <a:moveTo>
                  <a:pt x="35" y="169"/>
                </a:moveTo>
                <a:cubicBezTo>
                  <a:pt x="36" y="169"/>
                  <a:pt x="36" y="169"/>
                  <a:pt x="36" y="169"/>
                </a:cubicBezTo>
                <a:cubicBezTo>
                  <a:pt x="37" y="165"/>
                  <a:pt x="39" y="161"/>
                  <a:pt x="41" y="157"/>
                </a:cubicBezTo>
                <a:cubicBezTo>
                  <a:pt x="43" y="157"/>
                  <a:pt x="45" y="158"/>
                  <a:pt x="48" y="158"/>
                </a:cubicBezTo>
                <a:cubicBezTo>
                  <a:pt x="45" y="161"/>
                  <a:pt x="43" y="165"/>
                  <a:pt x="42" y="169"/>
                </a:cubicBezTo>
                <a:cubicBezTo>
                  <a:pt x="40" y="169"/>
                  <a:pt x="37" y="169"/>
                  <a:pt x="35" y="169"/>
                </a:cubicBezTo>
                <a:cubicBezTo>
                  <a:pt x="35" y="169"/>
                  <a:pt x="35" y="169"/>
                  <a:pt x="35" y="169"/>
                </a:cubicBezTo>
                <a:moveTo>
                  <a:pt x="20" y="173"/>
                </a:moveTo>
                <a:cubicBezTo>
                  <a:pt x="22" y="168"/>
                  <a:pt x="25" y="163"/>
                  <a:pt x="28" y="157"/>
                </a:cubicBezTo>
                <a:cubicBezTo>
                  <a:pt x="29" y="157"/>
                  <a:pt x="31" y="157"/>
                  <a:pt x="32" y="157"/>
                </a:cubicBezTo>
                <a:cubicBezTo>
                  <a:pt x="30" y="161"/>
                  <a:pt x="28" y="166"/>
                  <a:pt x="26" y="170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6" y="171"/>
                  <a:pt x="26" y="171"/>
                  <a:pt x="26" y="171"/>
                </a:cubicBezTo>
                <a:cubicBezTo>
                  <a:pt x="25" y="171"/>
                  <a:pt x="25" y="171"/>
                  <a:pt x="24" y="171"/>
                </a:cubicBezTo>
                <a:cubicBezTo>
                  <a:pt x="22" y="172"/>
                  <a:pt x="21" y="172"/>
                  <a:pt x="20" y="173"/>
                </a:cubicBezTo>
                <a:moveTo>
                  <a:pt x="28" y="170"/>
                </a:moveTo>
                <a:cubicBezTo>
                  <a:pt x="30" y="166"/>
                  <a:pt x="32" y="161"/>
                  <a:pt x="35" y="157"/>
                </a:cubicBezTo>
                <a:cubicBezTo>
                  <a:pt x="36" y="157"/>
                  <a:pt x="37" y="157"/>
                  <a:pt x="39" y="157"/>
                </a:cubicBezTo>
                <a:cubicBezTo>
                  <a:pt x="37" y="161"/>
                  <a:pt x="36" y="164"/>
                  <a:pt x="34" y="168"/>
                </a:cubicBezTo>
                <a:cubicBezTo>
                  <a:pt x="34" y="169"/>
                  <a:pt x="34" y="169"/>
                  <a:pt x="34" y="169"/>
                </a:cubicBezTo>
                <a:cubicBezTo>
                  <a:pt x="32" y="170"/>
                  <a:pt x="30" y="170"/>
                  <a:pt x="28" y="170"/>
                </a:cubicBezTo>
                <a:moveTo>
                  <a:pt x="9" y="164"/>
                </a:moveTo>
                <a:cubicBezTo>
                  <a:pt x="8" y="163"/>
                  <a:pt x="7" y="162"/>
                  <a:pt x="7" y="160"/>
                </a:cubicBezTo>
                <a:cubicBezTo>
                  <a:pt x="8" y="157"/>
                  <a:pt x="10" y="154"/>
                  <a:pt x="12" y="151"/>
                </a:cubicBezTo>
                <a:cubicBezTo>
                  <a:pt x="13" y="153"/>
                  <a:pt x="14" y="154"/>
                  <a:pt x="14" y="156"/>
                </a:cubicBezTo>
                <a:cubicBezTo>
                  <a:pt x="13" y="157"/>
                  <a:pt x="11" y="160"/>
                  <a:pt x="9" y="164"/>
                </a:cubicBezTo>
                <a:moveTo>
                  <a:pt x="6" y="158"/>
                </a:moveTo>
                <a:cubicBezTo>
                  <a:pt x="6" y="158"/>
                  <a:pt x="6" y="158"/>
                  <a:pt x="6" y="158"/>
                </a:cubicBezTo>
                <a:cubicBezTo>
                  <a:pt x="5" y="157"/>
                  <a:pt x="5" y="156"/>
                  <a:pt x="5" y="155"/>
                </a:cubicBezTo>
                <a:cubicBezTo>
                  <a:pt x="5" y="155"/>
                  <a:pt x="5" y="155"/>
                  <a:pt x="5" y="155"/>
                </a:cubicBezTo>
                <a:cubicBezTo>
                  <a:pt x="5" y="154"/>
                  <a:pt x="5" y="154"/>
                  <a:pt x="5" y="154"/>
                </a:cubicBezTo>
                <a:cubicBezTo>
                  <a:pt x="6" y="152"/>
                  <a:pt x="8" y="149"/>
                  <a:pt x="9" y="147"/>
                </a:cubicBezTo>
                <a:cubicBezTo>
                  <a:pt x="10" y="148"/>
                  <a:pt x="10" y="149"/>
                  <a:pt x="11" y="149"/>
                </a:cubicBezTo>
                <a:cubicBezTo>
                  <a:pt x="9" y="152"/>
                  <a:pt x="7" y="155"/>
                  <a:pt x="6" y="158"/>
                </a:cubicBezTo>
                <a:moveTo>
                  <a:pt x="4" y="152"/>
                </a:moveTo>
                <a:cubicBezTo>
                  <a:pt x="4" y="152"/>
                  <a:pt x="4" y="152"/>
                  <a:pt x="4" y="152"/>
                </a:cubicBezTo>
                <a:cubicBezTo>
                  <a:pt x="4" y="150"/>
                  <a:pt x="4" y="148"/>
                  <a:pt x="5" y="146"/>
                </a:cubicBezTo>
                <a:cubicBezTo>
                  <a:pt x="5" y="144"/>
                  <a:pt x="5" y="143"/>
                  <a:pt x="6" y="142"/>
                </a:cubicBezTo>
                <a:cubicBezTo>
                  <a:pt x="6" y="143"/>
                  <a:pt x="7" y="144"/>
                  <a:pt x="8" y="145"/>
                </a:cubicBezTo>
                <a:cubicBezTo>
                  <a:pt x="7" y="147"/>
                  <a:pt x="5" y="150"/>
                  <a:pt x="4" y="152"/>
                </a:cubicBezTo>
                <a:moveTo>
                  <a:pt x="85" y="112"/>
                </a:moveTo>
                <a:cubicBezTo>
                  <a:pt x="84" y="112"/>
                  <a:pt x="83" y="112"/>
                  <a:pt x="81" y="112"/>
                </a:cubicBezTo>
                <a:cubicBezTo>
                  <a:pt x="83" y="109"/>
                  <a:pt x="84" y="106"/>
                  <a:pt x="86" y="104"/>
                </a:cubicBezTo>
                <a:cubicBezTo>
                  <a:pt x="86" y="103"/>
                  <a:pt x="86" y="103"/>
                  <a:pt x="86" y="103"/>
                </a:cubicBezTo>
                <a:cubicBezTo>
                  <a:pt x="86" y="103"/>
                  <a:pt x="86" y="103"/>
                  <a:pt x="86" y="103"/>
                </a:cubicBezTo>
                <a:cubicBezTo>
                  <a:pt x="86" y="106"/>
                  <a:pt x="85" y="109"/>
                  <a:pt x="85" y="112"/>
                </a:cubicBezTo>
                <a:moveTo>
                  <a:pt x="79" y="112"/>
                </a:moveTo>
                <a:cubicBezTo>
                  <a:pt x="78" y="112"/>
                  <a:pt x="77" y="112"/>
                  <a:pt x="75" y="112"/>
                </a:cubicBezTo>
                <a:cubicBezTo>
                  <a:pt x="77" y="109"/>
                  <a:pt x="79" y="106"/>
                  <a:pt x="81" y="103"/>
                </a:cubicBezTo>
                <a:cubicBezTo>
                  <a:pt x="82" y="103"/>
                  <a:pt x="83" y="103"/>
                  <a:pt x="84" y="103"/>
                </a:cubicBezTo>
                <a:cubicBezTo>
                  <a:pt x="82" y="106"/>
                  <a:pt x="81" y="109"/>
                  <a:pt x="79" y="112"/>
                </a:cubicBezTo>
                <a:moveTo>
                  <a:pt x="73" y="112"/>
                </a:moveTo>
                <a:cubicBezTo>
                  <a:pt x="71" y="112"/>
                  <a:pt x="69" y="112"/>
                  <a:pt x="67" y="112"/>
                </a:cubicBezTo>
                <a:cubicBezTo>
                  <a:pt x="69" y="109"/>
                  <a:pt x="71" y="106"/>
                  <a:pt x="73" y="102"/>
                </a:cubicBezTo>
                <a:cubicBezTo>
                  <a:pt x="75" y="102"/>
                  <a:pt x="77" y="103"/>
                  <a:pt x="79" y="103"/>
                </a:cubicBezTo>
                <a:cubicBezTo>
                  <a:pt x="77" y="106"/>
                  <a:pt x="75" y="109"/>
                  <a:pt x="73" y="112"/>
                </a:cubicBezTo>
                <a:moveTo>
                  <a:pt x="65" y="112"/>
                </a:moveTo>
                <a:cubicBezTo>
                  <a:pt x="63" y="112"/>
                  <a:pt x="62" y="112"/>
                  <a:pt x="60" y="112"/>
                </a:cubicBezTo>
                <a:cubicBezTo>
                  <a:pt x="62" y="109"/>
                  <a:pt x="64" y="105"/>
                  <a:pt x="66" y="102"/>
                </a:cubicBezTo>
                <a:cubicBezTo>
                  <a:pt x="67" y="102"/>
                  <a:pt x="69" y="102"/>
                  <a:pt x="71" y="102"/>
                </a:cubicBezTo>
                <a:cubicBezTo>
                  <a:pt x="69" y="106"/>
                  <a:pt x="67" y="109"/>
                  <a:pt x="65" y="112"/>
                </a:cubicBezTo>
                <a:moveTo>
                  <a:pt x="10" y="107"/>
                </a:moveTo>
                <a:cubicBezTo>
                  <a:pt x="10" y="105"/>
                  <a:pt x="10" y="104"/>
                  <a:pt x="10" y="102"/>
                </a:cubicBezTo>
                <a:cubicBezTo>
                  <a:pt x="11" y="102"/>
                  <a:pt x="11" y="102"/>
                  <a:pt x="12" y="102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12" y="103"/>
                  <a:pt x="12" y="103"/>
                  <a:pt x="12" y="103"/>
                </a:cubicBezTo>
                <a:cubicBezTo>
                  <a:pt x="11" y="104"/>
                  <a:pt x="11" y="105"/>
                  <a:pt x="10" y="107"/>
                </a:cubicBezTo>
                <a:moveTo>
                  <a:pt x="59" y="109"/>
                </a:moveTo>
                <a:cubicBezTo>
                  <a:pt x="60" y="106"/>
                  <a:pt x="60" y="104"/>
                  <a:pt x="60" y="102"/>
                </a:cubicBezTo>
                <a:cubicBezTo>
                  <a:pt x="61" y="102"/>
                  <a:pt x="62" y="102"/>
                  <a:pt x="63" y="102"/>
                </a:cubicBezTo>
                <a:cubicBezTo>
                  <a:pt x="62" y="104"/>
                  <a:pt x="61" y="106"/>
                  <a:pt x="59" y="109"/>
                </a:cubicBezTo>
                <a:moveTo>
                  <a:pt x="10" y="113"/>
                </a:moveTo>
                <a:cubicBezTo>
                  <a:pt x="10" y="112"/>
                  <a:pt x="10" y="112"/>
                  <a:pt x="10" y="111"/>
                </a:cubicBezTo>
                <a:cubicBezTo>
                  <a:pt x="12" y="108"/>
                  <a:pt x="13" y="105"/>
                  <a:pt x="14" y="102"/>
                </a:cubicBezTo>
                <a:cubicBezTo>
                  <a:pt x="15" y="102"/>
                  <a:pt x="16" y="102"/>
                  <a:pt x="17" y="102"/>
                </a:cubicBezTo>
                <a:cubicBezTo>
                  <a:pt x="16" y="105"/>
                  <a:pt x="14" y="108"/>
                  <a:pt x="13" y="112"/>
                </a:cubicBezTo>
                <a:cubicBezTo>
                  <a:pt x="13" y="112"/>
                  <a:pt x="13" y="112"/>
                  <a:pt x="13" y="112"/>
                </a:cubicBezTo>
                <a:cubicBezTo>
                  <a:pt x="12" y="112"/>
                  <a:pt x="11" y="113"/>
                  <a:pt x="10" y="113"/>
                </a:cubicBezTo>
                <a:moveTo>
                  <a:pt x="15" y="112"/>
                </a:moveTo>
                <a:cubicBezTo>
                  <a:pt x="16" y="109"/>
                  <a:pt x="18" y="105"/>
                  <a:pt x="19" y="102"/>
                </a:cubicBezTo>
                <a:cubicBezTo>
                  <a:pt x="21" y="101"/>
                  <a:pt x="23" y="101"/>
                  <a:pt x="24" y="101"/>
                </a:cubicBezTo>
                <a:cubicBezTo>
                  <a:pt x="23" y="105"/>
                  <a:pt x="21" y="108"/>
                  <a:pt x="19" y="112"/>
                </a:cubicBezTo>
                <a:cubicBezTo>
                  <a:pt x="19" y="112"/>
                  <a:pt x="19" y="112"/>
                  <a:pt x="19" y="112"/>
                </a:cubicBezTo>
                <a:cubicBezTo>
                  <a:pt x="18" y="112"/>
                  <a:pt x="16" y="112"/>
                  <a:pt x="15" y="112"/>
                </a:cubicBezTo>
                <a:moveTo>
                  <a:pt x="21" y="112"/>
                </a:moveTo>
                <a:cubicBezTo>
                  <a:pt x="23" y="109"/>
                  <a:pt x="25" y="105"/>
                  <a:pt x="27" y="101"/>
                </a:cubicBezTo>
                <a:cubicBezTo>
                  <a:pt x="28" y="101"/>
                  <a:pt x="29" y="101"/>
                  <a:pt x="30" y="101"/>
                </a:cubicBezTo>
                <a:cubicBezTo>
                  <a:pt x="29" y="105"/>
                  <a:pt x="27" y="108"/>
                  <a:pt x="25" y="112"/>
                </a:cubicBezTo>
                <a:cubicBezTo>
                  <a:pt x="24" y="112"/>
                  <a:pt x="22" y="112"/>
                  <a:pt x="21" y="112"/>
                </a:cubicBezTo>
                <a:moveTo>
                  <a:pt x="27" y="75"/>
                </a:moveTo>
                <a:cubicBezTo>
                  <a:pt x="26" y="72"/>
                  <a:pt x="25" y="68"/>
                  <a:pt x="25" y="64"/>
                </a:cubicBezTo>
                <a:cubicBezTo>
                  <a:pt x="26" y="68"/>
                  <a:pt x="27" y="72"/>
                  <a:pt x="27" y="75"/>
                </a:cubicBezTo>
                <a:cubicBezTo>
                  <a:pt x="27" y="75"/>
                  <a:pt x="27" y="75"/>
                  <a:pt x="27" y="75"/>
                </a:cubicBezTo>
                <a:moveTo>
                  <a:pt x="102" y="56"/>
                </a:moveTo>
                <a:cubicBezTo>
                  <a:pt x="103" y="55"/>
                  <a:pt x="103" y="55"/>
                  <a:pt x="103" y="55"/>
                </a:cubicBezTo>
                <a:cubicBezTo>
                  <a:pt x="103" y="56"/>
                  <a:pt x="103" y="56"/>
                  <a:pt x="103" y="56"/>
                </a:cubicBezTo>
                <a:cubicBezTo>
                  <a:pt x="102" y="56"/>
                  <a:pt x="102" y="56"/>
                  <a:pt x="102" y="56"/>
                </a:cubicBezTo>
                <a:moveTo>
                  <a:pt x="80" y="60"/>
                </a:moveTo>
                <a:cubicBezTo>
                  <a:pt x="80" y="58"/>
                  <a:pt x="80" y="57"/>
                  <a:pt x="80" y="55"/>
                </a:cubicBezTo>
                <a:cubicBezTo>
                  <a:pt x="80" y="55"/>
                  <a:pt x="80" y="54"/>
                  <a:pt x="80" y="54"/>
                </a:cubicBezTo>
                <a:cubicBezTo>
                  <a:pt x="81" y="53"/>
                  <a:pt x="82" y="53"/>
                  <a:pt x="84" y="53"/>
                </a:cubicBezTo>
                <a:cubicBezTo>
                  <a:pt x="82" y="55"/>
                  <a:pt x="81" y="58"/>
                  <a:pt x="80" y="60"/>
                </a:cubicBezTo>
                <a:moveTo>
                  <a:pt x="80" y="63"/>
                </a:moveTo>
                <a:cubicBezTo>
                  <a:pt x="82" y="60"/>
                  <a:pt x="84" y="56"/>
                  <a:pt x="86" y="52"/>
                </a:cubicBezTo>
                <a:cubicBezTo>
                  <a:pt x="88" y="52"/>
                  <a:pt x="89" y="51"/>
                  <a:pt x="91" y="51"/>
                </a:cubicBezTo>
                <a:cubicBezTo>
                  <a:pt x="88" y="54"/>
                  <a:pt x="86" y="58"/>
                  <a:pt x="84" y="61"/>
                </a:cubicBezTo>
                <a:cubicBezTo>
                  <a:pt x="84" y="62"/>
                  <a:pt x="84" y="62"/>
                  <a:pt x="84" y="62"/>
                </a:cubicBezTo>
                <a:cubicBezTo>
                  <a:pt x="83" y="62"/>
                  <a:pt x="81" y="63"/>
                  <a:pt x="80" y="63"/>
                </a:cubicBezTo>
                <a:moveTo>
                  <a:pt x="87" y="61"/>
                </a:moveTo>
                <a:cubicBezTo>
                  <a:pt x="89" y="57"/>
                  <a:pt x="91" y="54"/>
                  <a:pt x="93" y="51"/>
                </a:cubicBezTo>
                <a:cubicBezTo>
                  <a:pt x="93" y="50"/>
                  <a:pt x="93" y="50"/>
                  <a:pt x="93" y="50"/>
                </a:cubicBezTo>
                <a:cubicBezTo>
                  <a:pt x="94" y="50"/>
                  <a:pt x="95" y="50"/>
                  <a:pt x="96" y="49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50"/>
                  <a:pt x="95" y="50"/>
                  <a:pt x="95" y="50"/>
                </a:cubicBezTo>
                <a:cubicBezTo>
                  <a:pt x="93" y="53"/>
                  <a:pt x="91" y="56"/>
                  <a:pt x="89" y="60"/>
                </a:cubicBezTo>
                <a:cubicBezTo>
                  <a:pt x="88" y="60"/>
                  <a:pt x="87" y="60"/>
                  <a:pt x="87" y="61"/>
                </a:cubicBezTo>
                <a:moveTo>
                  <a:pt x="76" y="55"/>
                </a:moveTo>
                <a:cubicBezTo>
                  <a:pt x="76" y="54"/>
                  <a:pt x="75" y="53"/>
                  <a:pt x="75" y="52"/>
                </a:cubicBezTo>
                <a:cubicBezTo>
                  <a:pt x="74" y="52"/>
                  <a:pt x="74" y="52"/>
                  <a:pt x="74" y="52"/>
                </a:cubicBezTo>
                <a:cubicBezTo>
                  <a:pt x="75" y="51"/>
                  <a:pt x="76" y="50"/>
                  <a:pt x="77" y="48"/>
                </a:cubicBezTo>
                <a:cubicBezTo>
                  <a:pt x="77" y="49"/>
                  <a:pt x="76" y="50"/>
                  <a:pt x="76" y="50"/>
                </a:cubicBezTo>
                <a:cubicBezTo>
                  <a:pt x="76" y="51"/>
                  <a:pt x="76" y="51"/>
                  <a:pt x="76" y="52"/>
                </a:cubicBezTo>
                <a:cubicBezTo>
                  <a:pt x="76" y="53"/>
                  <a:pt x="76" y="54"/>
                  <a:pt x="76" y="55"/>
                </a:cubicBezTo>
                <a:cubicBezTo>
                  <a:pt x="76" y="55"/>
                  <a:pt x="76" y="55"/>
                  <a:pt x="76" y="55"/>
                </a:cubicBezTo>
                <a:moveTo>
                  <a:pt x="98" y="57"/>
                </a:moveTo>
                <a:cubicBezTo>
                  <a:pt x="100" y="54"/>
                  <a:pt x="102" y="52"/>
                  <a:pt x="104" y="49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4" y="50"/>
                  <a:pt x="104" y="51"/>
                  <a:pt x="104" y="52"/>
                </a:cubicBezTo>
                <a:cubicBezTo>
                  <a:pt x="104" y="52"/>
                  <a:pt x="103" y="52"/>
                  <a:pt x="103" y="52"/>
                </a:cubicBezTo>
                <a:cubicBezTo>
                  <a:pt x="103" y="52"/>
                  <a:pt x="103" y="52"/>
                  <a:pt x="103" y="52"/>
                </a:cubicBezTo>
                <a:cubicBezTo>
                  <a:pt x="101" y="54"/>
                  <a:pt x="100" y="55"/>
                  <a:pt x="99" y="57"/>
                </a:cubicBezTo>
                <a:cubicBezTo>
                  <a:pt x="99" y="57"/>
                  <a:pt x="99" y="57"/>
                  <a:pt x="99" y="57"/>
                </a:cubicBezTo>
                <a:cubicBezTo>
                  <a:pt x="99" y="57"/>
                  <a:pt x="98" y="57"/>
                  <a:pt x="98" y="57"/>
                </a:cubicBezTo>
                <a:moveTo>
                  <a:pt x="92" y="59"/>
                </a:moveTo>
                <a:cubicBezTo>
                  <a:pt x="93" y="56"/>
                  <a:pt x="95" y="53"/>
                  <a:pt x="97" y="51"/>
                </a:cubicBezTo>
                <a:cubicBezTo>
                  <a:pt x="97" y="50"/>
                  <a:pt x="97" y="50"/>
                  <a:pt x="97" y="49"/>
                </a:cubicBezTo>
                <a:cubicBezTo>
                  <a:pt x="96" y="49"/>
                  <a:pt x="96" y="49"/>
                  <a:pt x="96" y="49"/>
                </a:cubicBezTo>
                <a:cubicBezTo>
                  <a:pt x="98" y="49"/>
                  <a:pt x="100" y="48"/>
                  <a:pt x="103" y="47"/>
                </a:cubicBezTo>
                <a:cubicBezTo>
                  <a:pt x="102" y="48"/>
                  <a:pt x="102" y="48"/>
                  <a:pt x="102" y="48"/>
                </a:cubicBezTo>
                <a:cubicBezTo>
                  <a:pt x="100" y="51"/>
                  <a:pt x="97" y="55"/>
                  <a:pt x="95" y="58"/>
                </a:cubicBezTo>
                <a:cubicBezTo>
                  <a:pt x="94" y="58"/>
                  <a:pt x="93" y="59"/>
                  <a:pt x="92" y="59"/>
                </a:cubicBezTo>
                <a:moveTo>
                  <a:pt x="73" y="50"/>
                </a:moveTo>
                <a:cubicBezTo>
                  <a:pt x="73" y="50"/>
                  <a:pt x="72" y="49"/>
                  <a:pt x="72" y="48"/>
                </a:cubicBezTo>
                <a:cubicBezTo>
                  <a:pt x="73" y="46"/>
                  <a:pt x="75" y="43"/>
                  <a:pt x="76" y="41"/>
                </a:cubicBezTo>
                <a:cubicBezTo>
                  <a:pt x="76" y="42"/>
                  <a:pt x="77" y="43"/>
                  <a:pt x="77" y="45"/>
                </a:cubicBezTo>
                <a:cubicBezTo>
                  <a:pt x="76" y="45"/>
                  <a:pt x="76" y="45"/>
                  <a:pt x="76" y="45"/>
                </a:cubicBezTo>
                <a:cubicBezTo>
                  <a:pt x="75" y="47"/>
                  <a:pt x="74" y="48"/>
                  <a:pt x="73" y="50"/>
                </a:cubicBezTo>
                <a:moveTo>
                  <a:pt x="52" y="50"/>
                </a:moveTo>
                <a:cubicBezTo>
                  <a:pt x="52" y="49"/>
                  <a:pt x="52" y="49"/>
                  <a:pt x="52" y="48"/>
                </a:cubicBezTo>
                <a:cubicBezTo>
                  <a:pt x="52" y="47"/>
                  <a:pt x="52" y="47"/>
                  <a:pt x="53" y="46"/>
                </a:cubicBezTo>
                <a:cubicBezTo>
                  <a:pt x="53" y="43"/>
                  <a:pt x="54" y="41"/>
                  <a:pt x="56" y="40"/>
                </a:cubicBezTo>
                <a:cubicBezTo>
                  <a:pt x="55" y="43"/>
                  <a:pt x="54" y="46"/>
                  <a:pt x="53" y="50"/>
                </a:cubicBezTo>
                <a:cubicBezTo>
                  <a:pt x="52" y="50"/>
                  <a:pt x="52" y="50"/>
                  <a:pt x="52" y="50"/>
                </a:cubicBezTo>
                <a:moveTo>
                  <a:pt x="70" y="47"/>
                </a:moveTo>
                <a:cubicBezTo>
                  <a:pt x="69" y="47"/>
                  <a:pt x="69" y="47"/>
                  <a:pt x="68" y="47"/>
                </a:cubicBezTo>
                <a:cubicBezTo>
                  <a:pt x="68" y="47"/>
                  <a:pt x="67" y="46"/>
                  <a:pt x="67" y="46"/>
                </a:cubicBezTo>
                <a:cubicBezTo>
                  <a:pt x="69" y="43"/>
                  <a:pt x="71" y="40"/>
                  <a:pt x="73" y="37"/>
                </a:cubicBezTo>
                <a:cubicBezTo>
                  <a:pt x="73" y="37"/>
                  <a:pt x="73" y="37"/>
                  <a:pt x="73" y="37"/>
                </a:cubicBezTo>
                <a:cubicBezTo>
                  <a:pt x="74" y="37"/>
                  <a:pt x="75" y="38"/>
                  <a:pt x="75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3" y="42"/>
                  <a:pt x="71" y="45"/>
                  <a:pt x="70" y="47"/>
                </a:cubicBezTo>
                <a:moveTo>
                  <a:pt x="53" y="54"/>
                </a:moveTo>
                <a:cubicBezTo>
                  <a:pt x="53" y="54"/>
                  <a:pt x="53" y="54"/>
                  <a:pt x="53" y="54"/>
                </a:cubicBezTo>
                <a:cubicBezTo>
                  <a:pt x="53" y="53"/>
                  <a:pt x="54" y="52"/>
                  <a:pt x="54" y="50"/>
                </a:cubicBezTo>
                <a:cubicBezTo>
                  <a:pt x="56" y="47"/>
                  <a:pt x="58" y="43"/>
                  <a:pt x="58" y="38"/>
                </a:cubicBezTo>
                <a:cubicBezTo>
                  <a:pt x="58" y="38"/>
                  <a:pt x="58" y="38"/>
                  <a:pt x="58" y="38"/>
                </a:cubicBezTo>
                <a:cubicBezTo>
                  <a:pt x="60" y="37"/>
                  <a:pt x="62" y="36"/>
                  <a:pt x="64" y="36"/>
                </a:cubicBezTo>
                <a:cubicBezTo>
                  <a:pt x="61" y="40"/>
                  <a:pt x="58" y="45"/>
                  <a:pt x="57" y="50"/>
                </a:cubicBezTo>
                <a:cubicBezTo>
                  <a:pt x="55" y="51"/>
                  <a:pt x="54" y="52"/>
                  <a:pt x="53" y="54"/>
                </a:cubicBezTo>
                <a:moveTo>
                  <a:pt x="59" y="48"/>
                </a:moveTo>
                <a:cubicBezTo>
                  <a:pt x="61" y="44"/>
                  <a:pt x="63" y="40"/>
                  <a:pt x="66" y="36"/>
                </a:cubicBezTo>
                <a:cubicBezTo>
                  <a:pt x="66" y="35"/>
                  <a:pt x="66" y="35"/>
                  <a:pt x="66" y="35"/>
                </a:cubicBezTo>
                <a:cubicBezTo>
                  <a:pt x="67" y="35"/>
                  <a:pt x="67" y="35"/>
                  <a:pt x="68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9" y="35"/>
                  <a:pt x="70" y="35"/>
                  <a:pt x="71" y="36"/>
                </a:cubicBezTo>
                <a:cubicBezTo>
                  <a:pt x="69" y="39"/>
                  <a:pt x="67" y="43"/>
                  <a:pt x="65" y="46"/>
                </a:cubicBezTo>
                <a:cubicBezTo>
                  <a:pt x="64" y="46"/>
                  <a:pt x="63" y="46"/>
                  <a:pt x="63" y="47"/>
                </a:cubicBezTo>
                <a:cubicBezTo>
                  <a:pt x="62" y="47"/>
                  <a:pt x="60" y="47"/>
                  <a:pt x="59" y="48"/>
                </a:cubicBezTo>
                <a:moveTo>
                  <a:pt x="10" y="98"/>
                </a:moveTo>
                <a:cubicBezTo>
                  <a:pt x="10" y="92"/>
                  <a:pt x="10" y="85"/>
                  <a:pt x="10" y="79"/>
                </a:cubicBezTo>
                <a:cubicBezTo>
                  <a:pt x="17" y="79"/>
                  <a:pt x="23" y="79"/>
                  <a:pt x="29" y="79"/>
                </a:cubicBezTo>
                <a:cubicBezTo>
                  <a:pt x="30" y="79"/>
                  <a:pt x="30" y="79"/>
                  <a:pt x="30" y="79"/>
                </a:cubicBezTo>
                <a:cubicBezTo>
                  <a:pt x="30" y="79"/>
                  <a:pt x="30" y="79"/>
                  <a:pt x="30" y="79"/>
                </a:cubicBezTo>
                <a:cubicBezTo>
                  <a:pt x="31" y="78"/>
                  <a:pt x="32" y="77"/>
                  <a:pt x="32" y="76"/>
                </a:cubicBezTo>
                <a:cubicBezTo>
                  <a:pt x="29" y="66"/>
                  <a:pt x="26" y="50"/>
                  <a:pt x="26" y="38"/>
                </a:cubicBezTo>
                <a:cubicBezTo>
                  <a:pt x="26" y="35"/>
                  <a:pt x="26" y="33"/>
                  <a:pt x="26" y="31"/>
                </a:cubicBezTo>
                <a:cubicBezTo>
                  <a:pt x="27" y="26"/>
                  <a:pt x="29" y="21"/>
                  <a:pt x="33" y="17"/>
                </a:cubicBezTo>
                <a:cubicBezTo>
                  <a:pt x="36" y="13"/>
                  <a:pt x="41" y="9"/>
                  <a:pt x="45" y="7"/>
                </a:cubicBezTo>
                <a:cubicBezTo>
                  <a:pt x="48" y="6"/>
                  <a:pt x="55" y="4"/>
                  <a:pt x="62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71" y="4"/>
                  <a:pt x="81" y="6"/>
                  <a:pt x="89" y="12"/>
                </a:cubicBezTo>
                <a:cubicBezTo>
                  <a:pt x="97" y="18"/>
                  <a:pt x="103" y="27"/>
                  <a:pt x="104" y="43"/>
                </a:cubicBezTo>
                <a:cubicBezTo>
                  <a:pt x="94" y="46"/>
                  <a:pt x="90" y="47"/>
                  <a:pt x="80" y="50"/>
                </a:cubicBezTo>
                <a:cubicBezTo>
                  <a:pt x="81" y="48"/>
                  <a:pt x="81" y="47"/>
                  <a:pt x="81" y="45"/>
                </a:cubicBezTo>
                <a:cubicBezTo>
                  <a:pt x="81" y="43"/>
                  <a:pt x="80" y="41"/>
                  <a:pt x="80" y="39"/>
                </a:cubicBezTo>
                <a:cubicBezTo>
                  <a:pt x="79" y="37"/>
                  <a:pt x="77" y="35"/>
                  <a:pt x="75" y="33"/>
                </a:cubicBezTo>
                <a:cubicBezTo>
                  <a:pt x="73" y="32"/>
                  <a:pt x="70" y="31"/>
                  <a:pt x="68" y="31"/>
                </a:cubicBezTo>
                <a:cubicBezTo>
                  <a:pt x="67" y="31"/>
                  <a:pt x="67" y="31"/>
                  <a:pt x="67" y="31"/>
                </a:cubicBezTo>
                <a:cubicBezTo>
                  <a:pt x="67" y="31"/>
                  <a:pt x="67" y="31"/>
                  <a:pt x="67" y="31"/>
                </a:cubicBezTo>
                <a:cubicBezTo>
                  <a:pt x="63" y="31"/>
                  <a:pt x="59" y="33"/>
                  <a:pt x="56" y="35"/>
                </a:cubicBezTo>
                <a:cubicBezTo>
                  <a:pt x="52" y="37"/>
                  <a:pt x="50" y="41"/>
                  <a:pt x="49" y="45"/>
                </a:cubicBezTo>
                <a:cubicBezTo>
                  <a:pt x="48" y="46"/>
                  <a:pt x="48" y="47"/>
                  <a:pt x="48" y="48"/>
                </a:cubicBezTo>
                <a:cubicBezTo>
                  <a:pt x="48" y="50"/>
                  <a:pt x="49" y="52"/>
                  <a:pt x="49" y="54"/>
                </a:cubicBezTo>
                <a:cubicBezTo>
                  <a:pt x="49" y="55"/>
                  <a:pt x="49" y="56"/>
                  <a:pt x="50" y="56"/>
                </a:cubicBezTo>
                <a:cubicBezTo>
                  <a:pt x="50" y="56"/>
                  <a:pt x="50" y="56"/>
                  <a:pt x="50" y="56"/>
                </a:cubicBezTo>
                <a:cubicBezTo>
                  <a:pt x="49" y="57"/>
                  <a:pt x="49" y="57"/>
                  <a:pt x="50" y="58"/>
                </a:cubicBezTo>
                <a:cubicBezTo>
                  <a:pt x="50" y="60"/>
                  <a:pt x="51" y="63"/>
                  <a:pt x="51" y="67"/>
                </a:cubicBezTo>
                <a:cubicBezTo>
                  <a:pt x="52" y="72"/>
                  <a:pt x="53" y="76"/>
                  <a:pt x="55" y="79"/>
                </a:cubicBezTo>
                <a:cubicBezTo>
                  <a:pt x="55" y="80"/>
                  <a:pt x="55" y="80"/>
                  <a:pt x="56" y="80"/>
                </a:cubicBezTo>
                <a:cubicBezTo>
                  <a:pt x="56" y="81"/>
                  <a:pt x="57" y="81"/>
                  <a:pt x="57" y="81"/>
                </a:cubicBezTo>
                <a:cubicBezTo>
                  <a:pt x="57" y="81"/>
                  <a:pt x="57" y="81"/>
                  <a:pt x="57" y="81"/>
                </a:cubicBezTo>
                <a:cubicBezTo>
                  <a:pt x="68" y="81"/>
                  <a:pt x="78" y="81"/>
                  <a:pt x="88" y="81"/>
                </a:cubicBezTo>
                <a:cubicBezTo>
                  <a:pt x="87" y="86"/>
                  <a:pt x="86" y="90"/>
                  <a:pt x="86" y="95"/>
                </a:cubicBezTo>
                <a:cubicBezTo>
                  <a:pt x="86" y="96"/>
                  <a:pt x="87" y="98"/>
                  <a:pt x="87" y="99"/>
                </a:cubicBezTo>
                <a:cubicBezTo>
                  <a:pt x="87" y="99"/>
                  <a:pt x="87" y="99"/>
                  <a:pt x="87" y="99"/>
                </a:cubicBezTo>
                <a:cubicBezTo>
                  <a:pt x="78" y="98"/>
                  <a:pt x="66" y="98"/>
                  <a:pt x="58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7" y="98"/>
                  <a:pt x="56" y="99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6" y="105"/>
                  <a:pt x="56" y="109"/>
                  <a:pt x="54" y="113"/>
                </a:cubicBezTo>
                <a:cubicBezTo>
                  <a:pt x="54" y="113"/>
                  <a:pt x="54" y="113"/>
                  <a:pt x="54" y="114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2" y="120"/>
                  <a:pt x="49" y="125"/>
                  <a:pt x="46" y="129"/>
                </a:cubicBezTo>
                <a:cubicBezTo>
                  <a:pt x="46" y="129"/>
                  <a:pt x="46" y="129"/>
                  <a:pt x="46" y="129"/>
                </a:cubicBezTo>
                <a:cubicBezTo>
                  <a:pt x="45" y="129"/>
                  <a:pt x="45" y="130"/>
                  <a:pt x="45" y="130"/>
                </a:cubicBezTo>
                <a:cubicBezTo>
                  <a:pt x="45" y="131"/>
                  <a:pt x="45" y="131"/>
                  <a:pt x="46" y="132"/>
                </a:cubicBezTo>
                <a:cubicBezTo>
                  <a:pt x="46" y="132"/>
                  <a:pt x="46" y="132"/>
                  <a:pt x="46" y="132"/>
                </a:cubicBezTo>
                <a:cubicBezTo>
                  <a:pt x="47" y="133"/>
                  <a:pt x="48" y="134"/>
                  <a:pt x="50" y="135"/>
                </a:cubicBezTo>
                <a:cubicBezTo>
                  <a:pt x="56" y="137"/>
                  <a:pt x="67" y="142"/>
                  <a:pt x="83" y="142"/>
                </a:cubicBezTo>
                <a:cubicBezTo>
                  <a:pt x="90" y="142"/>
                  <a:pt x="98" y="141"/>
                  <a:pt x="107" y="138"/>
                </a:cubicBezTo>
                <a:cubicBezTo>
                  <a:pt x="108" y="142"/>
                  <a:pt x="108" y="145"/>
                  <a:pt x="109" y="147"/>
                </a:cubicBezTo>
                <a:cubicBezTo>
                  <a:pt x="110" y="150"/>
                  <a:pt x="111" y="153"/>
                  <a:pt x="112" y="156"/>
                </a:cubicBezTo>
                <a:cubicBezTo>
                  <a:pt x="107" y="159"/>
                  <a:pt x="98" y="162"/>
                  <a:pt x="87" y="162"/>
                </a:cubicBezTo>
                <a:cubicBezTo>
                  <a:pt x="81" y="162"/>
                  <a:pt x="75" y="161"/>
                  <a:pt x="68" y="159"/>
                </a:cubicBezTo>
                <a:cubicBezTo>
                  <a:pt x="52" y="154"/>
                  <a:pt x="42" y="153"/>
                  <a:pt x="34" y="153"/>
                </a:cubicBezTo>
                <a:cubicBezTo>
                  <a:pt x="34" y="153"/>
                  <a:pt x="34" y="153"/>
                  <a:pt x="34" y="153"/>
                </a:cubicBezTo>
                <a:cubicBezTo>
                  <a:pt x="28" y="153"/>
                  <a:pt x="24" y="154"/>
                  <a:pt x="21" y="156"/>
                </a:cubicBezTo>
                <a:cubicBezTo>
                  <a:pt x="20" y="156"/>
                  <a:pt x="20" y="157"/>
                  <a:pt x="19" y="158"/>
                </a:cubicBezTo>
                <a:cubicBezTo>
                  <a:pt x="18" y="154"/>
                  <a:pt x="16" y="151"/>
                  <a:pt x="14" y="148"/>
                </a:cubicBezTo>
                <a:cubicBezTo>
                  <a:pt x="12" y="144"/>
                  <a:pt x="9" y="141"/>
                  <a:pt x="7" y="136"/>
                </a:cubicBezTo>
                <a:cubicBezTo>
                  <a:pt x="7" y="136"/>
                  <a:pt x="7" y="135"/>
                  <a:pt x="7" y="135"/>
                </a:cubicBezTo>
                <a:cubicBezTo>
                  <a:pt x="7" y="135"/>
                  <a:pt x="7" y="135"/>
                  <a:pt x="8" y="134"/>
                </a:cubicBezTo>
                <a:cubicBezTo>
                  <a:pt x="14" y="131"/>
                  <a:pt x="20" y="126"/>
                  <a:pt x="25" y="120"/>
                </a:cubicBezTo>
                <a:cubicBezTo>
                  <a:pt x="26" y="118"/>
                  <a:pt x="27" y="117"/>
                  <a:pt x="28" y="115"/>
                </a:cubicBezTo>
                <a:cubicBezTo>
                  <a:pt x="31" y="110"/>
                  <a:pt x="33" y="105"/>
                  <a:pt x="34" y="99"/>
                </a:cubicBezTo>
                <a:cubicBezTo>
                  <a:pt x="34" y="99"/>
                  <a:pt x="34" y="99"/>
                  <a:pt x="34" y="99"/>
                </a:cubicBezTo>
                <a:cubicBezTo>
                  <a:pt x="34" y="99"/>
                  <a:pt x="34" y="99"/>
                  <a:pt x="34" y="99"/>
                </a:cubicBezTo>
                <a:cubicBezTo>
                  <a:pt x="34" y="99"/>
                  <a:pt x="34" y="99"/>
                  <a:pt x="34" y="99"/>
                </a:cubicBezTo>
                <a:cubicBezTo>
                  <a:pt x="34" y="98"/>
                  <a:pt x="34" y="98"/>
                  <a:pt x="34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7"/>
                  <a:pt x="33" y="97"/>
                  <a:pt x="33" y="97"/>
                </a:cubicBezTo>
                <a:cubicBezTo>
                  <a:pt x="33" y="97"/>
                  <a:pt x="33" y="97"/>
                  <a:pt x="33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24" y="97"/>
                  <a:pt x="20" y="98"/>
                  <a:pt x="10" y="98"/>
                </a:cubicBezTo>
                <a:moveTo>
                  <a:pt x="62" y="0"/>
                </a:moveTo>
                <a:cubicBezTo>
                  <a:pt x="54" y="0"/>
                  <a:pt x="47" y="2"/>
                  <a:pt x="44" y="4"/>
                </a:cubicBezTo>
                <a:cubicBezTo>
                  <a:pt x="38" y="6"/>
                  <a:pt x="33" y="10"/>
                  <a:pt x="30" y="15"/>
                </a:cubicBezTo>
                <a:cubicBezTo>
                  <a:pt x="26" y="19"/>
                  <a:pt x="23" y="25"/>
                  <a:pt x="22" y="30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2"/>
                  <a:pt x="22" y="32"/>
                  <a:pt x="22" y="32"/>
                </a:cubicBezTo>
                <a:cubicBezTo>
                  <a:pt x="20" y="37"/>
                  <a:pt x="20" y="43"/>
                  <a:pt x="20" y="49"/>
                </a:cubicBezTo>
                <a:cubicBezTo>
                  <a:pt x="20" y="58"/>
                  <a:pt x="21" y="68"/>
                  <a:pt x="23" y="75"/>
                </a:cubicBezTo>
                <a:cubicBezTo>
                  <a:pt x="18" y="75"/>
                  <a:pt x="13" y="75"/>
                  <a:pt x="8" y="75"/>
                </a:cubicBezTo>
                <a:cubicBezTo>
                  <a:pt x="7" y="75"/>
                  <a:pt x="7" y="76"/>
                  <a:pt x="7" y="77"/>
                </a:cubicBezTo>
                <a:cubicBezTo>
                  <a:pt x="6" y="84"/>
                  <a:pt x="6" y="91"/>
                  <a:pt x="6" y="99"/>
                </a:cubicBezTo>
                <a:cubicBezTo>
                  <a:pt x="6" y="99"/>
                  <a:pt x="6" y="99"/>
                  <a:pt x="6" y="99"/>
                </a:cubicBezTo>
                <a:cubicBezTo>
                  <a:pt x="6" y="105"/>
                  <a:pt x="7" y="109"/>
                  <a:pt x="7" y="115"/>
                </a:cubicBezTo>
                <a:cubicBezTo>
                  <a:pt x="7" y="116"/>
                  <a:pt x="7" y="117"/>
                  <a:pt x="9" y="117"/>
                </a:cubicBezTo>
                <a:cubicBezTo>
                  <a:pt x="9" y="117"/>
                  <a:pt x="9" y="117"/>
                  <a:pt x="9" y="117"/>
                </a:cubicBezTo>
                <a:cubicBezTo>
                  <a:pt x="9" y="116"/>
                  <a:pt x="9" y="116"/>
                  <a:pt x="9" y="116"/>
                </a:cubicBezTo>
                <a:cubicBezTo>
                  <a:pt x="9" y="116"/>
                  <a:pt x="9" y="116"/>
                  <a:pt x="9" y="116"/>
                </a:cubicBezTo>
                <a:cubicBezTo>
                  <a:pt x="9" y="117"/>
                  <a:pt x="9" y="117"/>
                  <a:pt x="9" y="117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0" y="117"/>
                  <a:pt x="10" y="117"/>
                  <a:pt x="10" y="117"/>
                </a:cubicBezTo>
                <a:cubicBezTo>
                  <a:pt x="14" y="116"/>
                  <a:pt x="18" y="116"/>
                  <a:pt x="22" y="116"/>
                </a:cubicBezTo>
                <a:cubicBezTo>
                  <a:pt x="22" y="117"/>
                  <a:pt x="22" y="117"/>
                  <a:pt x="22" y="117"/>
                </a:cubicBezTo>
                <a:cubicBezTo>
                  <a:pt x="17" y="123"/>
                  <a:pt x="11" y="128"/>
                  <a:pt x="6" y="131"/>
                </a:cubicBezTo>
                <a:cubicBezTo>
                  <a:pt x="5" y="131"/>
                  <a:pt x="5" y="132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3" y="132"/>
                  <a:pt x="2" y="133"/>
                  <a:pt x="2" y="134"/>
                </a:cubicBezTo>
                <a:cubicBezTo>
                  <a:pt x="2" y="135"/>
                  <a:pt x="2" y="136"/>
                  <a:pt x="2" y="137"/>
                </a:cubicBezTo>
                <a:cubicBezTo>
                  <a:pt x="2" y="140"/>
                  <a:pt x="2" y="142"/>
                  <a:pt x="1" y="146"/>
                </a:cubicBezTo>
                <a:cubicBezTo>
                  <a:pt x="1" y="147"/>
                  <a:pt x="0" y="149"/>
                  <a:pt x="0" y="152"/>
                </a:cubicBezTo>
                <a:cubicBezTo>
                  <a:pt x="0" y="152"/>
                  <a:pt x="0" y="153"/>
                  <a:pt x="0" y="153"/>
                </a:cubicBezTo>
                <a:cubicBezTo>
                  <a:pt x="0" y="155"/>
                  <a:pt x="1" y="157"/>
                  <a:pt x="2" y="159"/>
                </a:cubicBezTo>
                <a:cubicBezTo>
                  <a:pt x="4" y="164"/>
                  <a:pt x="6" y="167"/>
                  <a:pt x="8" y="170"/>
                </a:cubicBezTo>
                <a:cubicBezTo>
                  <a:pt x="9" y="172"/>
                  <a:pt x="11" y="175"/>
                  <a:pt x="13" y="179"/>
                </a:cubicBezTo>
                <a:cubicBezTo>
                  <a:pt x="13" y="180"/>
                  <a:pt x="14" y="180"/>
                  <a:pt x="14" y="180"/>
                </a:cubicBezTo>
                <a:cubicBezTo>
                  <a:pt x="14" y="181"/>
                  <a:pt x="14" y="181"/>
                  <a:pt x="14" y="181"/>
                </a:cubicBezTo>
                <a:cubicBezTo>
                  <a:pt x="15" y="181"/>
                  <a:pt x="15" y="181"/>
                  <a:pt x="15" y="181"/>
                </a:cubicBezTo>
                <a:cubicBezTo>
                  <a:pt x="16" y="181"/>
                  <a:pt x="17" y="181"/>
                  <a:pt x="17" y="180"/>
                </a:cubicBezTo>
                <a:cubicBezTo>
                  <a:pt x="19" y="178"/>
                  <a:pt x="22" y="176"/>
                  <a:pt x="25" y="175"/>
                </a:cubicBezTo>
                <a:cubicBezTo>
                  <a:pt x="28" y="174"/>
                  <a:pt x="32" y="174"/>
                  <a:pt x="36" y="173"/>
                </a:cubicBezTo>
                <a:cubicBezTo>
                  <a:pt x="38" y="173"/>
                  <a:pt x="41" y="173"/>
                  <a:pt x="43" y="173"/>
                </a:cubicBezTo>
                <a:cubicBezTo>
                  <a:pt x="43" y="173"/>
                  <a:pt x="43" y="173"/>
                  <a:pt x="43" y="173"/>
                </a:cubicBezTo>
                <a:cubicBezTo>
                  <a:pt x="44" y="173"/>
                  <a:pt x="46" y="173"/>
                  <a:pt x="47" y="173"/>
                </a:cubicBezTo>
                <a:cubicBezTo>
                  <a:pt x="47" y="173"/>
                  <a:pt x="47" y="173"/>
                  <a:pt x="47" y="173"/>
                </a:cubicBezTo>
                <a:cubicBezTo>
                  <a:pt x="52" y="174"/>
                  <a:pt x="58" y="176"/>
                  <a:pt x="64" y="178"/>
                </a:cubicBezTo>
                <a:cubicBezTo>
                  <a:pt x="72" y="181"/>
                  <a:pt x="81" y="183"/>
                  <a:pt x="91" y="183"/>
                </a:cubicBezTo>
                <a:cubicBezTo>
                  <a:pt x="97" y="183"/>
                  <a:pt x="104" y="182"/>
                  <a:pt x="111" y="180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112" y="180"/>
                  <a:pt x="113" y="179"/>
                  <a:pt x="113" y="178"/>
                </a:cubicBezTo>
                <a:cubicBezTo>
                  <a:pt x="113" y="177"/>
                  <a:pt x="113" y="177"/>
                  <a:pt x="113" y="177"/>
                </a:cubicBezTo>
                <a:cubicBezTo>
                  <a:pt x="115" y="170"/>
                  <a:pt x="116" y="165"/>
                  <a:pt x="117" y="158"/>
                </a:cubicBezTo>
                <a:cubicBezTo>
                  <a:pt x="117" y="157"/>
                  <a:pt x="117" y="157"/>
                  <a:pt x="116" y="156"/>
                </a:cubicBezTo>
                <a:cubicBezTo>
                  <a:pt x="115" y="152"/>
                  <a:pt x="114" y="149"/>
                  <a:pt x="113" y="146"/>
                </a:cubicBezTo>
                <a:cubicBezTo>
                  <a:pt x="112" y="143"/>
                  <a:pt x="111" y="140"/>
                  <a:pt x="111" y="136"/>
                </a:cubicBezTo>
                <a:cubicBezTo>
                  <a:pt x="111" y="135"/>
                  <a:pt x="111" y="134"/>
                  <a:pt x="110" y="134"/>
                </a:cubicBezTo>
                <a:cubicBezTo>
                  <a:pt x="110" y="134"/>
                  <a:pt x="110" y="134"/>
                  <a:pt x="109" y="134"/>
                </a:cubicBezTo>
                <a:cubicBezTo>
                  <a:pt x="109" y="134"/>
                  <a:pt x="109" y="134"/>
                  <a:pt x="109" y="134"/>
                </a:cubicBezTo>
                <a:cubicBezTo>
                  <a:pt x="99" y="137"/>
                  <a:pt x="90" y="138"/>
                  <a:pt x="83" y="138"/>
                </a:cubicBezTo>
                <a:cubicBezTo>
                  <a:pt x="72" y="138"/>
                  <a:pt x="63" y="136"/>
                  <a:pt x="57" y="133"/>
                </a:cubicBezTo>
                <a:cubicBezTo>
                  <a:pt x="54" y="132"/>
                  <a:pt x="52" y="131"/>
                  <a:pt x="51" y="130"/>
                </a:cubicBezTo>
                <a:cubicBezTo>
                  <a:pt x="50" y="130"/>
                  <a:pt x="50" y="130"/>
                  <a:pt x="50" y="130"/>
                </a:cubicBezTo>
                <a:cubicBezTo>
                  <a:pt x="53" y="126"/>
                  <a:pt x="56" y="121"/>
                  <a:pt x="58" y="116"/>
                </a:cubicBezTo>
                <a:cubicBezTo>
                  <a:pt x="68" y="116"/>
                  <a:pt x="77" y="116"/>
                  <a:pt x="85" y="116"/>
                </a:cubicBezTo>
                <a:cubicBezTo>
                  <a:pt x="86" y="116"/>
                  <a:pt x="86" y="116"/>
                  <a:pt x="86" y="116"/>
                </a:cubicBezTo>
                <a:cubicBezTo>
                  <a:pt x="87" y="116"/>
                  <a:pt x="87" y="116"/>
                  <a:pt x="87" y="116"/>
                </a:cubicBezTo>
                <a:cubicBezTo>
                  <a:pt x="87" y="116"/>
                  <a:pt x="87" y="116"/>
                  <a:pt x="87" y="116"/>
                </a:cubicBezTo>
                <a:cubicBezTo>
                  <a:pt x="87" y="116"/>
                  <a:pt x="87" y="116"/>
                  <a:pt x="87" y="116"/>
                </a:cubicBezTo>
                <a:cubicBezTo>
                  <a:pt x="87" y="116"/>
                  <a:pt x="87" y="116"/>
                  <a:pt x="87" y="116"/>
                </a:cubicBezTo>
                <a:cubicBezTo>
                  <a:pt x="88" y="116"/>
                  <a:pt x="88" y="116"/>
                  <a:pt x="88" y="116"/>
                </a:cubicBezTo>
                <a:cubicBezTo>
                  <a:pt x="88" y="115"/>
                  <a:pt x="88" y="115"/>
                  <a:pt x="88" y="115"/>
                </a:cubicBezTo>
                <a:cubicBezTo>
                  <a:pt x="88" y="115"/>
                  <a:pt x="88" y="115"/>
                  <a:pt x="88" y="115"/>
                </a:cubicBezTo>
                <a:cubicBezTo>
                  <a:pt x="88" y="115"/>
                  <a:pt x="88" y="115"/>
                  <a:pt x="88" y="115"/>
                </a:cubicBezTo>
                <a:cubicBezTo>
                  <a:pt x="89" y="111"/>
                  <a:pt x="90" y="107"/>
                  <a:pt x="90" y="103"/>
                </a:cubicBezTo>
                <a:cubicBezTo>
                  <a:pt x="91" y="103"/>
                  <a:pt x="91" y="102"/>
                  <a:pt x="91" y="102"/>
                </a:cubicBezTo>
                <a:cubicBezTo>
                  <a:pt x="91" y="99"/>
                  <a:pt x="90" y="97"/>
                  <a:pt x="90" y="95"/>
                </a:cubicBezTo>
                <a:cubicBezTo>
                  <a:pt x="90" y="90"/>
                  <a:pt x="91" y="85"/>
                  <a:pt x="92" y="79"/>
                </a:cubicBezTo>
                <a:cubicBezTo>
                  <a:pt x="92" y="79"/>
                  <a:pt x="92" y="78"/>
                  <a:pt x="92" y="78"/>
                </a:cubicBezTo>
                <a:cubicBezTo>
                  <a:pt x="91" y="77"/>
                  <a:pt x="91" y="77"/>
                  <a:pt x="90" y="77"/>
                </a:cubicBezTo>
                <a:cubicBezTo>
                  <a:pt x="90" y="77"/>
                  <a:pt x="90" y="77"/>
                  <a:pt x="90" y="77"/>
                </a:cubicBezTo>
                <a:cubicBezTo>
                  <a:pt x="80" y="77"/>
                  <a:pt x="69" y="77"/>
                  <a:pt x="58" y="77"/>
                </a:cubicBezTo>
                <a:cubicBezTo>
                  <a:pt x="57" y="75"/>
                  <a:pt x="56" y="71"/>
                  <a:pt x="55" y="66"/>
                </a:cubicBezTo>
                <a:cubicBezTo>
                  <a:pt x="55" y="65"/>
                  <a:pt x="55" y="65"/>
                  <a:pt x="55" y="64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63"/>
                  <a:pt x="55" y="62"/>
                  <a:pt x="55" y="62"/>
                </a:cubicBezTo>
                <a:cubicBezTo>
                  <a:pt x="55" y="57"/>
                  <a:pt x="59" y="51"/>
                  <a:pt x="64" y="50"/>
                </a:cubicBezTo>
                <a:cubicBezTo>
                  <a:pt x="64" y="50"/>
                  <a:pt x="65" y="50"/>
                  <a:pt x="66" y="50"/>
                </a:cubicBezTo>
                <a:cubicBezTo>
                  <a:pt x="66" y="50"/>
                  <a:pt x="67" y="50"/>
                  <a:pt x="67" y="50"/>
                </a:cubicBezTo>
                <a:cubicBezTo>
                  <a:pt x="69" y="51"/>
                  <a:pt x="70" y="52"/>
                  <a:pt x="71" y="54"/>
                </a:cubicBezTo>
                <a:cubicBezTo>
                  <a:pt x="72" y="56"/>
                  <a:pt x="73" y="58"/>
                  <a:pt x="73" y="60"/>
                </a:cubicBezTo>
                <a:cubicBezTo>
                  <a:pt x="74" y="62"/>
                  <a:pt x="74" y="64"/>
                  <a:pt x="74" y="66"/>
                </a:cubicBezTo>
                <a:cubicBezTo>
                  <a:pt x="75" y="67"/>
                  <a:pt x="76" y="67"/>
                  <a:pt x="76" y="67"/>
                </a:cubicBezTo>
                <a:cubicBezTo>
                  <a:pt x="77" y="67"/>
                  <a:pt x="77" y="67"/>
                  <a:pt x="77" y="67"/>
                </a:cubicBezTo>
                <a:cubicBezTo>
                  <a:pt x="77" y="67"/>
                  <a:pt x="77" y="67"/>
                  <a:pt x="77" y="67"/>
                </a:cubicBezTo>
                <a:cubicBezTo>
                  <a:pt x="78" y="68"/>
                  <a:pt x="78" y="68"/>
                  <a:pt x="79" y="68"/>
                </a:cubicBezTo>
                <a:cubicBezTo>
                  <a:pt x="79" y="68"/>
                  <a:pt x="79" y="68"/>
                  <a:pt x="79" y="68"/>
                </a:cubicBezTo>
                <a:cubicBezTo>
                  <a:pt x="87" y="64"/>
                  <a:pt x="96" y="61"/>
                  <a:pt x="104" y="59"/>
                </a:cubicBezTo>
                <a:cubicBezTo>
                  <a:pt x="105" y="59"/>
                  <a:pt x="105" y="59"/>
                  <a:pt x="105" y="59"/>
                </a:cubicBezTo>
                <a:cubicBezTo>
                  <a:pt x="106" y="59"/>
                  <a:pt x="106" y="59"/>
                  <a:pt x="106" y="58"/>
                </a:cubicBezTo>
                <a:cubicBezTo>
                  <a:pt x="108" y="53"/>
                  <a:pt x="109" y="49"/>
                  <a:pt x="109" y="44"/>
                </a:cubicBezTo>
                <a:cubicBezTo>
                  <a:pt x="109" y="43"/>
                  <a:pt x="109" y="42"/>
                  <a:pt x="108" y="42"/>
                </a:cubicBezTo>
                <a:cubicBezTo>
                  <a:pt x="107" y="26"/>
                  <a:pt x="100" y="15"/>
                  <a:pt x="92" y="9"/>
                </a:cubicBezTo>
                <a:cubicBezTo>
                  <a:pt x="83" y="2"/>
                  <a:pt x="72" y="0"/>
                  <a:pt x="62" y="0"/>
                </a:cubicBezTo>
              </a:path>
            </a:pathLst>
          </a:cu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45" name="组合 244"/>
          <p:cNvGrpSpPr/>
          <p:nvPr/>
        </p:nvGrpSpPr>
        <p:grpSpPr>
          <a:xfrm>
            <a:off x="4380975" y="3844590"/>
            <a:ext cx="676707" cy="1155770"/>
            <a:chOff x="3481623" y="3635353"/>
            <a:chExt cx="1296282" cy="2213961"/>
          </a:xfrm>
        </p:grpSpPr>
        <p:sp>
          <p:nvSpPr>
            <p:cNvPr id="246" name="任意多边形 245"/>
            <p:cNvSpPr/>
            <p:nvPr/>
          </p:nvSpPr>
          <p:spPr>
            <a:xfrm rot="5400000">
              <a:off x="3022783" y="4094193"/>
              <a:ext cx="2213961" cy="1296282"/>
            </a:xfrm>
            <a:custGeom>
              <a:avLst/>
              <a:gdLst>
                <a:gd name="connsiteX0" fmla="*/ 0 w 2946783"/>
                <a:gd name="connsiteY0" fmla="*/ 1579299 h 1725351"/>
                <a:gd name="connsiteX1" fmla="*/ 0 w 2946783"/>
                <a:gd name="connsiteY1" fmla="*/ 146052 h 1725351"/>
                <a:gd name="connsiteX2" fmla="*/ 146052 w 2946783"/>
                <a:gd name="connsiteY2" fmla="*/ 0 h 1725351"/>
                <a:gd name="connsiteX3" fmla="*/ 273048 w 2946783"/>
                <a:gd name="connsiteY3" fmla="*/ 0 h 1725351"/>
                <a:gd name="connsiteX4" fmla="*/ 276917 w 2946783"/>
                <a:gd name="connsiteY4" fmla="*/ 781 h 1725351"/>
                <a:gd name="connsiteX5" fmla="*/ 284665 w 2946783"/>
                <a:gd name="connsiteY5" fmla="*/ 0 h 1725351"/>
                <a:gd name="connsiteX6" fmla="*/ 1262891 w 2946783"/>
                <a:gd name="connsiteY6" fmla="*/ 0 h 1725351"/>
                <a:gd name="connsiteX7" fmla="*/ 1472441 w 2946783"/>
                <a:gd name="connsiteY7" fmla="*/ 209550 h 1725351"/>
                <a:gd name="connsiteX8" fmla="*/ 1371551 w 2946783"/>
                <a:gd name="connsiteY8" fmla="*/ 388763 h 1725351"/>
                <a:gd name="connsiteX9" fmla="*/ 1317424 w 2946783"/>
                <a:gd name="connsiteY9" fmla="*/ 410014 h 1725351"/>
                <a:gd name="connsiteX10" fmla="*/ 449527 w 2946783"/>
                <a:gd name="connsiteY10" fmla="*/ 410013 h 1725351"/>
                <a:gd name="connsiteX11" fmla="*/ 419437 w 2946783"/>
                <a:gd name="connsiteY11" fmla="*/ 440103 h 1725351"/>
                <a:gd name="connsiteX12" fmla="*/ 449527 w 2946783"/>
                <a:gd name="connsiteY12" fmla="*/ 470193 h 1725351"/>
                <a:gd name="connsiteX13" fmla="*/ 2130333 w 2946783"/>
                <a:gd name="connsiteY13" fmla="*/ 470193 h 1725351"/>
                <a:gd name="connsiteX14" fmla="*/ 2946783 w 2946783"/>
                <a:gd name="connsiteY14" fmla="*/ 862677 h 1725351"/>
                <a:gd name="connsiteX15" fmla="*/ 2130333 w 2946783"/>
                <a:gd name="connsiteY15" fmla="*/ 1255161 h 1725351"/>
                <a:gd name="connsiteX16" fmla="*/ 2130333 w 2946783"/>
                <a:gd name="connsiteY16" fmla="*/ 1255160 h 1725351"/>
                <a:gd name="connsiteX17" fmla="*/ 449527 w 2946783"/>
                <a:gd name="connsiteY17" fmla="*/ 1255159 h 1725351"/>
                <a:gd name="connsiteX18" fmla="*/ 419437 w 2946783"/>
                <a:gd name="connsiteY18" fmla="*/ 1285249 h 1725351"/>
                <a:gd name="connsiteX19" fmla="*/ 449527 w 2946783"/>
                <a:gd name="connsiteY19" fmla="*/ 1315339 h 1725351"/>
                <a:gd name="connsiteX20" fmla="*/ 1320685 w 2946783"/>
                <a:gd name="connsiteY20" fmla="*/ 1315339 h 1725351"/>
                <a:gd name="connsiteX21" fmla="*/ 1344457 w 2946783"/>
                <a:gd name="connsiteY21" fmla="*/ 1322719 h 1725351"/>
                <a:gd name="connsiteX22" fmla="*/ 1472441 w 2946783"/>
                <a:gd name="connsiteY22" fmla="*/ 1515801 h 1725351"/>
                <a:gd name="connsiteX23" fmla="*/ 1262891 w 2946783"/>
                <a:gd name="connsiteY23" fmla="*/ 1725351 h 1725351"/>
                <a:gd name="connsiteX24" fmla="*/ 284663 w 2946783"/>
                <a:gd name="connsiteY24" fmla="*/ 1725351 h 1725351"/>
                <a:gd name="connsiteX25" fmla="*/ 276916 w 2946783"/>
                <a:gd name="connsiteY25" fmla="*/ 1724570 h 1725351"/>
                <a:gd name="connsiteX26" fmla="*/ 273048 w 2946783"/>
                <a:gd name="connsiteY26" fmla="*/ 1725351 h 1725351"/>
                <a:gd name="connsiteX27" fmla="*/ 146052 w 2946783"/>
                <a:gd name="connsiteY27" fmla="*/ 1725351 h 1725351"/>
                <a:gd name="connsiteX28" fmla="*/ 0 w 2946783"/>
                <a:gd name="connsiteY28" fmla="*/ 1579299 h 1725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946783" h="1725351">
                  <a:moveTo>
                    <a:pt x="0" y="1579299"/>
                  </a:moveTo>
                  <a:lnTo>
                    <a:pt x="0" y="146052"/>
                  </a:lnTo>
                  <a:cubicBezTo>
                    <a:pt x="0" y="65390"/>
                    <a:pt x="65390" y="0"/>
                    <a:pt x="146052" y="0"/>
                  </a:cubicBezTo>
                  <a:lnTo>
                    <a:pt x="273048" y="0"/>
                  </a:lnTo>
                  <a:lnTo>
                    <a:pt x="276917" y="781"/>
                  </a:lnTo>
                  <a:lnTo>
                    <a:pt x="284665" y="0"/>
                  </a:lnTo>
                  <a:lnTo>
                    <a:pt x="1262891" y="0"/>
                  </a:lnTo>
                  <a:cubicBezTo>
                    <a:pt x="1378622" y="0"/>
                    <a:pt x="1472441" y="93819"/>
                    <a:pt x="1472441" y="209550"/>
                  </a:cubicBezTo>
                  <a:cubicBezTo>
                    <a:pt x="1472441" y="285499"/>
                    <a:pt x="1432037" y="352011"/>
                    <a:pt x="1371551" y="388763"/>
                  </a:cubicBezTo>
                  <a:lnTo>
                    <a:pt x="1317424" y="410014"/>
                  </a:lnTo>
                  <a:lnTo>
                    <a:pt x="449527" y="410013"/>
                  </a:lnTo>
                  <a:cubicBezTo>
                    <a:pt x="432909" y="410013"/>
                    <a:pt x="419437" y="423485"/>
                    <a:pt x="419437" y="440103"/>
                  </a:cubicBezTo>
                  <a:cubicBezTo>
                    <a:pt x="419437" y="456721"/>
                    <a:pt x="432909" y="470193"/>
                    <a:pt x="449527" y="470193"/>
                  </a:cubicBezTo>
                  <a:lnTo>
                    <a:pt x="2130333" y="470193"/>
                  </a:lnTo>
                  <a:lnTo>
                    <a:pt x="2946783" y="862677"/>
                  </a:lnTo>
                  <a:lnTo>
                    <a:pt x="2130333" y="1255161"/>
                  </a:lnTo>
                  <a:lnTo>
                    <a:pt x="2130333" y="1255160"/>
                  </a:lnTo>
                  <a:lnTo>
                    <a:pt x="449527" y="1255159"/>
                  </a:lnTo>
                  <a:cubicBezTo>
                    <a:pt x="432909" y="1255159"/>
                    <a:pt x="419437" y="1268631"/>
                    <a:pt x="419437" y="1285249"/>
                  </a:cubicBezTo>
                  <a:cubicBezTo>
                    <a:pt x="419437" y="1301867"/>
                    <a:pt x="432909" y="1315339"/>
                    <a:pt x="449527" y="1315339"/>
                  </a:cubicBezTo>
                  <a:lnTo>
                    <a:pt x="1320685" y="1315339"/>
                  </a:lnTo>
                  <a:lnTo>
                    <a:pt x="1344457" y="1322719"/>
                  </a:lnTo>
                  <a:cubicBezTo>
                    <a:pt x="1419668" y="1354530"/>
                    <a:pt x="1472441" y="1429003"/>
                    <a:pt x="1472441" y="1515801"/>
                  </a:cubicBezTo>
                  <a:cubicBezTo>
                    <a:pt x="1472441" y="1631532"/>
                    <a:pt x="1378622" y="1725351"/>
                    <a:pt x="1262891" y="1725351"/>
                  </a:cubicBezTo>
                  <a:lnTo>
                    <a:pt x="284663" y="1725351"/>
                  </a:lnTo>
                  <a:lnTo>
                    <a:pt x="276916" y="1724570"/>
                  </a:lnTo>
                  <a:lnTo>
                    <a:pt x="273048" y="1725351"/>
                  </a:lnTo>
                  <a:lnTo>
                    <a:pt x="146052" y="1725351"/>
                  </a:lnTo>
                  <a:cubicBezTo>
                    <a:pt x="65390" y="1725351"/>
                    <a:pt x="0" y="1659961"/>
                    <a:pt x="0" y="1579299"/>
                  </a:cubicBezTo>
                  <a:close/>
                </a:path>
              </a:pathLst>
            </a:custGeom>
            <a:gradFill>
              <a:gsLst>
                <a:gs pos="73000">
                  <a:schemeClr val="bg1">
                    <a:lumMod val="85000"/>
                  </a:schemeClr>
                </a:gs>
                <a:gs pos="72000">
                  <a:schemeClr val="bg1">
                    <a:lumMod val="95000"/>
                  </a:schemeClr>
                </a:gs>
                <a:gs pos="94000">
                  <a:schemeClr val="bg1">
                    <a:lumMod val="85000"/>
                  </a:schemeClr>
                </a:gs>
                <a:gs pos="94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  <a:scene3d>
              <a:camera prst="orthographicFront"/>
              <a:lightRig rig="threePt" dir="t"/>
            </a:scene3d>
            <a:sp3d prstMaterial="softEdge">
              <a:bevelT w="2540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任意多边形 246"/>
            <p:cNvSpPr/>
            <p:nvPr/>
          </p:nvSpPr>
          <p:spPr>
            <a:xfrm flipV="1">
              <a:off x="4065257" y="3641006"/>
              <a:ext cx="128993" cy="812171"/>
            </a:xfrm>
            <a:custGeom>
              <a:avLst/>
              <a:gdLst>
                <a:gd name="connsiteX0" fmla="*/ 0 w 171689"/>
                <a:gd name="connsiteY0" fmla="*/ 1081000 h 1081000"/>
                <a:gd name="connsiteX1" fmla="*/ 171689 w 171689"/>
                <a:gd name="connsiteY1" fmla="*/ 1081000 h 1081000"/>
                <a:gd name="connsiteX2" fmla="*/ 116621 w 171689"/>
                <a:gd name="connsiteY2" fmla="*/ 966447 h 1081000"/>
                <a:gd name="connsiteX3" fmla="*/ 144455 w 171689"/>
                <a:gd name="connsiteY3" fmla="*/ 83306 h 1081000"/>
                <a:gd name="connsiteX4" fmla="*/ 148442 w 171689"/>
                <a:gd name="connsiteY4" fmla="*/ 83306 h 1081000"/>
                <a:gd name="connsiteX5" fmla="*/ 85843 w 171689"/>
                <a:gd name="connsiteY5" fmla="*/ 0 h 1081000"/>
                <a:gd name="connsiteX6" fmla="*/ 23243 w 171689"/>
                <a:gd name="connsiteY6" fmla="*/ 83306 h 1081000"/>
                <a:gd name="connsiteX7" fmla="*/ 27232 w 171689"/>
                <a:gd name="connsiteY7" fmla="*/ 83306 h 1081000"/>
                <a:gd name="connsiteX8" fmla="*/ 28696 w 171689"/>
                <a:gd name="connsiteY8" fmla="*/ 256922 h 1081000"/>
                <a:gd name="connsiteX9" fmla="*/ 54846 w 171689"/>
                <a:gd name="connsiteY9" fmla="*/ 966909 h 10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1689" h="1081000">
                  <a:moveTo>
                    <a:pt x="0" y="1081000"/>
                  </a:moveTo>
                  <a:lnTo>
                    <a:pt x="171689" y="1081000"/>
                  </a:lnTo>
                  <a:lnTo>
                    <a:pt x="116621" y="966447"/>
                  </a:lnTo>
                  <a:lnTo>
                    <a:pt x="144455" y="83306"/>
                  </a:lnTo>
                  <a:lnTo>
                    <a:pt x="148442" y="83306"/>
                  </a:lnTo>
                  <a:lnTo>
                    <a:pt x="85843" y="0"/>
                  </a:lnTo>
                  <a:lnTo>
                    <a:pt x="23243" y="83306"/>
                  </a:lnTo>
                  <a:lnTo>
                    <a:pt x="27232" y="83306"/>
                  </a:lnTo>
                  <a:lnTo>
                    <a:pt x="28696" y="256922"/>
                  </a:lnTo>
                  <a:lnTo>
                    <a:pt x="54846" y="96690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 prstMaterial="softEdge">
              <a:bevelT w="25400" h="1270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48" name="组合 247"/>
          <p:cNvGrpSpPr/>
          <p:nvPr/>
        </p:nvGrpSpPr>
        <p:grpSpPr>
          <a:xfrm>
            <a:off x="3998706" y="2452399"/>
            <a:ext cx="1457362" cy="1447832"/>
            <a:chOff x="2756535" y="1162698"/>
            <a:chExt cx="2772160" cy="2754032"/>
          </a:xfrm>
        </p:grpSpPr>
        <p:grpSp>
          <p:nvGrpSpPr>
            <p:cNvPr id="249" name="组合 248"/>
            <p:cNvGrpSpPr/>
            <p:nvPr/>
          </p:nvGrpSpPr>
          <p:grpSpPr>
            <a:xfrm>
              <a:off x="2756535" y="1162698"/>
              <a:ext cx="2758440" cy="1445029"/>
              <a:chOff x="2756535" y="1162698"/>
              <a:chExt cx="2758440" cy="1445029"/>
            </a:xfrm>
          </p:grpSpPr>
          <p:sp>
            <p:nvSpPr>
              <p:cNvPr id="256" name="圆角矩形 255"/>
              <p:cNvSpPr/>
              <p:nvPr/>
            </p:nvSpPr>
            <p:spPr>
              <a:xfrm>
                <a:off x="2756535" y="2476109"/>
                <a:ext cx="396240" cy="13161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7" name="圆角矩形 256"/>
              <p:cNvSpPr/>
              <p:nvPr/>
            </p:nvSpPr>
            <p:spPr>
              <a:xfrm rot="2700000">
                <a:off x="3102471" y="1640945"/>
                <a:ext cx="396240" cy="13161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圆角矩形 257"/>
              <p:cNvSpPr/>
              <p:nvPr/>
            </p:nvSpPr>
            <p:spPr>
              <a:xfrm rot="5400000">
                <a:off x="3937635" y="1295009"/>
                <a:ext cx="396240" cy="13161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9" name="圆角矩形 258"/>
              <p:cNvSpPr/>
              <p:nvPr/>
            </p:nvSpPr>
            <p:spPr>
              <a:xfrm rot="8100000">
                <a:off x="4772799" y="1640945"/>
                <a:ext cx="396240" cy="13161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60" name="圆角矩形 259"/>
              <p:cNvSpPr/>
              <p:nvPr/>
            </p:nvSpPr>
            <p:spPr>
              <a:xfrm rot="10800000">
                <a:off x="5118735" y="2476109"/>
                <a:ext cx="396240" cy="13161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50" name="组合 249"/>
            <p:cNvGrpSpPr/>
            <p:nvPr/>
          </p:nvGrpSpPr>
          <p:grpSpPr>
            <a:xfrm flipV="1">
              <a:off x="2770255" y="2471701"/>
              <a:ext cx="2758440" cy="1445029"/>
              <a:chOff x="2756535" y="1162698"/>
              <a:chExt cx="2758440" cy="1445029"/>
            </a:xfrm>
          </p:grpSpPr>
          <p:sp>
            <p:nvSpPr>
              <p:cNvPr id="251" name="圆角矩形 250"/>
              <p:cNvSpPr/>
              <p:nvPr/>
            </p:nvSpPr>
            <p:spPr>
              <a:xfrm>
                <a:off x="2756535" y="2476109"/>
                <a:ext cx="396240" cy="131618"/>
              </a:xfrm>
              <a:prstGeom prst="roundRect">
                <a:avLst>
                  <a:gd name="adj" fmla="val 50000"/>
                </a:avLst>
              </a:prstGeom>
              <a:noFill/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2" name="圆角矩形 251"/>
              <p:cNvSpPr/>
              <p:nvPr/>
            </p:nvSpPr>
            <p:spPr>
              <a:xfrm rot="2700000">
                <a:off x="3102471" y="1640945"/>
                <a:ext cx="396240" cy="131618"/>
              </a:xfrm>
              <a:prstGeom prst="roundRect">
                <a:avLst>
                  <a:gd name="adj" fmla="val 50000"/>
                </a:avLst>
              </a:prstGeom>
              <a:noFill/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3" name="圆角矩形 252"/>
              <p:cNvSpPr/>
              <p:nvPr/>
            </p:nvSpPr>
            <p:spPr>
              <a:xfrm rot="5400000">
                <a:off x="3937635" y="1295009"/>
                <a:ext cx="396240" cy="131618"/>
              </a:xfrm>
              <a:prstGeom prst="roundRect">
                <a:avLst>
                  <a:gd name="adj" fmla="val 50000"/>
                </a:avLst>
              </a:prstGeom>
              <a:noFill/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4" name="圆角矩形 253"/>
              <p:cNvSpPr/>
              <p:nvPr/>
            </p:nvSpPr>
            <p:spPr>
              <a:xfrm rot="8100000">
                <a:off x="4772799" y="1640945"/>
                <a:ext cx="396240" cy="131618"/>
              </a:xfrm>
              <a:prstGeom prst="roundRect">
                <a:avLst>
                  <a:gd name="adj" fmla="val 50000"/>
                </a:avLst>
              </a:prstGeom>
              <a:noFill/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55" name="圆角矩形 254"/>
              <p:cNvSpPr/>
              <p:nvPr/>
            </p:nvSpPr>
            <p:spPr>
              <a:xfrm rot="10800000">
                <a:off x="5118735" y="2476109"/>
                <a:ext cx="396240" cy="131618"/>
              </a:xfrm>
              <a:prstGeom prst="roundRect">
                <a:avLst>
                  <a:gd name="adj" fmla="val 50000"/>
                </a:avLst>
              </a:prstGeom>
              <a:noFill/>
              <a:ln>
                <a:noFill/>
              </a:ln>
              <a:effectLst>
                <a:outerShdw blurRad="127000" dist="63500" dir="2700000" algn="tl" rotWithShape="0">
                  <a:prstClr val="black">
                    <a:alpha val="29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19050" h="63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1" name="任意多边形 260"/>
          <p:cNvSpPr/>
          <p:nvPr/>
        </p:nvSpPr>
        <p:spPr>
          <a:xfrm>
            <a:off x="4352789" y="2866798"/>
            <a:ext cx="729619" cy="957819"/>
          </a:xfrm>
          <a:custGeom>
            <a:avLst/>
            <a:gdLst>
              <a:gd name="connsiteX0" fmla="*/ 703729 w 1866900"/>
              <a:gd name="connsiteY0" fmla="*/ 2328771 h 2450803"/>
              <a:gd name="connsiteX1" fmla="*/ 1163171 w 1866900"/>
              <a:gd name="connsiteY1" fmla="*/ 2328771 h 2450803"/>
              <a:gd name="connsiteX2" fmla="*/ 1224187 w 1866900"/>
              <a:gd name="connsiteY2" fmla="*/ 2389787 h 2450803"/>
              <a:gd name="connsiteX3" fmla="*/ 1163171 w 1866900"/>
              <a:gd name="connsiteY3" fmla="*/ 2450803 h 2450803"/>
              <a:gd name="connsiteX4" fmla="*/ 703729 w 1866900"/>
              <a:gd name="connsiteY4" fmla="*/ 2450803 h 2450803"/>
              <a:gd name="connsiteX5" fmla="*/ 642713 w 1866900"/>
              <a:gd name="connsiteY5" fmla="*/ 2389787 h 2450803"/>
              <a:gd name="connsiteX6" fmla="*/ 703729 w 1866900"/>
              <a:gd name="connsiteY6" fmla="*/ 2328771 h 2450803"/>
              <a:gd name="connsiteX7" fmla="*/ 646157 w 1866900"/>
              <a:gd name="connsiteY7" fmla="*/ 2177104 h 2450803"/>
              <a:gd name="connsiteX8" fmla="*/ 1220743 w 1866900"/>
              <a:gd name="connsiteY8" fmla="*/ 2177104 h 2450803"/>
              <a:gd name="connsiteX9" fmla="*/ 1281759 w 1866900"/>
              <a:gd name="connsiteY9" fmla="*/ 2238120 h 2450803"/>
              <a:gd name="connsiteX10" fmla="*/ 1220743 w 1866900"/>
              <a:gd name="connsiteY10" fmla="*/ 2299136 h 2450803"/>
              <a:gd name="connsiteX11" fmla="*/ 646157 w 1866900"/>
              <a:gd name="connsiteY11" fmla="*/ 2299136 h 2450803"/>
              <a:gd name="connsiteX12" fmla="*/ 585141 w 1866900"/>
              <a:gd name="connsiteY12" fmla="*/ 2238120 h 2450803"/>
              <a:gd name="connsiteX13" fmla="*/ 646157 w 1866900"/>
              <a:gd name="connsiteY13" fmla="*/ 2177104 h 2450803"/>
              <a:gd name="connsiteX14" fmla="*/ 601983 w 1866900"/>
              <a:gd name="connsiteY14" fmla="*/ 2025437 h 2450803"/>
              <a:gd name="connsiteX15" fmla="*/ 1264918 w 1866900"/>
              <a:gd name="connsiteY15" fmla="*/ 2025437 h 2450803"/>
              <a:gd name="connsiteX16" fmla="*/ 1325934 w 1866900"/>
              <a:gd name="connsiteY16" fmla="*/ 2086453 h 2450803"/>
              <a:gd name="connsiteX17" fmla="*/ 1264918 w 1866900"/>
              <a:gd name="connsiteY17" fmla="*/ 2147469 h 2450803"/>
              <a:gd name="connsiteX18" fmla="*/ 601983 w 1866900"/>
              <a:gd name="connsiteY18" fmla="*/ 2147469 h 2450803"/>
              <a:gd name="connsiteX19" fmla="*/ 540967 w 1866900"/>
              <a:gd name="connsiteY19" fmla="*/ 2086453 h 2450803"/>
              <a:gd name="connsiteX20" fmla="*/ 601983 w 1866900"/>
              <a:gd name="connsiteY20" fmla="*/ 2025437 h 2450803"/>
              <a:gd name="connsiteX21" fmla="*/ 933450 w 1866900"/>
              <a:gd name="connsiteY21" fmla="*/ 0 h 2450803"/>
              <a:gd name="connsiteX22" fmla="*/ 1866900 w 1866900"/>
              <a:gd name="connsiteY22" fmla="*/ 933450 h 2450803"/>
              <a:gd name="connsiteX23" fmla="*/ 1296791 w 1866900"/>
              <a:gd name="connsiteY23" fmla="*/ 1793545 h 2450803"/>
              <a:gd name="connsiteX24" fmla="*/ 1232555 w 1866900"/>
              <a:gd name="connsiteY24" fmla="*/ 1999556 h 2450803"/>
              <a:gd name="connsiteX25" fmla="*/ 634346 w 1866900"/>
              <a:gd name="connsiteY25" fmla="*/ 1999556 h 2450803"/>
              <a:gd name="connsiteX26" fmla="*/ 570109 w 1866900"/>
              <a:gd name="connsiteY26" fmla="*/ 1793545 h 2450803"/>
              <a:gd name="connsiteX27" fmla="*/ 0 w 1866900"/>
              <a:gd name="connsiteY27" fmla="*/ 933450 h 2450803"/>
              <a:gd name="connsiteX28" fmla="*/ 933450 w 1866900"/>
              <a:gd name="connsiteY28" fmla="*/ 0 h 2450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866900" h="2450803">
                <a:moveTo>
                  <a:pt x="703729" y="2328771"/>
                </a:moveTo>
                <a:lnTo>
                  <a:pt x="1163171" y="2328771"/>
                </a:lnTo>
                <a:cubicBezTo>
                  <a:pt x="1196869" y="2328771"/>
                  <a:pt x="1224187" y="2356089"/>
                  <a:pt x="1224187" y="2389787"/>
                </a:cubicBezTo>
                <a:cubicBezTo>
                  <a:pt x="1224187" y="2423485"/>
                  <a:pt x="1196869" y="2450803"/>
                  <a:pt x="1163171" y="2450803"/>
                </a:cubicBezTo>
                <a:lnTo>
                  <a:pt x="703729" y="2450803"/>
                </a:lnTo>
                <a:cubicBezTo>
                  <a:pt x="670031" y="2450803"/>
                  <a:pt x="642713" y="2423485"/>
                  <a:pt x="642713" y="2389787"/>
                </a:cubicBezTo>
                <a:cubicBezTo>
                  <a:pt x="642713" y="2356089"/>
                  <a:pt x="670031" y="2328771"/>
                  <a:pt x="703729" y="2328771"/>
                </a:cubicBezTo>
                <a:close/>
                <a:moveTo>
                  <a:pt x="646157" y="2177104"/>
                </a:moveTo>
                <a:lnTo>
                  <a:pt x="1220743" y="2177104"/>
                </a:lnTo>
                <a:cubicBezTo>
                  <a:pt x="1254441" y="2177104"/>
                  <a:pt x="1281759" y="2204422"/>
                  <a:pt x="1281759" y="2238120"/>
                </a:cubicBezTo>
                <a:cubicBezTo>
                  <a:pt x="1281759" y="2271818"/>
                  <a:pt x="1254441" y="2299136"/>
                  <a:pt x="1220743" y="2299136"/>
                </a:cubicBezTo>
                <a:lnTo>
                  <a:pt x="646157" y="2299136"/>
                </a:lnTo>
                <a:cubicBezTo>
                  <a:pt x="612459" y="2299136"/>
                  <a:pt x="585141" y="2271818"/>
                  <a:pt x="585141" y="2238120"/>
                </a:cubicBezTo>
                <a:cubicBezTo>
                  <a:pt x="585141" y="2204422"/>
                  <a:pt x="612459" y="2177104"/>
                  <a:pt x="646157" y="2177104"/>
                </a:cubicBezTo>
                <a:close/>
                <a:moveTo>
                  <a:pt x="601983" y="2025437"/>
                </a:moveTo>
                <a:lnTo>
                  <a:pt x="1264918" y="2025437"/>
                </a:lnTo>
                <a:cubicBezTo>
                  <a:pt x="1298616" y="2025437"/>
                  <a:pt x="1325934" y="2052755"/>
                  <a:pt x="1325934" y="2086453"/>
                </a:cubicBezTo>
                <a:cubicBezTo>
                  <a:pt x="1325934" y="2120151"/>
                  <a:pt x="1298616" y="2147469"/>
                  <a:pt x="1264918" y="2147469"/>
                </a:cubicBezTo>
                <a:lnTo>
                  <a:pt x="601983" y="2147469"/>
                </a:lnTo>
                <a:cubicBezTo>
                  <a:pt x="568285" y="2147469"/>
                  <a:pt x="540967" y="2120151"/>
                  <a:pt x="540967" y="2086453"/>
                </a:cubicBezTo>
                <a:cubicBezTo>
                  <a:pt x="540967" y="2052755"/>
                  <a:pt x="568285" y="2025437"/>
                  <a:pt x="601983" y="2025437"/>
                </a:cubicBezTo>
                <a:close/>
                <a:moveTo>
                  <a:pt x="933450" y="0"/>
                </a:moveTo>
                <a:cubicBezTo>
                  <a:pt x="1448980" y="0"/>
                  <a:pt x="1866900" y="417920"/>
                  <a:pt x="1866900" y="933450"/>
                </a:cubicBezTo>
                <a:cubicBezTo>
                  <a:pt x="1866900" y="1320098"/>
                  <a:pt x="1631820" y="1651839"/>
                  <a:pt x="1296791" y="1793545"/>
                </a:cubicBezTo>
                <a:cubicBezTo>
                  <a:pt x="1203942" y="1852691"/>
                  <a:pt x="1287305" y="1930886"/>
                  <a:pt x="1232555" y="1999556"/>
                </a:cubicBezTo>
                <a:lnTo>
                  <a:pt x="634346" y="1999556"/>
                </a:lnTo>
                <a:cubicBezTo>
                  <a:pt x="565309" y="1902311"/>
                  <a:pt x="667721" y="1838403"/>
                  <a:pt x="570109" y="1793545"/>
                </a:cubicBezTo>
                <a:cubicBezTo>
                  <a:pt x="235080" y="1651839"/>
                  <a:pt x="0" y="1320098"/>
                  <a:pt x="0" y="933450"/>
                </a:cubicBezTo>
                <a:cubicBezTo>
                  <a:pt x="0" y="417920"/>
                  <a:pt x="417920" y="0"/>
                  <a:pt x="93345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scene3d>
            <a:camera prst="orthographicFront"/>
            <a:lightRig rig="threePt" dir="t"/>
          </a:scene3d>
          <a:sp3d prstMaterial="softEdge">
            <a:bevelT w="25400" h="1270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62" name="组合 261"/>
          <p:cNvGrpSpPr/>
          <p:nvPr/>
        </p:nvGrpSpPr>
        <p:grpSpPr>
          <a:xfrm>
            <a:off x="4531443" y="2969948"/>
            <a:ext cx="360502" cy="360504"/>
            <a:chOff x="1325410" y="1372730"/>
            <a:chExt cx="1251559" cy="1251561"/>
          </a:xfrm>
          <a:solidFill>
            <a:schemeClr val="tx1">
              <a:lumMod val="85000"/>
              <a:lumOff val="15000"/>
              <a:alpha val="1000"/>
            </a:schemeClr>
          </a:solidFill>
          <a:effectLst>
            <a:glow rad="38100">
              <a:schemeClr val="bg1">
                <a:lumMod val="85000"/>
                <a:alpha val="57000"/>
              </a:schemeClr>
            </a:glow>
            <a:reflection endPos="0" dir="5400000" sy="-100000" algn="bl" rotWithShape="0"/>
          </a:effectLst>
        </p:grpSpPr>
        <p:sp>
          <p:nvSpPr>
            <p:cNvPr id="263" name="任意多边形 262"/>
            <p:cNvSpPr/>
            <p:nvPr/>
          </p:nvSpPr>
          <p:spPr>
            <a:xfrm>
              <a:off x="1325410" y="1372730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4" name="任意多边形 263"/>
            <p:cNvSpPr/>
            <p:nvPr/>
          </p:nvSpPr>
          <p:spPr>
            <a:xfrm rot="5400000">
              <a:off x="1951189" y="137273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5" name="任意多边形 264"/>
            <p:cNvSpPr/>
            <p:nvPr/>
          </p:nvSpPr>
          <p:spPr>
            <a:xfrm rot="10800000">
              <a:off x="1951187" y="199851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6" name="任意多边形 265"/>
            <p:cNvSpPr/>
            <p:nvPr/>
          </p:nvSpPr>
          <p:spPr>
            <a:xfrm rot="16200000">
              <a:off x="1325411" y="199851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67" name="任意多边形 266"/>
          <p:cNvSpPr/>
          <p:nvPr/>
        </p:nvSpPr>
        <p:spPr>
          <a:xfrm>
            <a:off x="4781368" y="3249654"/>
            <a:ext cx="168258" cy="168257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8" name="任意多边形 267"/>
          <p:cNvSpPr/>
          <p:nvPr/>
        </p:nvSpPr>
        <p:spPr>
          <a:xfrm>
            <a:off x="4585732" y="3317678"/>
            <a:ext cx="225009" cy="225009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9" name="组合 268"/>
          <p:cNvGrpSpPr/>
          <p:nvPr/>
        </p:nvGrpSpPr>
        <p:grpSpPr>
          <a:xfrm>
            <a:off x="4502393" y="2948235"/>
            <a:ext cx="360502" cy="360504"/>
            <a:chOff x="1325410" y="1372730"/>
            <a:chExt cx="1251559" cy="1251561"/>
          </a:xfrm>
          <a:solidFill>
            <a:srgbClr val="824F9C"/>
          </a:solidFill>
          <a:effectLst/>
        </p:grpSpPr>
        <p:sp>
          <p:nvSpPr>
            <p:cNvPr id="270" name="任意多边形 269"/>
            <p:cNvSpPr/>
            <p:nvPr/>
          </p:nvSpPr>
          <p:spPr>
            <a:xfrm>
              <a:off x="1325410" y="1372730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1" name="任意多边形 270"/>
            <p:cNvSpPr/>
            <p:nvPr/>
          </p:nvSpPr>
          <p:spPr>
            <a:xfrm rot="5400000">
              <a:off x="1951189" y="137273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2" name="任意多边形 271"/>
            <p:cNvSpPr/>
            <p:nvPr/>
          </p:nvSpPr>
          <p:spPr>
            <a:xfrm rot="10800000">
              <a:off x="1951187" y="199851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3" name="任意多边形 272"/>
            <p:cNvSpPr/>
            <p:nvPr/>
          </p:nvSpPr>
          <p:spPr>
            <a:xfrm rot="16200000">
              <a:off x="1325411" y="1998511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</a:t>
            </a:r>
            <a:r>
              <a:rPr lang="zh-CN" altLang="en-US" dirty="0" smtClean="0"/>
              <a:t>力 </a:t>
            </a:r>
            <a:r>
              <a:rPr lang="en-US" altLang="zh-CN" dirty="0" smtClean="0"/>
              <a:t>|</a:t>
            </a:r>
            <a:r>
              <a:rPr lang="zh-CN" altLang="en-US" dirty="0" smtClean="0"/>
              <a:t> </a:t>
            </a:r>
            <a:r>
              <a:rPr lang="en-US" altLang="zh-CN" dirty="0" smtClean="0"/>
              <a:t>Executive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546684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5385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8" dur="150" fill="hold"/>
                                        <p:tgtEl>
                                          <p:spTgt spid="26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6" presetClass="emph" presetSubtype="0" autoRev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4" dur="150" fill="hold"/>
                                        <p:tgtEl>
                                          <p:spTgt spid="26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44" dur="150" fill="hold"/>
                                        <p:tgtEl>
                                          <p:spTgt spid="26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26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48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50" dur="20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21600000">
                                      <p:cBhvr>
                                        <p:cTn id="52" dur="2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21600000">
                                      <p:cBhvr>
                                        <p:cTn id="54" dur="2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2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6" presetClass="emph" presetSubtype="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66" dur="150" fill="hold"/>
                                        <p:tgtEl>
                                          <p:spTgt spid="7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grpId="0" nodeType="withEffect">
                                  <p:stCondLst>
                                    <p:cond delay="25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6" presetClass="emph" presetSubtype="0" autoRev="1" fill="hold" grpId="1" nodeType="withEffect">
                                  <p:stCondLst>
                                    <p:cond delay="2800"/>
                                  </p:stCondLst>
                                  <p:childTnLst>
                                    <p:animScale>
                                      <p:cBhvr>
                                        <p:cTn id="72" dur="150" fill="hold"/>
                                        <p:tgtEl>
                                          <p:spTgt spid="1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3" presetID="2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5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6" presetClass="emph" presetSubtype="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78" dur="150" fill="hold"/>
                                        <p:tgtEl>
                                          <p:spTgt spid="15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84" dur="150" fill="hold"/>
                                        <p:tgtEl>
                                          <p:spTgt spid="9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3" presetClass="entr" presetSubtype="16" fill="hold" nodeType="withEffect">
                                  <p:stCondLst>
                                    <p:cond delay="25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6" presetClass="emph" presetSubtype="0" autoRev="1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animScale>
                                      <p:cBhvr>
                                        <p:cTn id="90" dur="150" fill="hold"/>
                                        <p:tgtEl>
                                          <p:spTgt spid="2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96" dur="150" fill="hold"/>
                                        <p:tgtEl>
                                          <p:spTgt spid="20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0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6" presetClass="emph" presetSubtype="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08" dur="150" fill="hold"/>
                                        <p:tgtEl>
                                          <p:spTgt spid="14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3" presetClass="entr" presetSubtype="16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6" presetClass="emph" presetSubtype="0" autoRev="1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114" dur="150" fill="hold"/>
                                        <p:tgtEl>
                                          <p:spTgt spid="8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6" presetClass="emph" presetSubtype="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20" dur="150" fill="hold"/>
                                        <p:tgtEl>
                                          <p:spTgt spid="2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1" presetID="2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6" presetClass="emph" presetSubtype="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26" dur="150" fill="hold"/>
                                        <p:tgtEl>
                                          <p:spTgt spid="10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132" dur="150" fill="hold"/>
                                        <p:tgtEl>
                                          <p:spTgt spid="1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3" presetClass="entr" presetSubtype="16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5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6" presetClass="emph" presetSubtype="0" autoRev="1" fill="hold" grpId="1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138" dur="150" fill="hold"/>
                                        <p:tgtEl>
                                          <p:spTgt spid="1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25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2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2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6" presetClass="emph" presetSubtype="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50" dur="150" fill="hold"/>
                                        <p:tgtEl>
                                          <p:spTgt spid="2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3" presetClass="entr" presetSubtype="16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2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6" presetClass="emph" presetSubtype="0" autoRev="1" fill="hold" grpId="1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156" dur="150" fill="hold"/>
                                        <p:tgtEl>
                                          <p:spTgt spid="1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7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6" presetClass="emph" presetSubtype="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62" dur="150" fill="hold"/>
                                        <p:tgtEl>
                                          <p:spTgt spid="1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3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6" presetClass="emph" presetSubtype="0" autoRev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68" dur="150" fill="hold"/>
                                        <p:tgtEl>
                                          <p:spTgt spid="8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9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2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6" presetClass="emph" presetSubtype="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74" dur="150" fill="hold"/>
                                        <p:tgtEl>
                                          <p:spTgt spid="2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2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6" presetClass="emph" presetSubtype="0" autoRev="1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80" dur="150" fill="hold"/>
                                        <p:tgtEl>
                                          <p:spTgt spid="2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25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5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2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23" presetClass="entr" presetSubtype="16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6" presetClass="emph" presetSubtype="0" autoRev="1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192" dur="150" fill="hold"/>
                                        <p:tgtEl>
                                          <p:spTgt spid="1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3" presetID="23" presetClass="entr" presetSubtype="16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25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5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6" presetClass="emph" presetSubtype="0" autoRev="1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198" dur="150" fill="hold"/>
                                        <p:tgtEl>
                                          <p:spTgt spid="2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204" dur="150" fill="hold"/>
                                        <p:tgtEl>
                                          <p:spTgt spid="1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5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5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6" presetClass="emph" presetSubtype="0" autoRev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210" dur="150" fill="hold"/>
                                        <p:tgtEl>
                                          <p:spTgt spid="16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1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6" presetClass="emph" presetSubtype="0" autoRev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216" dur="150" fill="hold"/>
                                        <p:tgtEl>
                                          <p:spTgt spid="1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23" presetClass="entr" presetSubtype="16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6" presetClass="emph" presetSubtype="0" autoRev="1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animScale>
                                      <p:cBhvr>
                                        <p:cTn id="222" dur="150" fill="hold"/>
                                        <p:tgtEl>
                                          <p:spTgt spid="1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3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25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5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6" presetClass="emph" presetSubtype="0" autoRev="1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Scale>
                                      <p:cBhvr>
                                        <p:cTn id="228" dur="150" fill="hold"/>
                                        <p:tgtEl>
                                          <p:spTgt spid="2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9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2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5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234" dur="150" fill="hold"/>
                                        <p:tgtEl>
                                          <p:spTgt spid="18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5" presetID="23" presetClass="entr" presetSubtype="16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2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5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6" presetClass="emph" presetSubtype="0" autoRev="1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animScale>
                                      <p:cBhvr>
                                        <p:cTn id="240" dur="150" fill="hold"/>
                                        <p:tgtEl>
                                          <p:spTgt spid="17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22" presetClass="entr" presetSubtype="2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7" grpId="0" animBg="1"/>
      <p:bldP spid="48" grpId="0" animBg="1"/>
      <p:bldP spid="49" grpId="0" animBg="1"/>
      <p:bldP spid="50" grpId="0" animBg="1"/>
      <p:bldP spid="65" grpId="0" animBg="1"/>
      <p:bldP spid="78" grpId="0"/>
      <p:bldP spid="79" grpId="0" animBg="1"/>
      <p:bldP spid="79" grpId="1" animBg="1"/>
      <p:bldP spid="105" grpId="0" animBg="1"/>
      <p:bldP spid="105" grpId="1" animBg="1"/>
      <p:bldP spid="112" grpId="0" animBg="1"/>
      <p:bldP spid="112" grpId="1" animBg="1"/>
      <p:bldP spid="113" grpId="0" animBg="1"/>
      <p:bldP spid="113" grpId="1" animBg="1"/>
      <p:bldP spid="126" grpId="0" animBg="1"/>
      <p:bldP spid="126" grpId="1" animBg="1"/>
      <p:bldP spid="127" grpId="0" animBg="1"/>
      <p:bldP spid="127" grpId="1" animBg="1"/>
      <p:bldP spid="217" grpId="0" animBg="1"/>
      <p:bldP spid="217" grpId="1" animBg="1"/>
      <p:bldP spid="218" grpId="0" animBg="1"/>
      <p:bldP spid="218" grpId="1" animBg="1"/>
      <p:bldP spid="219" grpId="0" animBg="1"/>
      <p:bldP spid="219" grpId="1" animBg="1"/>
      <p:bldP spid="220" grpId="0" animBg="1"/>
      <p:bldP spid="220" grpId="1" animBg="1"/>
      <p:bldP spid="244" grpId="0" animBg="1"/>
      <p:bldP spid="244" grpId="1" animBg="1"/>
      <p:bldP spid="261" grpId="0" animBg="1"/>
      <p:bldP spid="267" grpId="0" animBg="1"/>
      <p:bldP spid="267" grpId="1" animBg="1"/>
      <p:bldP spid="267" grpId="2" animBg="1"/>
      <p:bldP spid="268" grpId="0" animBg="1"/>
      <p:bldP spid="268" grpId="1" animBg="1"/>
      <p:bldP spid="268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/>
          <p:cNvSpPr>
            <a:spLocks/>
          </p:cNvSpPr>
          <p:nvPr/>
        </p:nvSpPr>
        <p:spPr bwMode="auto">
          <a:xfrm>
            <a:off x="4168665" y="1167175"/>
            <a:ext cx="1613372" cy="1827513"/>
          </a:xfrm>
          <a:custGeom>
            <a:avLst/>
            <a:gdLst>
              <a:gd name="T0" fmla="*/ 466 w 932"/>
              <a:gd name="T1" fmla="*/ 0 h 1056"/>
              <a:gd name="T2" fmla="*/ 0 w 932"/>
              <a:gd name="T3" fmla="*/ 466 h 1056"/>
              <a:gd name="T4" fmla="*/ 466 w 932"/>
              <a:gd name="T5" fmla="*/ 931 h 1056"/>
              <a:gd name="T6" fmla="*/ 560 w 932"/>
              <a:gd name="T7" fmla="*/ 922 h 1056"/>
              <a:gd name="T8" fmla="*/ 560 w 932"/>
              <a:gd name="T9" fmla="*/ 922 h 1056"/>
              <a:gd name="T10" fmla="*/ 560 w 932"/>
              <a:gd name="T11" fmla="*/ 922 h 1056"/>
              <a:gd name="T12" fmla="*/ 557 w 932"/>
              <a:gd name="T13" fmla="*/ 1056 h 1056"/>
              <a:gd name="T14" fmla="*/ 839 w 932"/>
              <a:gd name="T15" fmla="*/ 769 h 1056"/>
              <a:gd name="T16" fmla="*/ 929 w 932"/>
              <a:gd name="T17" fmla="*/ 513 h 1056"/>
              <a:gd name="T18" fmla="*/ 932 w 932"/>
              <a:gd name="T19" fmla="*/ 466 h 1056"/>
              <a:gd name="T20" fmla="*/ 466 w 932"/>
              <a:gd name="T21" fmla="*/ 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32" h="1056">
                <a:moveTo>
                  <a:pt x="466" y="0"/>
                </a:moveTo>
                <a:cubicBezTo>
                  <a:pt x="209" y="0"/>
                  <a:pt x="0" y="208"/>
                  <a:pt x="0" y="466"/>
                </a:cubicBezTo>
                <a:cubicBezTo>
                  <a:pt x="0" y="723"/>
                  <a:pt x="209" y="931"/>
                  <a:pt x="466" y="931"/>
                </a:cubicBezTo>
                <a:cubicBezTo>
                  <a:pt x="498" y="931"/>
                  <a:pt x="529" y="928"/>
                  <a:pt x="560" y="922"/>
                </a:cubicBezTo>
                <a:cubicBezTo>
                  <a:pt x="560" y="922"/>
                  <a:pt x="560" y="922"/>
                  <a:pt x="560" y="922"/>
                </a:cubicBezTo>
                <a:cubicBezTo>
                  <a:pt x="560" y="922"/>
                  <a:pt x="560" y="922"/>
                  <a:pt x="560" y="922"/>
                </a:cubicBezTo>
                <a:cubicBezTo>
                  <a:pt x="557" y="1056"/>
                  <a:pt x="557" y="1056"/>
                  <a:pt x="557" y="1056"/>
                </a:cubicBezTo>
                <a:cubicBezTo>
                  <a:pt x="699" y="964"/>
                  <a:pt x="787" y="855"/>
                  <a:pt x="839" y="769"/>
                </a:cubicBezTo>
                <a:cubicBezTo>
                  <a:pt x="843" y="673"/>
                  <a:pt x="876" y="585"/>
                  <a:pt x="929" y="513"/>
                </a:cubicBezTo>
                <a:cubicBezTo>
                  <a:pt x="931" y="497"/>
                  <a:pt x="932" y="481"/>
                  <a:pt x="932" y="466"/>
                </a:cubicBezTo>
                <a:cubicBezTo>
                  <a:pt x="932" y="208"/>
                  <a:pt x="723" y="0"/>
                  <a:pt x="466" y="0"/>
                </a:cubicBezTo>
              </a:path>
            </a:pathLst>
          </a:custGeom>
          <a:gradFill flip="none" rotWithShape="1">
            <a:gsLst>
              <a:gs pos="0">
                <a:srgbClr val="BD95C3"/>
              </a:gs>
              <a:gs pos="100000">
                <a:srgbClr val="824F9C"/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solidFill>
                <a:schemeClr val="lt1"/>
              </a:solidFill>
              <a:cs typeface="+mn-ea"/>
            </a:endParaRPr>
          </a:p>
        </p:txBody>
      </p:sp>
      <p:sp>
        <p:nvSpPr>
          <p:cNvPr id="77" name="Freeform 8"/>
          <p:cNvSpPr>
            <a:spLocks/>
          </p:cNvSpPr>
          <p:nvPr/>
        </p:nvSpPr>
        <p:spPr bwMode="auto">
          <a:xfrm>
            <a:off x="4615569" y="3003999"/>
            <a:ext cx="1613372" cy="1827513"/>
          </a:xfrm>
          <a:custGeom>
            <a:avLst/>
            <a:gdLst>
              <a:gd name="T0" fmla="*/ 466 w 932"/>
              <a:gd name="T1" fmla="*/ 0 h 1056"/>
              <a:gd name="T2" fmla="*/ 0 w 932"/>
              <a:gd name="T3" fmla="*/ 466 h 1056"/>
              <a:gd name="T4" fmla="*/ 466 w 932"/>
              <a:gd name="T5" fmla="*/ 931 h 1056"/>
              <a:gd name="T6" fmla="*/ 559 w 932"/>
              <a:gd name="T7" fmla="*/ 922 h 1056"/>
              <a:gd name="T8" fmla="*/ 559 w 932"/>
              <a:gd name="T9" fmla="*/ 922 h 1056"/>
              <a:gd name="T10" fmla="*/ 559 w 932"/>
              <a:gd name="T11" fmla="*/ 922 h 1056"/>
              <a:gd name="T12" fmla="*/ 556 w 932"/>
              <a:gd name="T13" fmla="*/ 1056 h 1056"/>
              <a:gd name="T14" fmla="*/ 772 w 932"/>
              <a:gd name="T15" fmla="*/ 864 h 1056"/>
              <a:gd name="T16" fmla="*/ 919 w 932"/>
              <a:gd name="T17" fmla="*/ 577 h 1056"/>
              <a:gd name="T18" fmla="*/ 932 w 932"/>
              <a:gd name="T19" fmla="*/ 466 h 1056"/>
              <a:gd name="T20" fmla="*/ 890 w 932"/>
              <a:gd name="T21" fmla="*/ 273 h 1056"/>
              <a:gd name="T22" fmla="*/ 689 w 932"/>
              <a:gd name="T23" fmla="*/ 57 h 1056"/>
              <a:gd name="T24" fmla="*/ 466 w 932"/>
              <a:gd name="T25" fmla="*/ 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32" h="1056">
                <a:moveTo>
                  <a:pt x="466" y="0"/>
                </a:moveTo>
                <a:cubicBezTo>
                  <a:pt x="209" y="0"/>
                  <a:pt x="0" y="209"/>
                  <a:pt x="0" y="466"/>
                </a:cubicBezTo>
                <a:cubicBezTo>
                  <a:pt x="0" y="723"/>
                  <a:pt x="209" y="931"/>
                  <a:pt x="466" y="931"/>
                </a:cubicBezTo>
                <a:cubicBezTo>
                  <a:pt x="498" y="931"/>
                  <a:pt x="529" y="928"/>
                  <a:pt x="559" y="922"/>
                </a:cubicBezTo>
                <a:cubicBezTo>
                  <a:pt x="559" y="922"/>
                  <a:pt x="559" y="922"/>
                  <a:pt x="559" y="922"/>
                </a:cubicBezTo>
                <a:cubicBezTo>
                  <a:pt x="559" y="922"/>
                  <a:pt x="559" y="922"/>
                  <a:pt x="559" y="922"/>
                </a:cubicBezTo>
                <a:cubicBezTo>
                  <a:pt x="556" y="1056"/>
                  <a:pt x="556" y="1056"/>
                  <a:pt x="556" y="1056"/>
                </a:cubicBezTo>
                <a:cubicBezTo>
                  <a:pt x="650" y="996"/>
                  <a:pt x="720" y="928"/>
                  <a:pt x="772" y="864"/>
                </a:cubicBezTo>
                <a:cubicBezTo>
                  <a:pt x="786" y="751"/>
                  <a:pt x="839" y="650"/>
                  <a:pt x="919" y="577"/>
                </a:cubicBezTo>
                <a:cubicBezTo>
                  <a:pt x="927" y="541"/>
                  <a:pt x="932" y="502"/>
                  <a:pt x="932" y="466"/>
                </a:cubicBezTo>
                <a:cubicBezTo>
                  <a:pt x="932" y="397"/>
                  <a:pt x="917" y="331"/>
                  <a:pt x="890" y="273"/>
                </a:cubicBezTo>
                <a:cubicBezTo>
                  <a:pt x="797" y="201"/>
                  <a:pt x="733" y="124"/>
                  <a:pt x="689" y="57"/>
                </a:cubicBezTo>
                <a:cubicBezTo>
                  <a:pt x="623" y="21"/>
                  <a:pt x="547" y="0"/>
                  <a:pt x="466" y="0"/>
                </a:cubicBezTo>
              </a:path>
            </a:pathLst>
          </a:custGeom>
          <a:gradFill flip="none" rotWithShape="1">
            <a:gsLst>
              <a:gs pos="0">
                <a:srgbClr val="BD95C3"/>
              </a:gs>
              <a:gs pos="100000">
                <a:srgbClr val="824F9C"/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solidFill>
                <a:schemeClr val="lt1"/>
              </a:solidFill>
              <a:cs typeface="+mn-ea"/>
            </a:endParaRPr>
          </a:p>
        </p:txBody>
      </p:sp>
      <p:sp>
        <p:nvSpPr>
          <p:cNvPr id="84" name="Freeform 9"/>
          <p:cNvSpPr>
            <a:spLocks/>
          </p:cNvSpPr>
          <p:nvPr/>
        </p:nvSpPr>
        <p:spPr bwMode="auto">
          <a:xfrm>
            <a:off x="5937440" y="3790068"/>
            <a:ext cx="1612042" cy="1827513"/>
          </a:xfrm>
          <a:custGeom>
            <a:avLst/>
            <a:gdLst>
              <a:gd name="T0" fmla="*/ 0 w 931"/>
              <a:gd name="T1" fmla="*/ 465 h 1056"/>
              <a:gd name="T2" fmla="*/ 466 w 931"/>
              <a:gd name="T3" fmla="*/ 0 h 1056"/>
              <a:gd name="T4" fmla="*/ 931 w 931"/>
              <a:gd name="T5" fmla="*/ 465 h 1056"/>
              <a:gd name="T6" fmla="*/ 466 w 931"/>
              <a:gd name="T7" fmla="*/ 931 h 1056"/>
              <a:gd name="T8" fmla="*/ 372 w 931"/>
              <a:gd name="T9" fmla="*/ 922 h 1056"/>
              <a:gd name="T10" fmla="*/ 375 w 931"/>
              <a:gd name="T11" fmla="*/ 1056 h 1056"/>
              <a:gd name="T12" fmla="*/ 33 w 931"/>
              <a:gd name="T13" fmla="*/ 644 h 1056"/>
              <a:gd name="T14" fmla="*/ 0 w 931"/>
              <a:gd name="T15" fmla="*/ 465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31" h="1056">
                <a:moveTo>
                  <a:pt x="0" y="465"/>
                </a:moveTo>
                <a:cubicBezTo>
                  <a:pt x="0" y="208"/>
                  <a:pt x="208" y="0"/>
                  <a:pt x="466" y="0"/>
                </a:cubicBezTo>
                <a:cubicBezTo>
                  <a:pt x="723" y="0"/>
                  <a:pt x="931" y="208"/>
                  <a:pt x="931" y="465"/>
                </a:cubicBezTo>
                <a:cubicBezTo>
                  <a:pt x="931" y="723"/>
                  <a:pt x="723" y="931"/>
                  <a:pt x="466" y="931"/>
                </a:cubicBezTo>
                <a:cubicBezTo>
                  <a:pt x="434" y="931"/>
                  <a:pt x="402" y="928"/>
                  <a:pt x="372" y="922"/>
                </a:cubicBezTo>
                <a:cubicBezTo>
                  <a:pt x="375" y="1056"/>
                  <a:pt x="375" y="1056"/>
                  <a:pt x="375" y="1056"/>
                </a:cubicBezTo>
                <a:cubicBezTo>
                  <a:pt x="144" y="907"/>
                  <a:pt x="57" y="712"/>
                  <a:pt x="33" y="644"/>
                </a:cubicBezTo>
                <a:cubicBezTo>
                  <a:pt x="12" y="591"/>
                  <a:pt x="0" y="526"/>
                  <a:pt x="0" y="465"/>
                </a:cubicBezTo>
              </a:path>
            </a:pathLst>
          </a:custGeom>
          <a:gradFill flip="none" rotWithShape="1">
            <a:gsLst>
              <a:gs pos="0">
                <a:srgbClr val="BD95C3"/>
              </a:gs>
              <a:gs pos="100000">
                <a:srgbClr val="824F9C"/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solidFill>
                <a:schemeClr val="lt1"/>
              </a:solidFill>
              <a:cs typeface="+mn-ea"/>
            </a:endParaRPr>
          </a:p>
        </p:txBody>
      </p:sp>
      <p:sp>
        <p:nvSpPr>
          <p:cNvPr id="91" name="Freeform 12"/>
          <p:cNvSpPr>
            <a:spLocks/>
          </p:cNvSpPr>
          <p:nvPr/>
        </p:nvSpPr>
        <p:spPr bwMode="auto">
          <a:xfrm>
            <a:off x="5619769" y="1727134"/>
            <a:ext cx="1613372" cy="1828842"/>
          </a:xfrm>
          <a:custGeom>
            <a:avLst/>
            <a:gdLst>
              <a:gd name="T0" fmla="*/ 466 w 932"/>
              <a:gd name="T1" fmla="*/ 0 h 1056"/>
              <a:gd name="T2" fmla="*/ 91 w 932"/>
              <a:gd name="T3" fmla="*/ 189 h 1056"/>
              <a:gd name="T4" fmla="*/ 1 w 932"/>
              <a:gd name="T5" fmla="*/ 445 h 1056"/>
              <a:gd name="T6" fmla="*/ 0 w 932"/>
              <a:gd name="T7" fmla="*/ 466 h 1056"/>
              <a:gd name="T8" fmla="*/ 34 w 932"/>
              <a:gd name="T9" fmla="*/ 644 h 1056"/>
              <a:gd name="T10" fmla="*/ 376 w 932"/>
              <a:gd name="T11" fmla="*/ 1056 h 1056"/>
              <a:gd name="T12" fmla="*/ 373 w 932"/>
              <a:gd name="T13" fmla="*/ 922 h 1056"/>
              <a:gd name="T14" fmla="*/ 373 w 932"/>
              <a:gd name="T15" fmla="*/ 922 h 1056"/>
              <a:gd name="T16" fmla="*/ 466 w 932"/>
              <a:gd name="T17" fmla="*/ 931 h 1056"/>
              <a:gd name="T18" fmla="*/ 932 w 932"/>
              <a:gd name="T19" fmla="*/ 466 h 1056"/>
              <a:gd name="T20" fmla="*/ 466 w 932"/>
              <a:gd name="T21" fmla="*/ 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32" h="1056">
                <a:moveTo>
                  <a:pt x="466" y="0"/>
                </a:moveTo>
                <a:cubicBezTo>
                  <a:pt x="313" y="0"/>
                  <a:pt x="176" y="74"/>
                  <a:pt x="91" y="189"/>
                </a:cubicBezTo>
                <a:cubicBezTo>
                  <a:pt x="38" y="261"/>
                  <a:pt x="5" y="349"/>
                  <a:pt x="1" y="445"/>
                </a:cubicBezTo>
                <a:cubicBezTo>
                  <a:pt x="1" y="452"/>
                  <a:pt x="0" y="459"/>
                  <a:pt x="0" y="466"/>
                </a:cubicBezTo>
                <a:cubicBezTo>
                  <a:pt x="0" y="526"/>
                  <a:pt x="13" y="591"/>
                  <a:pt x="34" y="644"/>
                </a:cubicBezTo>
                <a:cubicBezTo>
                  <a:pt x="58" y="713"/>
                  <a:pt x="144" y="908"/>
                  <a:pt x="376" y="1056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373" y="922"/>
                  <a:pt x="373" y="922"/>
                  <a:pt x="373" y="922"/>
                </a:cubicBezTo>
                <a:cubicBezTo>
                  <a:pt x="403" y="928"/>
                  <a:pt x="434" y="931"/>
                  <a:pt x="466" y="931"/>
                </a:cubicBezTo>
                <a:cubicBezTo>
                  <a:pt x="723" y="931"/>
                  <a:pt x="932" y="723"/>
                  <a:pt x="932" y="466"/>
                </a:cubicBezTo>
                <a:cubicBezTo>
                  <a:pt x="932" y="208"/>
                  <a:pt x="723" y="0"/>
                  <a:pt x="466" y="0"/>
                </a:cubicBezTo>
              </a:path>
            </a:pathLst>
          </a:custGeom>
          <a:gradFill flip="none" rotWithShape="1">
            <a:gsLst>
              <a:gs pos="0">
                <a:srgbClr val="BD95C3"/>
              </a:gs>
              <a:gs pos="100000">
                <a:srgbClr val="824F9C"/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solidFill>
                <a:schemeClr val="lt1"/>
              </a:solidFill>
              <a:cs typeface="+mn-ea"/>
            </a:endParaRPr>
          </a:p>
        </p:txBody>
      </p:sp>
      <p:grpSp>
        <p:nvGrpSpPr>
          <p:cNvPr id="98" name="组合 97"/>
          <p:cNvGrpSpPr/>
          <p:nvPr/>
        </p:nvGrpSpPr>
        <p:grpSpPr>
          <a:xfrm>
            <a:off x="4367284" y="1494715"/>
            <a:ext cx="1210588" cy="873900"/>
            <a:chOff x="4561746" y="1778517"/>
            <a:chExt cx="1210588" cy="873900"/>
          </a:xfrm>
        </p:grpSpPr>
        <p:grpSp>
          <p:nvGrpSpPr>
            <p:cNvPr id="99" name="组合 98"/>
            <p:cNvGrpSpPr/>
            <p:nvPr/>
          </p:nvGrpSpPr>
          <p:grpSpPr>
            <a:xfrm>
              <a:off x="4921406" y="1778517"/>
              <a:ext cx="390724" cy="386695"/>
              <a:chOff x="6967126" y="4092464"/>
              <a:chExt cx="453105" cy="448433"/>
            </a:xfrm>
            <a:solidFill>
              <a:schemeClr val="bg1"/>
            </a:solidFill>
            <a:effectLst/>
          </p:grpSpPr>
          <p:sp>
            <p:nvSpPr>
              <p:cNvPr id="107" name="Freeform 136"/>
              <p:cNvSpPr>
                <a:spLocks/>
              </p:cNvSpPr>
              <p:nvPr/>
            </p:nvSpPr>
            <p:spPr bwMode="auto">
              <a:xfrm>
                <a:off x="6967126" y="4343773"/>
                <a:ext cx="453105" cy="197124"/>
              </a:xfrm>
              <a:custGeom>
                <a:avLst/>
                <a:gdLst>
                  <a:gd name="T0" fmla="*/ 103 w 205"/>
                  <a:gd name="T1" fmla="*/ 19 h 89"/>
                  <a:gd name="T2" fmla="*/ 47 w 205"/>
                  <a:gd name="T3" fmla="*/ 0 h 89"/>
                  <a:gd name="T4" fmla="*/ 0 w 205"/>
                  <a:gd name="T5" fmla="*/ 0 h 89"/>
                  <a:gd name="T6" fmla="*/ 0 w 205"/>
                  <a:gd name="T7" fmla="*/ 67 h 89"/>
                  <a:gd name="T8" fmla="*/ 22 w 205"/>
                  <a:gd name="T9" fmla="*/ 89 h 89"/>
                  <a:gd name="T10" fmla="*/ 183 w 205"/>
                  <a:gd name="T11" fmla="*/ 89 h 89"/>
                  <a:gd name="T12" fmla="*/ 205 w 205"/>
                  <a:gd name="T13" fmla="*/ 67 h 89"/>
                  <a:gd name="T14" fmla="*/ 205 w 205"/>
                  <a:gd name="T15" fmla="*/ 0 h 89"/>
                  <a:gd name="T16" fmla="*/ 158 w 205"/>
                  <a:gd name="T17" fmla="*/ 0 h 89"/>
                  <a:gd name="T18" fmla="*/ 103 w 205"/>
                  <a:gd name="T19" fmla="*/ 1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89">
                    <a:moveTo>
                      <a:pt x="103" y="19"/>
                    </a:moveTo>
                    <a:cubicBezTo>
                      <a:pt x="82" y="19"/>
                      <a:pt x="62" y="12"/>
                      <a:pt x="4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79"/>
                      <a:pt x="10" y="89"/>
                      <a:pt x="22" y="89"/>
                    </a:cubicBezTo>
                    <a:cubicBezTo>
                      <a:pt x="183" y="89"/>
                      <a:pt x="183" y="89"/>
                      <a:pt x="183" y="89"/>
                    </a:cubicBezTo>
                    <a:cubicBezTo>
                      <a:pt x="195" y="89"/>
                      <a:pt x="205" y="79"/>
                      <a:pt x="205" y="67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43" y="12"/>
                      <a:pt x="124" y="19"/>
                      <a:pt x="10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08" name="Freeform 137"/>
              <p:cNvSpPr>
                <a:spLocks noEditPoints="1"/>
              </p:cNvSpPr>
              <p:nvPr/>
            </p:nvSpPr>
            <p:spPr bwMode="auto">
              <a:xfrm>
                <a:off x="6967126" y="4092464"/>
                <a:ext cx="453105" cy="260652"/>
              </a:xfrm>
              <a:custGeom>
                <a:avLst/>
                <a:gdLst>
                  <a:gd name="T0" fmla="*/ 183 w 205"/>
                  <a:gd name="T1" fmla="*/ 42 h 118"/>
                  <a:gd name="T2" fmla="*/ 180 w 205"/>
                  <a:gd name="T3" fmla="*/ 42 h 118"/>
                  <a:gd name="T4" fmla="*/ 154 w 205"/>
                  <a:gd name="T5" fmla="*/ 42 h 118"/>
                  <a:gd name="T6" fmla="*/ 154 w 205"/>
                  <a:gd name="T7" fmla="*/ 22 h 118"/>
                  <a:gd name="T8" fmla="*/ 132 w 205"/>
                  <a:gd name="T9" fmla="*/ 0 h 118"/>
                  <a:gd name="T10" fmla="*/ 73 w 205"/>
                  <a:gd name="T11" fmla="*/ 0 h 118"/>
                  <a:gd name="T12" fmla="*/ 51 w 205"/>
                  <a:gd name="T13" fmla="*/ 22 h 118"/>
                  <a:gd name="T14" fmla="*/ 51 w 205"/>
                  <a:gd name="T15" fmla="*/ 42 h 118"/>
                  <a:gd name="T16" fmla="*/ 25 w 205"/>
                  <a:gd name="T17" fmla="*/ 42 h 118"/>
                  <a:gd name="T18" fmla="*/ 22 w 205"/>
                  <a:gd name="T19" fmla="*/ 42 h 118"/>
                  <a:gd name="T20" fmla="*/ 0 w 205"/>
                  <a:gd name="T21" fmla="*/ 64 h 118"/>
                  <a:gd name="T22" fmla="*/ 0 w 205"/>
                  <a:gd name="T23" fmla="*/ 101 h 118"/>
                  <a:gd name="T24" fmla="*/ 54 w 205"/>
                  <a:gd name="T25" fmla="*/ 101 h 118"/>
                  <a:gd name="T26" fmla="*/ 103 w 205"/>
                  <a:gd name="T27" fmla="*/ 118 h 118"/>
                  <a:gd name="T28" fmla="*/ 151 w 205"/>
                  <a:gd name="T29" fmla="*/ 101 h 118"/>
                  <a:gd name="T30" fmla="*/ 205 w 205"/>
                  <a:gd name="T31" fmla="*/ 101 h 118"/>
                  <a:gd name="T32" fmla="*/ 205 w 205"/>
                  <a:gd name="T33" fmla="*/ 64 h 118"/>
                  <a:gd name="T34" fmla="*/ 183 w 205"/>
                  <a:gd name="T35" fmla="*/ 42 h 118"/>
                  <a:gd name="T36" fmla="*/ 67 w 205"/>
                  <a:gd name="T37" fmla="*/ 26 h 118"/>
                  <a:gd name="T38" fmla="*/ 67 w 205"/>
                  <a:gd name="T39" fmla="*/ 22 h 118"/>
                  <a:gd name="T40" fmla="*/ 73 w 205"/>
                  <a:gd name="T41" fmla="*/ 17 h 118"/>
                  <a:gd name="T42" fmla="*/ 132 w 205"/>
                  <a:gd name="T43" fmla="*/ 17 h 118"/>
                  <a:gd name="T44" fmla="*/ 138 w 205"/>
                  <a:gd name="T45" fmla="*/ 22 h 118"/>
                  <a:gd name="T46" fmla="*/ 138 w 205"/>
                  <a:gd name="T47" fmla="*/ 26 h 118"/>
                  <a:gd name="T48" fmla="*/ 138 w 205"/>
                  <a:gd name="T49" fmla="*/ 42 h 118"/>
                  <a:gd name="T50" fmla="*/ 67 w 205"/>
                  <a:gd name="T51" fmla="*/ 42 h 118"/>
                  <a:gd name="T52" fmla="*/ 67 w 205"/>
                  <a:gd name="T53" fmla="*/ 26 h 118"/>
                  <a:gd name="T54" fmla="*/ 101 w 205"/>
                  <a:gd name="T55" fmla="*/ 101 h 118"/>
                  <a:gd name="T56" fmla="*/ 85 w 205"/>
                  <a:gd name="T57" fmla="*/ 86 h 118"/>
                  <a:gd name="T58" fmla="*/ 101 w 205"/>
                  <a:gd name="T59" fmla="*/ 70 h 118"/>
                  <a:gd name="T60" fmla="*/ 117 w 205"/>
                  <a:gd name="T61" fmla="*/ 86 h 118"/>
                  <a:gd name="T62" fmla="*/ 101 w 205"/>
                  <a:gd name="T63" fmla="*/ 10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5" h="118">
                    <a:moveTo>
                      <a:pt x="183" y="42"/>
                    </a:moveTo>
                    <a:cubicBezTo>
                      <a:pt x="180" y="42"/>
                      <a:pt x="180" y="42"/>
                      <a:pt x="180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10"/>
                      <a:pt x="144" y="0"/>
                      <a:pt x="132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61" y="0"/>
                      <a:pt x="51" y="10"/>
                      <a:pt x="51" y="22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0" y="42"/>
                      <a:pt x="0" y="52"/>
                      <a:pt x="0" y="6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54" y="101"/>
                      <a:pt x="54" y="101"/>
                      <a:pt x="54" y="101"/>
                    </a:cubicBezTo>
                    <a:cubicBezTo>
                      <a:pt x="67" y="112"/>
                      <a:pt x="84" y="118"/>
                      <a:pt x="103" y="118"/>
                    </a:cubicBezTo>
                    <a:cubicBezTo>
                      <a:pt x="121" y="118"/>
                      <a:pt x="138" y="112"/>
                      <a:pt x="151" y="101"/>
                    </a:cubicBezTo>
                    <a:cubicBezTo>
                      <a:pt x="205" y="101"/>
                      <a:pt x="205" y="101"/>
                      <a:pt x="205" y="101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52"/>
                      <a:pt x="195" y="42"/>
                      <a:pt x="183" y="42"/>
                    </a:cubicBezTo>
                    <a:close/>
                    <a:moveTo>
                      <a:pt x="67" y="26"/>
                    </a:moveTo>
                    <a:cubicBezTo>
                      <a:pt x="67" y="22"/>
                      <a:pt x="67" y="22"/>
                      <a:pt x="67" y="22"/>
                    </a:cubicBezTo>
                    <a:cubicBezTo>
                      <a:pt x="67" y="19"/>
                      <a:pt x="70" y="17"/>
                      <a:pt x="73" y="17"/>
                    </a:cubicBezTo>
                    <a:cubicBezTo>
                      <a:pt x="132" y="17"/>
                      <a:pt x="132" y="17"/>
                      <a:pt x="132" y="17"/>
                    </a:cubicBezTo>
                    <a:cubicBezTo>
                      <a:pt x="135" y="17"/>
                      <a:pt x="138" y="19"/>
                      <a:pt x="138" y="22"/>
                    </a:cubicBezTo>
                    <a:cubicBezTo>
                      <a:pt x="138" y="26"/>
                      <a:pt x="138" y="26"/>
                      <a:pt x="138" y="26"/>
                    </a:cubicBezTo>
                    <a:cubicBezTo>
                      <a:pt x="138" y="42"/>
                      <a:pt x="138" y="42"/>
                      <a:pt x="138" y="42"/>
                    </a:cubicBezTo>
                    <a:cubicBezTo>
                      <a:pt x="67" y="42"/>
                      <a:pt x="67" y="42"/>
                      <a:pt x="67" y="42"/>
                    </a:cubicBezTo>
                    <a:lnTo>
                      <a:pt x="67" y="26"/>
                    </a:lnTo>
                    <a:close/>
                    <a:moveTo>
                      <a:pt x="101" y="101"/>
                    </a:moveTo>
                    <a:cubicBezTo>
                      <a:pt x="92" y="101"/>
                      <a:pt x="85" y="94"/>
                      <a:pt x="85" y="86"/>
                    </a:cubicBezTo>
                    <a:cubicBezTo>
                      <a:pt x="85" y="77"/>
                      <a:pt x="92" y="70"/>
                      <a:pt x="101" y="70"/>
                    </a:cubicBezTo>
                    <a:cubicBezTo>
                      <a:pt x="110" y="70"/>
                      <a:pt x="117" y="77"/>
                      <a:pt x="117" y="86"/>
                    </a:cubicBezTo>
                    <a:cubicBezTo>
                      <a:pt x="117" y="94"/>
                      <a:pt x="110" y="101"/>
                      <a:pt x="101" y="1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00" name="矩形 99"/>
            <p:cNvSpPr/>
            <p:nvPr/>
          </p:nvSpPr>
          <p:spPr>
            <a:xfrm>
              <a:off x="4561746" y="2313863"/>
              <a:ext cx="121058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ea"/>
                  <a:sym typeface="+mn-lt"/>
                </a:rPr>
                <a:t>包容的心态</a:t>
              </a:r>
              <a:endParaRPr lang="zh-CN" altLang="en-US" sz="1600" dirty="0">
                <a:solidFill>
                  <a:schemeClr val="bg1"/>
                </a:solidFill>
                <a:uFill>
                  <a:solidFill>
                    <a:srgbClr val="3A5063"/>
                  </a:solidFill>
                </a:uFill>
                <a:latin typeface="方正兰亭中黑_GBK" panose="02000000000000000000" pitchFamily="2" charset="-122"/>
                <a:ea typeface="方正兰亭中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5904783" y="2155524"/>
            <a:ext cx="1005403" cy="781385"/>
            <a:chOff x="6099245" y="2439326"/>
            <a:chExt cx="1005403" cy="781385"/>
          </a:xfrm>
        </p:grpSpPr>
        <p:grpSp>
          <p:nvGrpSpPr>
            <p:cNvPr id="110" name="组合 109"/>
            <p:cNvGrpSpPr/>
            <p:nvPr/>
          </p:nvGrpSpPr>
          <p:grpSpPr>
            <a:xfrm>
              <a:off x="6438208" y="2439326"/>
              <a:ext cx="373402" cy="357114"/>
              <a:chOff x="6042259" y="5362013"/>
              <a:chExt cx="464982" cy="444699"/>
            </a:xfrm>
            <a:solidFill>
              <a:schemeClr val="bg1"/>
            </a:solidFill>
          </p:grpSpPr>
          <p:sp>
            <p:nvSpPr>
              <p:cNvPr id="112" name="Freeform 25"/>
              <p:cNvSpPr>
                <a:spLocks/>
              </p:cNvSpPr>
              <p:nvPr/>
            </p:nvSpPr>
            <p:spPr bwMode="auto">
              <a:xfrm>
                <a:off x="6212692" y="5681688"/>
                <a:ext cx="125025" cy="125024"/>
              </a:xfrm>
              <a:custGeom>
                <a:avLst/>
                <a:gdLst>
                  <a:gd name="T0" fmla="*/ 206 w 413"/>
                  <a:gd name="T1" fmla="*/ 413 h 413"/>
                  <a:gd name="T2" fmla="*/ 0 w 413"/>
                  <a:gd name="T3" fmla="*/ 0 h 413"/>
                  <a:gd name="T4" fmla="*/ 413 w 413"/>
                  <a:gd name="T5" fmla="*/ 0 h 413"/>
                  <a:gd name="T6" fmla="*/ 206 w 413"/>
                  <a:gd name="T7" fmla="*/ 413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3" h="413">
                    <a:moveTo>
                      <a:pt x="206" y="413"/>
                    </a:moveTo>
                    <a:lnTo>
                      <a:pt x="0" y="0"/>
                    </a:lnTo>
                    <a:lnTo>
                      <a:pt x="413" y="0"/>
                    </a:lnTo>
                    <a:lnTo>
                      <a:pt x="206" y="4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任意多边形 112"/>
              <p:cNvSpPr>
                <a:spLocks noChangeArrowheads="1"/>
              </p:cNvSpPr>
              <p:nvPr/>
            </p:nvSpPr>
            <p:spPr bwMode="auto">
              <a:xfrm>
                <a:off x="6042259" y="5362013"/>
                <a:ext cx="464982" cy="338443"/>
              </a:xfrm>
              <a:custGeom>
                <a:avLst/>
                <a:gdLst>
                  <a:gd name="connsiteX0" fmla="*/ 290196 w 2438400"/>
                  <a:gd name="connsiteY0" fmla="*/ 0 h 1774825"/>
                  <a:gd name="connsiteX1" fmla="*/ 2151973 w 2438400"/>
                  <a:gd name="connsiteY1" fmla="*/ 0 h 1774825"/>
                  <a:gd name="connsiteX2" fmla="*/ 2438400 w 2438400"/>
                  <a:gd name="connsiteY2" fmla="*/ 286384 h 1774825"/>
                  <a:gd name="connsiteX3" fmla="*/ 2438400 w 2438400"/>
                  <a:gd name="connsiteY3" fmla="*/ 1484673 h 1774825"/>
                  <a:gd name="connsiteX4" fmla="*/ 2151973 w 2438400"/>
                  <a:gd name="connsiteY4" fmla="*/ 1774825 h 1774825"/>
                  <a:gd name="connsiteX5" fmla="*/ 290196 w 2438400"/>
                  <a:gd name="connsiteY5" fmla="*/ 1774825 h 1774825"/>
                  <a:gd name="connsiteX6" fmla="*/ 0 w 2438400"/>
                  <a:gd name="connsiteY6" fmla="*/ 1484673 h 1774825"/>
                  <a:gd name="connsiteX7" fmla="*/ 0 w 2438400"/>
                  <a:gd name="connsiteY7" fmla="*/ 286384 h 1774825"/>
                  <a:gd name="connsiteX8" fmla="*/ 290196 w 2438400"/>
                  <a:gd name="connsiteY8" fmla="*/ 0 h 1774825"/>
                  <a:gd name="connsiteX9" fmla="*/ 471488 w 2438400"/>
                  <a:gd name="connsiteY9" fmla="*/ 425450 h 1774825"/>
                  <a:gd name="connsiteX10" fmla="*/ 471488 w 2438400"/>
                  <a:gd name="connsiteY10" fmla="*/ 598488 h 1774825"/>
                  <a:gd name="connsiteX11" fmla="*/ 1971676 w 2438400"/>
                  <a:gd name="connsiteY11" fmla="*/ 598488 h 1774825"/>
                  <a:gd name="connsiteX12" fmla="*/ 1971676 w 2438400"/>
                  <a:gd name="connsiteY12" fmla="*/ 425450 h 1774825"/>
                  <a:gd name="connsiteX13" fmla="*/ 471488 w 2438400"/>
                  <a:gd name="connsiteY13" fmla="*/ 425450 h 1774825"/>
                  <a:gd name="connsiteX14" fmla="*/ 471488 w 2438400"/>
                  <a:gd name="connsiteY14" fmla="*/ 801688 h 1774825"/>
                  <a:gd name="connsiteX15" fmla="*/ 471488 w 2438400"/>
                  <a:gd name="connsiteY15" fmla="*/ 971551 h 1774825"/>
                  <a:gd name="connsiteX16" fmla="*/ 1971676 w 2438400"/>
                  <a:gd name="connsiteY16" fmla="*/ 971551 h 1774825"/>
                  <a:gd name="connsiteX17" fmla="*/ 1971676 w 2438400"/>
                  <a:gd name="connsiteY17" fmla="*/ 801688 h 1774825"/>
                  <a:gd name="connsiteX18" fmla="*/ 471488 w 2438400"/>
                  <a:gd name="connsiteY18" fmla="*/ 801688 h 1774825"/>
                  <a:gd name="connsiteX19" fmla="*/ 471488 w 2438400"/>
                  <a:gd name="connsiteY19" fmla="*/ 1174750 h 1774825"/>
                  <a:gd name="connsiteX20" fmla="*/ 471488 w 2438400"/>
                  <a:gd name="connsiteY20" fmla="*/ 1347788 h 1774825"/>
                  <a:gd name="connsiteX21" fmla="*/ 1971676 w 2438400"/>
                  <a:gd name="connsiteY21" fmla="*/ 1347788 h 1774825"/>
                  <a:gd name="connsiteX22" fmla="*/ 1971676 w 2438400"/>
                  <a:gd name="connsiteY22" fmla="*/ 1174750 h 1774825"/>
                  <a:gd name="connsiteX23" fmla="*/ 471488 w 2438400"/>
                  <a:gd name="connsiteY23" fmla="*/ 1174750 h 177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438400" h="1774825">
                    <a:moveTo>
                      <a:pt x="290196" y="0"/>
                    </a:moveTo>
                    <a:cubicBezTo>
                      <a:pt x="2151973" y="0"/>
                      <a:pt x="2151973" y="0"/>
                      <a:pt x="2151973" y="0"/>
                    </a:cubicBezTo>
                    <a:cubicBezTo>
                      <a:pt x="2310262" y="0"/>
                      <a:pt x="2438400" y="128119"/>
                      <a:pt x="2438400" y="286384"/>
                    </a:cubicBezTo>
                    <a:lnTo>
                      <a:pt x="2438400" y="1484673"/>
                    </a:lnTo>
                    <a:cubicBezTo>
                      <a:pt x="2438400" y="1646706"/>
                      <a:pt x="2310262" y="1774825"/>
                      <a:pt x="2151973" y="1774825"/>
                    </a:cubicBezTo>
                    <a:cubicBezTo>
                      <a:pt x="290196" y="1774825"/>
                      <a:pt x="290196" y="1774825"/>
                      <a:pt x="290196" y="1774825"/>
                    </a:cubicBezTo>
                    <a:cubicBezTo>
                      <a:pt x="131907" y="1774825"/>
                      <a:pt x="0" y="1646706"/>
                      <a:pt x="0" y="1484673"/>
                    </a:cubicBezTo>
                    <a:cubicBezTo>
                      <a:pt x="0" y="286384"/>
                      <a:pt x="0" y="286384"/>
                      <a:pt x="0" y="286384"/>
                    </a:cubicBezTo>
                    <a:cubicBezTo>
                      <a:pt x="0" y="128119"/>
                      <a:pt x="131907" y="0"/>
                      <a:pt x="290196" y="0"/>
                    </a:cubicBezTo>
                    <a:close/>
                    <a:moveTo>
                      <a:pt x="471488" y="425450"/>
                    </a:moveTo>
                    <a:lnTo>
                      <a:pt x="471488" y="598488"/>
                    </a:lnTo>
                    <a:lnTo>
                      <a:pt x="1971676" y="598488"/>
                    </a:lnTo>
                    <a:lnTo>
                      <a:pt x="1971676" y="425450"/>
                    </a:lnTo>
                    <a:lnTo>
                      <a:pt x="471488" y="425450"/>
                    </a:lnTo>
                    <a:close/>
                    <a:moveTo>
                      <a:pt x="471488" y="801688"/>
                    </a:moveTo>
                    <a:lnTo>
                      <a:pt x="471488" y="971551"/>
                    </a:lnTo>
                    <a:lnTo>
                      <a:pt x="1971676" y="971551"/>
                    </a:lnTo>
                    <a:lnTo>
                      <a:pt x="1971676" y="801688"/>
                    </a:lnTo>
                    <a:lnTo>
                      <a:pt x="471488" y="801688"/>
                    </a:lnTo>
                    <a:close/>
                    <a:moveTo>
                      <a:pt x="471488" y="1174750"/>
                    </a:moveTo>
                    <a:lnTo>
                      <a:pt x="471488" y="1347788"/>
                    </a:lnTo>
                    <a:lnTo>
                      <a:pt x="1971676" y="1347788"/>
                    </a:lnTo>
                    <a:lnTo>
                      <a:pt x="1971676" y="1174750"/>
                    </a:lnTo>
                    <a:lnTo>
                      <a:pt x="471488" y="11747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1" name="矩形 110"/>
            <p:cNvSpPr/>
            <p:nvPr/>
          </p:nvSpPr>
          <p:spPr>
            <a:xfrm>
              <a:off x="6099245" y="2882157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ea"/>
                  <a:sym typeface="+mn-lt"/>
                </a:rPr>
                <a:t>核心是人</a:t>
              </a:r>
              <a:endParaRPr lang="zh-CN" altLang="en-US" sz="1600" dirty="0">
                <a:solidFill>
                  <a:schemeClr val="bg1"/>
                </a:solidFill>
                <a:uFill>
                  <a:solidFill>
                    <a:srgbClr val="3A5063"/>
                  </a:solidFill>
                </a:uFill>
                <a:latin typeface="方正兰亭中黑_GBK" panose="02000000000000000000" pitchFamily="2" charset="-122"/>
                <a:ea typeface="方正兰亭中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4890222" y="3341686"/>
            <a:ext cx="1005403" cy="850564"/>
            <a:chOff x="5084684" y="3625488"/>
            <a:chExt cx="1005403" cy="850564"/>
          </a:xfrm>
        </p:grpSpPr>
        <p:grpSp>
          <p:nvGrpSpPr>
            <p:cNvPr id="115" name="Group 18"/>
            <p:cNvGrpSpPr>
              <a:grpSpLocks noChangeAspect="1"/>
            </p:cNvGrpSpPr>
            <p:nvPr/>
          </p:nvGrpSpPr>
          <p:grpSpPr bwMode="auto">
            <a:xfrm>
              <a:off x="5355142" y="3625488"/>
              <a:ext cx="385124" cy="333775"/>
              <a:chOff x="3525" y="1887"/>
              <a:chExt cx="630" cy="546"/>
            </a:xfrm>
            <a:solidFill>
              <a:schemeClr val="bg1"/>
            </a:solidFill>
            <a:effectLst/>
          </p:grpSpPr>
          <p:sp>
            <p:nvSpPr>
              <p:cNvPr id="117" name="Freeform 19"/>
              <p:cNvSpPr>
                <a:spLocks/>
              </p:cNvSpPr>
              <p:nvPr/>
            </p:nvSpPr>
            <p:spPr bwMode="auto">
              <a:xfrm>
                <a:off x="3623" y="2117"/>
                <a:ext cx="129" cy="227"/>
              </a:xfrm>
              <a:custGeom>
                <a:avLst/>
                <a:gdLst>
                  <a:gd name="T0" fmla="*/ 4 w 54"/>
                  <a:gd name="T1" fmla="*/ 95 h 95"/>
                  <a:gd name="T2" fmla="*/ 49 w 54"/>
                  <a:gd name="T3" fmla="*/ 95 h 95"/>
                  <a:gd name="T4" fmla="*/ 54 w 54"/>
                  <a:gd name="T5" fmla="*/ 90 h 95"/>
                  <a:gd name="T6" fmla="*/ 54 w 54"/>
                  <a:gd name="T7" fmla="*/ 4 h 95"/>
                  <a:gd name="T8" fmla="*/ 49 w 54"/>
                  <a:gd name="T9" fmla="*/ 0 h 95"/>
                  <a:gd name="T10" fmla="*/ 4 w 54"/>
                  <a:gd name="T11" fmla="*/ 0 h 95"/>
                  <a:gd name="T12" fmla="*/ 0 w 54"/>
                  <a:gd name="T13" fmla="*/ 4 h 95"/>
                  <a:gd name="T14" fmla="*/ 0 w 54"/>
                  <a:gd name="T15" fmla="*/ 90 h 95"/>
                  <a:gd name="T16" fmla="*/ 4 w 54"/>
                  <a:gd name="T17" fmla="*/ 95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95">
                    <a:moveTo>
                      <a:pt x="4" y="95"/>
                    </a:moveTo>
                    <a:cubicBezTo>
                      <a:pt x="49" y="95"/>
                      <a:pt x="49" y="95"/>
                      <a:pt x="49" y="95"/>
                    </a:cubicBezTo>
                    <a:cubicBezTo>
                      <a:pt x="52" y="95"/>
                      <a:pt x="54" y="93"/>
                      <a:pt x="54" y="90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3"/>
                      <a:pt x="2" y="95"/>
                      <a:pt x="4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18" name="Freeform 20"/>
              <p:cNvSpPr>
                <a:spLocks/>
              </p:cNvSpPr>
              <p:nvPr/>
            </p:nvSpPr>
            <p:spPr bwMode="auto">
              <a:xfrm>
                <a:off x="3809" y="2033"/>
                <a:ext cx="129" cy="311"/>
              </a:xfrm>
              <a:custGeom>
                <a:avLst/>
                <a:gdLst>
                  <a:gd name="T0" fmla="*/ 5 w 54"/>
                  <a:gd name="T1" fmla="*/ 130 h 130"/>
                  <a:gd name="T2" fmla="*/ 50 w 54"/>
                  <a:gd name="T3" fmla="*/ 130 h 130"/>
                  <a:gd name="T4" fmla="*/ 54 w 54"/>
                  <a:gd name="T5" fmla="*/ 125 h 130"/>
                  <a:gd name="T6" fmla="*/ 54 w 54"/>
                  <a:gd name="T7" fmla="*/ 5 h 130"/>
                  <a:gd name="T8" fmla="*/ 50 w 54"/>
                  <a:gd name="T9" fmla="*/ 0 h 130"/>
                  <a:gd name="T10" fmla="*/ 5 w 54"/>
                  <a:gd name="T11" fmla="*/ 0 h 130"/>
                  <a:gd name="T12" fmla="*/ 0 w 54"/>
                  <a:gd name="T13" fmla="*/ 5 h 130"/>
                  <a:gd name="T14" fmla="*/ 0 w 54"/>
                  <a:gd name="T15" fmla="*/ 125 h 130"/>
                  <a:gd name="T16" fmla="*/ 5 w 54"/>
                  <a:gd name="T17" fmla="*/ 13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30">
                    <a:moveTo>
                      <a:pt x="5" y="130"/>
                    </a:moveTo>
                    <a:cubicBezTo>
                      <a:pt x="50" y="130"/>
                      <a:pt x="50" y="130"/>
                      <a:pt x="50" y="130"/>
                    </a:cubicBezTo>
                    <a:cubicBezTo>
                      <a:pt x="52" y="130"/>
                      <a:pt x="54" y="128"/>
                      <a:pt x="54" y="12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8"/>
                      <a:pt x="2" y="130"/>
                      <a:pt x="5" y="1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 21"/>
              <p:cNvSpPr>
                <a:spLocks/>
              </p:cNvSpPr>
              <p:nvPr/>
            </p:nvSpPr>
            <p:spPr bwMode="auto">
              <a:xfrm>
                <a:off x="3997" y="1964"/>
                <a:ext cx="129" cy="380"/>
              </a:xfrm>
              <a:custGeom>
                <a:avLst/>
                <a:gdLst>
                  <a:gd name="T0" fmla="*/ 4 w 54"/>
                  <a:gd name="T1" fmla="*/ 159 h 159"/>
                  <a:gd name="T2" fmla="*/ 49 w 54"/>
                  <a:gd name="T3" fmla="*/ 159 h 159"/>
                  <a:gd name="T4" fmla="*/ 54 w 54"/>
                  <a:gd name="T5" fmla="*/ 154 h 159"/>
                  <a:gd name="T6" fmla="*/ 54 w 54"/>
                  <a:gd name="T7" fmla="*/ 5 h 159"/>
                  <a:gd name="T8" fmla="*/ 49 w 54"/>
                  <a:gd name="T9" fmla="*/ 0 h 159"/>
                  <a:gd name="T10" fmla="*/ 4 w 54"/>
                  <a:gd name="T11" fmla="*/ 0 h 159"/>
                  <a:gd name="T12" fmla="*/ 0 w 54"/>
                  <a:gd name="T13" fmla="*/ 5 h 159"/>
                  <a:gd name="T14" fmla="*/ 0 w 54"/>
                  <a:gd name="T15" fmla="*/ 154 h 159"/>
                  <a:gd name="T16" fmla="*/ 4 w 54"/>
                  <a:gd name="T17" fmla="*/ 159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" h="159">
                    <a:moveTo>
                      <a:pt x="4" y="159"/>
                    </a:moveTo>
                    <a:cubicBezTo>
                      <a:pt x="49" y="159"/>
                      <a:pt x="49" y="159"/>
                      <a:pt x="49" y="159"/>
                    </a:cubicBezTo>
                    <a:cubicBezTo>
                      <a:pt x="52" y="159"/>
                      <a:pt x="54" y="157"/>
                      <a:pt x="54" y="154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4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157"/>
                      <a:pt x="2" y="159"/>
                      <a:pt x="4" y="1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22"/>
              <p:cNvSpPr>
                <a:spLocks/>
              </p:cNvSpPr>
              <p:nvPr/>
            </p:nvSpPr>
            <p:spPr bwMode="auto">
              <a:xfrm>
                <a:off x="3525" y="1887"/>
                <a:ext cx="630" cy="546"/>
              </a:xfrm>
              <a:custGeom>
                <a:avLst/>
                <a:gdLst>
                  <a:gd name="T0" fmla="*/ 253 w 264"/>
                  <a:gd name="T1" fmla="*/ 206 h 228"/>
                  <a:gd name="T2" fmla="*/ 23 w 264"/>
                  <a:gd name="T3" fmla="*/ 206 h 228"/>
                  <a:gd name="T4" fmla="*/ 22 w 264"/>
                  <a:gd name="T5" fmla="*/ 206 h 228"/>
                  <a:gd name="T6" fmla="*/ 22 w 264"/>
                  <a:gd name="T7" fmla="*/ 11 h 228"/>
                  <a:gd name="T8" fmla="*/ 11 w 264"/>
                  <a:gd name="T9" fmla="*/ 0 h 228"/>
                  <a:gd name="T10" fmla="*/ 0 w 264"/>
                  <a:gd name="T11" fmla="*/ 11 h 228"/>
                  <a:gd name="T12" fmla="*/ 0 w 264"/>
                  <a:gd name="T13" fmla="*/ 206 h 228"/>
                  <a:gd name="T14" fmla="*/ 23 w 264"/>
                  <a:gd name="T15" fmla="*/ 228 h 228"/>
                  <a:gd name="T16" fmla="*/ 253 w 264"/>
                  <a:gd name="T17" fmla="*/ 228 h 228"/>
                  <a:gd name="T18" fmla="*/ 264 w 264"/>
                  <a:gd name="T19" fmla="*/ 217 h 228"/>
                  <a:gd name="T20" fmla="*/ 253 w 264"/>
                  <a:gd name="T21" fmla="*/ 206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4" h="228">
                    <a:moveTo>
                      <a:pt x="253" y="206"/>
                    </a:moveTo>
                    <a:cubicBezTo>
                      <a:pt x="23" y="206"/>
                      <a:pt x="23" y="206"/>
                      <a:pt x="23" y="206"/>
                    </a:cubicBezTo>
                    <a:cubicBezTo>
                      <a:pt x="22" y="206"/>
                      <a:pt x="22" y="206"/>
                      <a:pt x="22" y="206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206"/>
                      <a:pt x="0" y="206"/>
                      <a:pt x="0" y="206"/>
                    </a:cubicBezTo>
                    <a:cubicBezTo>
                      <a:pt x="0" y="218"/>
                      <a:pt x="10" y="228"/>
                      <a:pt x="23" y="228"/>
                    </a:cubicBezTo>
                    <a:cubicBezTo>
                      <a:pt x="253" y="228"/>
                      <a:pt x="253" y="228"/>
                      <a:pt x="253" y="228"/>
                    </a:cubicBezTo>
                    <a:cubicBezTo>
                      <a:pt x="259" y="228"/>
                      <a:pt x="264" y="223"/>
                      <a:pt x="264" y="217"/>
                    </a:cubicBezTo>
                    <a:cubicBezTo>
                      <a:pt x="264" y="211"/>
                      <a:pt x="259" y="206"/>
                      <a:pt x="253" y="20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6" name="矩形 115"/>
            <p:cNvSpPr/>
            <p:nvPr/>
          </p:nvSpPr>
          <p:spPr>
            <a:xfrm>
              <a:off x="5084684" y="4137498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ea"/>
                  <a:sym typeface="+mn-lt"/>
                </a:rPr>
                <a:t>保持谦虚</a:t>
              </a:r>
              <a:endParaRPr lang="zh-CN" altLang="en-US" sz="1600" dirty="0">
                <a:solidFill>
                  <a:schemeClr val="bg1"/>
                </a:solidFill>
                <a:uFill>
                  <a:solidFill>
                    <a:srgbClr val="3A5063"/>
                  </a:solidFill>
                </a:uFill>
                <a:latin typeface="方正兰亭中黑_GBK" panose="02000000000000000000" pitchFamily="2" charset="-122"/>
                <a:ea typeface="方正兰亭中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6228941" y="4115936"/>
            <a:ext cx="1005403" cy="868051"/>
            <a:chOff x="6423403" y="4399738"/>
            <a:chExt cx="1005403" cy="868051"/>
          </a:xfrm>
        </p:grpSpPr>
        <p:sp>
          <p:nvSpPr>
            <p:cNvPr id="122" name="Freeform 18"/>
            <p:cNvSpPr>
              <a:spLocks noEditPoints="1"/>
            </p:cNvSpPr>
            <p:nvPr/>
          </p:nvSpPr>
          <p:spPr bwMode="auto">
            <a:xfrm>
              <a:off x="6739622" y="4399738"/>
              <a:ext cx="371762" cy="370579"/>
            </a:xfrm>
            <a:custGeom>
              <a:avLst/>
              <a:gdLst>
                <a:gd name="T0" fmla="*/ 52 w 341"/>
                <a:gd name="T1" fmla="*/ 0 h 340"/>
                <a:gd name="T2" fmla="*/ 289 w 341"/>
                <a:gd name="T3" fmla="*/ 0 h 340"/>
                <a:gd name="T4" fmla="*/ 341 w 341"/>
                <a:gd name="T5" fmla="*/ 51 h 340"/>
                <a:gd name="T6" fmla="*/ 341 w 341"/>
                <a:gd name="T7" fmla="*/ 289 h 340"/>
                <a:gd name="T8" fmla="*/ 289 w 341"/>
                <a:gd name="T9" fmla="*/ 340 h 340"/>
                <a:gd name="T10" fmla="*/ 52 w 341"/>
                <a:gd name="T11" fmla="*/ 340 h 340"/>
                <a:gd name="T12" fmla="*/ 0 w 341"/>
                <a:gd name="T13" fmla="*/ 289 h 340"/>
                <a:gd name="T14" fmla="*/ 0 w 341"/>
                <a:gd name="T15" fmla="*/ 51 h 340"/>
                <a:gd name="T16" fmla="*/ 52 w 341"/>
                <a:gd name="T17" fmla="*/ 0 h 340"/>
                <a:gd name="T18" fmla="*/ 71 w 341"/>
                <a:gd name="T19" fmla="*/ 37 h 340"/>
                <a:gd name="T20" fmla="*/ 38 w 341"/>
                <a:gd name="T21" fmla="*/ 70 h 340"/>
                <a:gd name="T22" fmla="*/ 38 w 341"/>
                <a:gd name="T23" fmla="*/ 269 h 340"/>
                <a:gd name="T24" fmla="*/ 71 w 341"/>
                <a:gd name="T25" fmla="*/ 302 h 340"/>
                <a:gd name="T26" fmla="*/ 270 w 341"/>
                <a:gd name="T27" fmla="*/ 302 h 340"/>
                <a:gd name="T28" fmla="*/ 303 w 341"/>
                <a:gd name="T29" fmla="*/ 269 h 340"/>
                <a:gd name="T30" fmla="*/ 303 w 341"/>
                <a:gd name="T31" fmla="*/ 70 h 340"/>
                <a:gd name="T32" fmla="*/ 270 w 341"/>
                <a:gd name="T33" fmla="*/ 37 h 340"/>
                <a:gd name="T34" fmla="*/ 71 w 341"/>
                <a:gd name="T35" fmla="*/ 37 h 340"/>
                <a:gd name="T36" fmla="*/ 170 w 341"/>
                <a:gd name="T37" fmla="*/ 244 h 340"/>
                <a:gd name="T38" fmla="*/ 157 w 341"/>
                <a:gd name="T39" fmla="*/ 258 h 340"/>
                <a:gd name="T40" fmla="*/ 157 w 341"/>
                <a:gd name="T41" fmla="*/ 283 h 340"/>
                <a:gd name="T42" fmla="*/ 170 w 341"/>
                <a:gd name="T43" fmla="*/ 296 h 340"/>
                <a:gd name="T44" fmla="*/ 184 w 341"/>
                <a:gd name="T45" fmla="*/ 283 h 340"/>
                <a:gd name="T46" fmla="*/ 184 w 341"/>
                <a:gd name="T47" fmla="*/ 258 h 340"/>
                <a:gd name="T48" fmla="*/ 170 w 341"/>
                <a:gd name="T49" fmla="*/ 244 h 340"/>
                <a:gd name="T50" fmla="*/ 245 w 341"/>
                <a:gd name="T51" fmla="*/ 170 h 340"/>
                <a:gd name="T52" fmla="*/ 259 w 341"/>
                <a:gd name="T53" fmla="*/ 183 h 340"/>
                <a:gd name="T54" fmla="*/ 284 w 341"/>
                <a:gd name="T55" fmla="*/ 183 h 340"/>
                <a:gd name="T56" fmla="*/ 297 w 341"/>
                <a:gd name="T57" fmla="*/ 170 h 340"/>
                <a:gd name="T58" fmla="*/ 284 w 341"/>
                <a:gd name="T59" fmla="*/ 156 h 340"/>
                <a:gd name="T60" fmla="*/ 259 w 341"/>
                <a:gd name="T61" fmla="*/ 156 h 340"/>
                <a:gd name="T62" fmla="*/ 245 w 341"/>
                <a:gd name="T63" fmla="*/ 170 h 340"/>
                <a:gd name="T64" fmla="*/ 170 w 341"/>
                <a:gd name="T65" fmla="*/ 43 h 340"/>
                <a:gd name="T66" fmla="*/ 157 w 341"/>
                <a:gd name="T67" fmla="*/ 57 h 340"/>
                <a:gd name="T68" fmla="*/ 157 w 341"/>
                <a:gd name="T69" fmla="*/ 82 h 340"/>
                <a:gd name="T70" fmla="*/ 170 w 341"/>
                <a:gd name="T71" fmla="*/ 95 h 340"/>
                <a:gd name="T72" fmla="*/ 184 w 341"/>
                <a:gd name="T73" fmla="*/ 82 h 340"/>
                <a:gd name="T74" fmla="*/ 184 w 341"/>
                <a:gd name="T75" fmla="*/ 57 h 340"/>
                <a:gd name="T76" fmla="*/ 170 w 341"/>
                <a:gd name="T77" fmla="*/ 43 h 340"/>
                <a:gd name="T78" fmla="*/ 189 w 341"/>
                <a:gd name="T79" fmla="*/ 172 h 340"/>
                <a:gd name="T80" fmla="*/ 217 w 341"/>
                <a:gd name="T81" fmla="*/ 143 h 340"/>
                <a:gd name="T82" fmla="*/ 217 w 341"/>
                <a:gd name="T83" fmla="*/ 125 h 340"/>
                <a:gd name="T84" fmla="*/ 199 w 341"/>
                <a:gd name="T85" fmla="*/ 125 h 340"/>
                <a:gd name="T86" fmla="*/ 173 w 341"/>
                <a:gd name="T87" fmla="*/ 152 h 340"/>
                <a:gd name="T88" fmla="*/ 170 w 341"/>
                <a:gd name="T89" fmla="*/ 152 h 340"/>
                <a:gd name="T90" fmla="*/ 166 w 341"/>
                <a:gd name="T91" fmla="*/ 152 h 340"/>
                <a:gd name="T92" fmla="*/ 114 w 341"/>
                <a:gd name="T93" fmla="*/ 98 h 340"/>
                <a:gd name="T94" fmla="*/ 101 w 341"/>
                <a:gd name="T95" fmla="*/ 98 h 340"/>
                <a:gd name="T96" fmla="*/ 100 w 341"/>
                <a:gd name="T97" fmla="*/ 111 h 340"/>
                <a:gd name="T98" fmla="*/ 153 w 341"/>
                <a:gd name="T99" fmla="*/ 165 h 340"/>
                <a:gd name="T100" fmla="*/ 152 w 341"/>
                <a:gd name="T101" fmla="*/ 170 h 340"/>
                <a:gd name="T102" fmla="*/ 170 w 341"/>
                <a:gd name="T103" fmla="*/ 188 h 340"/>
                <a:gd name="T104" fmla="*/ 189 w 341"/>
                <a:gd name="T105" fmla="*/ 172 h 340"/>
                <a:gd name="T106" fmla="*/ 44 w 341"/>
                <a:gd name="T107" fmla="*/ 170 h 340"/>
                <a:gd name="T108" fmla="*/ 57 w 341"/>
                <a:gd name="T109" fmla="*/ 183 h 340"/>
                <a:gd name="T110" fmla="*/ 82 w 341"/>
                <a:gd name="T111" fmla="*/ 183 h 340"/>
                <a:gd name="T112" fmla="*/ 96 w 341"/>
                <a:gd name="T113" fmla="*/ 170 h 340"/>
                <a:gd name="T114" fmla="*/ 82 w 341"/>
                <a:gd name="T115" fmla="*/ 156 h 340"/>
                <a:gd name="T116" fmla="*/ 57 w 341"/>
                <a:gd name="T117" fmla="*/ 156 h 340"/>
                <a:gd name="T118" fmla="*/ 44 w 341"/>
                <a:gd name="T119" fmla="*/ 17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1" h="340">
                  <a:moveTo>
                    <a:pt x="52" y="0"/>
                  </a:moveTo>
                  <a:cubicBezTo>
                    <a:pt x="289" y="0"/>
                    <a:pt x="289" y="0"/>
                    <a:pt x="289" y="0"/>
                  </a:cubicBezTo>
                  <a:cubicBezTo>
                    <a:pt x="318" y="0"/>
                    <a:pt x="341" y="23"/>
                    <a:pt x="341" y="51"/>
                  </a:cubicBezTo>
                  <a:cubicBezTo>
                    <a:pt x="341" y="289"/>
                    <a:pt x="341" y="289"/>
                    <a:pt x="341" y="289"/>
                  </a:cubicBezTo>
                  <a:cubicBezTo>
                    <a:pt x="341" y="317"/>
                    <a:pt x="318" y="340"/>
                    <a:pt x="289" y="340"/>
                  </a:cubicBezTo>
                  <a:cubicBezTo>
                    <a:pt x="52" y="340"/>
                    <a:pt x="52" y="340"/>
                    <a:pt x="52" y="340"/>
                  </a:cubicBezTo>
                  <a:cubicBezTo>
                    <a:pt x="23" y="340"/>
                    <a:pt x="0" y="317"/>
                    <a:pt x="0" y="28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2" y="0"/>
                  </a:cubicBezTo>
                  <a:close/>
                  <a:moveTo>
                    <a:pt x="71" y="37"/>
                  </a:moveTo>
                  <a:cubicBezTo>
                    <a:pt x="53" y="37"/>
                    <a:pt x="38" y="52"/>
                    <a:pt x="38" y="70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8" y="288"/>
                    <a:pt x="53" y="302"/>
                    <a:pt x="71" y="302"/>
                  </a:cubicBezTo>
                  <a:cubicBezTo>
                    <a:pt x="270" y="302"/>
                    <a:pt x="270" y="302"/>
                    <a:pt x="270" y="302"/>
                  </a:cubicBezTo>
                  <a:cubicBezTo>
                    <a:pt x="288" y="302"/>
                    <a:pt x="303" y="288"/>
                    <a:pt x="303" y="269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3" y="52"/>
                    <a:pt x="288" y="37"/>
                    <a:pt x="270" y="37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170" y="244"/>
                  </a:moveTo>
                  <a:cubicBezTo>
                    <a:pt x="163" y="244"/>
                    <a:pt x="157" y="251"/>
                    <a:pt x="157" y="258"/>
                  </a:cubicBezTo>
                  <a:cubicBezTo>
                    <a:pt x="157" y="283"/>
                    <a:pt x="157" y="283"/>
                    <a:pt x="157" y="283"/>
                  </a:cubicBezTo>
                  <a:cubicBezTo>
                    <a:pt x="157" y="290"/>
                    <a:pt x="163" y="296"/>
                    <a:pt x="170" y="296"/>
                  </a:cubicBezTo>
                  <a:cubicBezTo>
                    <a:pt x="178" y="296"/>
                    <a:pt x="184" y="290"/>
                    <a:pt x="184" y="283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1"/>
                    <a:pt x="178" y="244"/>
                    <a:pt x="170" y="244"/>
                  </a:cubicBezTo>
                  <a:close/>
                  <a:moveTo>
                    <a:pt x="245" y="170"/>
                  </a:moveTo>
                  <a:cubicBezTo>
                    <a:pt x="245" y="177"/>
                    <a:pt x="251" y="183"/>
                    <a:pt x="259" y="183"/>
                  </a:cubicBezTo>
                  <a:cubicBezTo>
                    <a:pt x="284" y="183"/>
                    <a:pt x="284" y="183"/>
                    <a:pt x="284" y="183"/>
                  </a:cubicBezTo>
                  <a:cubicBezTo>
                    <a:pt x="291" y="183"/>
                    <a:pt x="297" y="177"/>
                    <a:pt x="297" y="170"/>
                  </a:cubicBezTo>
                  <a:cubicBezTo>
                    <a:pt x="297" y="162"/>
                    <a:pt x="291" y="156"/>
                    <a:pt x="284" y="156"/>
                  </a:cubicBezTo>
                  <a:cubicBezTo>
                    <a:pt x="259" y="156"/>
                    <a:pt x="259" y="156"/>
                    <a:pt x="259" y="156"/>
                  </a:cubicBezTo>
                  <a:cubicBezTo>
                    <a:pt x="251" y="156"/>
                    <a:pt x="245" y="162"/>
                    <a:pt x="245" y="170"/>
                  </a:cubicBezTo>
                  <a:close/>
                  <a:moveTo>
                    <a:pt x="170" y="43"/>
                  </a:moveTo>
                  <a:cubicBezTo>
                    <a:pt x="163" y="43"/>
                    <a:pt x="157" y="49"/>
                    <a:pt x="157" y="57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7" y="89"/>
                    <a:pt x="163" y="95"/>
                    <a:pt x="170" y="95"/>
                  </a:cubicBezTo>
                  <a:cubicBezTo>
                    <a:pt x="178" y="95"/>
                    <a:pt x="184" y="89"/>
                    <a:pt x="184" y="82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84" y="49"/>
                    <a:pt x="178" y="43"/>
                    <a:pt x="170" y="43"/>
                  </a:cubicBezTo>
                  <a:close/>
                  <a:moveTo>
                    <a:pt x="189" y="172"/>
                  </a:moveTo>
                  <a:cubicBezTo>
                    <a:pt x="217" y="143"/>
                    <a:pt x="217" y="143"/>
                    <a:pt x="217" y="143"/>
                  </a:cubicBezTo>
                  <a:cubicBezTo>
                    <a:pt x="222" y="138"/>
                    <a:pt x="222" y="130"/>
                    <a:pt x="217" y="125"/>
                  </a:cubicBezTo>
                  <a:cubicBezTo>
                    <a:pt x="212" y="120"/>
                    <a:pt x="204" y="120"/>
                    <a:pt x="199" y="125"/>
                  </a:cubicBezTo>
                  <a:cubicBezTo>
                    <a:pt x="173" y="152"/>
                    <a:pt x="173" y="152"/>
                    <a:pt x="173" y="152"/>
                  </a:cubicBezTo>
                  <a:cubicBezTo>
                    <a:pt x="172" y="152"/>
                    <a:pt x="171" y="152"/>
                    <a:pt x="170" y="152"/>
                  </a:cubicBezTo>
                  <a:cubicBezTo>
                    <a:pt x="169" y="152"/>
                    <a:pt x="168" y="152"/>
                    <a:pt x="166" y="15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0" y="94"/>
                    <a:pt x="104" y="94"/>
                    <a:pt x="101" y="98"/>
                  </a:cubicBezTo>
                  <a:cubicBezTo>
                    <a:pt x="97" y="101"/>
                    <a:pt x="97" y="107"/>
                    <a:pt x="100" y="111"/>
                  </a:cubicBezTo>
                  <a:cubicBezTo>
                    <a:pt x="153" y="165"/>
                    <a:pt x="153" y="165"/>
                    <a:pt x="153" y="165"/>
                  </a:cubicBezTo>
                  <a:cubicBezTo>
                    <a:pt x="152" y="167"/>
                    <a:pt x="152" y="168"/>
                    <a:pt x="152" y="170"/>
                  </a:cubicBezTo>
                  <a:cubicBezTo>
                    <a:pt x="152" y="180"/>
                    <a:pt x="160" y="188"/>
                    <a:pt x="170" y="188"/>
                  </a:cubicBezTo>
                  <a:cubicBezTo>
                    <a:pt x="180" y="188"/>
                    <a:pt x="188" y="181"/>
                    <a:pt x="189" y="172"/>
                  </a:cubicBezTo>
                  <a:close/>
                  <a:moveTo>
                    <a:pt x="44" y="170"/>
                  </a:moveTo>
                  <a:cubicBezTo>
                    <a:pt x="44" y="177"/>
                    <a:pt x="50" y="183"/>
                    <a:pt x="57" y="183"/>
                  </a:cubicBezTo>
                  <a:cubicBezTo>
                    <a:pt x="82" y="183"/>
                    <a:pt x="82" y="183"/>
                    <a:pt x="82" y="183"/>
                  </a:cubicBezTo>
                  <a:cubicBezTo>
                    <a:pt x="90" y="183"/>
                    <a:pt x="96" y="177"/>
                    <a:pt x="96" y="170"/>
                  </a:cubicBezTo>
                  <a:cubicBezTo>
                    <a:pt x="96" y="162"/>
                    <a:pt x="90" y="156"/>
                    <a:pt x="82" y="156"/>
                  </a:cubicBezTo>
                  <a:cubicBezTo>
                    <a:pt x="57" y="156"/>
                    <a:pt x="57" y="156"/>
                    <a:pt x="57" y="156"/>
                  </a:cubicBezTo>
                  <a:cubicBezTo>
                    <a:pt x="50" y="156"/>
                    <a:pt x="44" y="162"/>
                    <a:pt x="44" y="1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6423403" y="492923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ea"/>
                  <a:sym typeface="+mn-lt"/>
                </a:rPr>
                <a:t>了解成员</a:t>
              </a:r>
              <a:endParaRPr lang="zh-CN" altLang="en-US" sz="1600" dirty="0">
                <a:solidFill>
                  <a:schemeClr val="bg1"/>
                </a:solidFill>
                <a:uFill>
                  <a:solidFill>
                    <a:srgbClr val="3A5063"/>
                  </a:solidFill>
                </a:uFill>
                <a:latin typeface="方正兰亭中黑_GBK" panose="02000000000000000000" pitchFamily="2" charset="-122"/>
                <a:ea typeface="方正兰亭中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3926517" y="2733909"/>
            <a:ext cx="818428" cy="565449"/>
            <a:chOff x="4120979" y="3017711"/>
            <a:chExt cx="818428" cy="565449"/>
          </a:xfrm>
        </p:grpSpPr>
        <p:sp>
          <p:nvSpPr>
            <p:cNvPr id="125" name="Oval 13"/>
            <p:cNvSpPr>
              <a:spLocks noChangeArrowheads="1"/>
            </p:cNvSpPr>
            <p:nvPr/>
          </p:nvSpPr>
          <p:spPr bwMode="auto">
            <a:xfrm>
              <a:off x="4279333" y="3017711"/>
              <a:ext cx="563949" cy="56544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165100" dist="254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24F9C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4120979" y="3127479"/>
              <a:ext cx="8184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824F9C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000" dirty="0">
                <a:solidFill>
                  <a:srgbClr val="824F9C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6731041" y="3151635"/>
            <a:ext cx="818428" cy="563949"/>
            <a:chOff x="6925503" y="3435437"/>
            <a:chExt cx="818428" cy="563949"/>
          </a:xfrm>
        </p:grpSpPr>
        <p:sp>
          <p:nvSpPr>
            <p:cNvPr id="128" name="Oval 14"/>
            <p:cNvSpPr>
              <a:spLocks noChangeArrowheads="1"/>
            </p:cNvSpPr>
            <p:nvPr/>
          </p:nvSpPr>
          <p:spPr bwMode="auto">
            <a:xfrm>
              <a:off x="7061833" y="3435437"/>
              <a:ext cx="563949" cy="56394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165100" dist="254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24F9C"/>
                </a:solidFill>
              </a:endParaRPr>
            </a:p>
          </p:txBody>
        </p:sp>
        <p:sp>
          <p:nvSpPr>
            <p:cNvPr id="129" name="矩形 128"/>
            <p:cNvSpPr/>
            <p:nvPr/>
          </p:nvSpPr>
          <p:spPr>
            <a:xfrm>
              <a:off x="6925503" y="3541844"/>
              <a:ext cx="8184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824F9C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000" dirty="0">
                <a:solidFill>
                  <a:srgbClr val="824F9C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4812318" y="4717125"/>
            <a:ext cx="818428" cy="563949"/>
            <a:chOff x="5006780" y="5000927"/>
            <a:chExt cx="818428" cy="563949"/>
          </a:xfrm>
        </p:grpSpPr>
        <p:sp>
          <p:nvSpPr>
            <p:cNvPr id="131" name="Oval 15"/>
            <p:cNvSpPr>
              <a:spLocks noChangeArrowheads="1"/>
            </p:cNvSpPr>
            <p:nvPr/>
          </p:nvSpPr>
          <p:spPr bwMode="auto">
            <a:xfrm>
              <a:off x="5157178" y="5000927"/>
              <a:ext cx="563949" cy="56394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165100" dist="254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24F9C"/>
                </a:solidFill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5006780" y="5099041"/>
              <a:ext cx="8184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824F9C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000" dirty="0">
                <a:solidFill>
                  <a:srgbClr val="824F9C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>
            <a:off x="7036073" y="5229200"/>
            <a:ext cx="818428" cy="563949"/>
            <a:chOff x="7230535" y="5513002"/>
            <a:chExt cx="818428" cy="563949"/>
          </a:xfrm>
        </p:grpSpPr>
        <p:sp>
          <p:nvSpPr>
            <p:cNvPr id="134" name="Oval 16"/>
            <p:cNvSpPr>
              <a:spLocks noChangeArrowheads="1"/>
            </p:cNvSpPr>
            <p:nvPr/>
          </p:nvSpPr>
          <p:spPr bwMode="auto">
            <a:xfrm>
              <a:off x="7358525" y="5513002"/>
              <a:ext cx="562449" cy="563949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165100" dist="254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24F9C"/>
                </a:solidFill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7230535" y="5621446"/>
              <a:ext cx="81842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824F9C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000" dirty="0">
                <a:solidFill>
                  <a:srgbClr val="824F9C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7901664" y="2629360"/>
            <a:ext cx="2486420" cy="769442"/>
            <a:chOff x="8548025" y="1459078"/>
            <a:chExt cx="2486420" cy="769442"/>
          </a:xfrm>
        </p:grpSpPr>
        <p:sp>
          <p:nvSpPr>
            <p:cNvPr id="137" name="矩形 136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替换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8548025" y="1459078"/>
              <a:ext cx="135620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1189047" y="2247191"/>
            <a:ext cx="2486420" cy="769442"/>
            <a:chOff x="8548025" y="1459078"/>
            <a:chExt cx="2486420" cy="769442"/>
          </a:xfrm>
        </p:grpSpPr>
        <p:sp>
          <p:nvSpPr>
            <p:cNvPr id="140" name="矩形 139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替换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41" name="矩形 140"/>
            <p:cNvSpPr/>
            <p:nvPr/>
          </p:nvSpPr>
          <p:spPr>
            <a:xfrm>
              <a:off x="9678237" y="1459078"/>
              <a:ext cx="135620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8209595" y="4869465"/>
            <a:ext cx="2486420" cy="769442"/>
            <a:chOff x="8548025" y="1459078"/>
            <a:chExt cx="2486420" cy="769442"/>
          </a:xfrm>
        </p:grpSpPr>
        <p:sp>
          <p:nvSpPr>
            <p:cNvPr id="143" name="矩形 142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替换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44" name="矩形 143"/>
            <p:cNvSpPr/>
            <p:nvPr/>
          </p:nvSpPr>
          <p:spPr>
            <a:xfrm>
              <a:off x="8548025" y="1459078"/>
              <a:ext cx="135620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880529" y="4129751"/>
            <a:ext cx="2486420" cy="769442"/>
            <a:chOff x="8548025" y="1459078"/>
            <a:chExt cx="2486420" cy="769442"/>
          </a:xfrm>
        </p:grpSpPr>
        <p:sp>
          <p:nvSpPr>
            <p:cNvPr id="146" name="矩形 145"/>
            <p:cNvSpPr/>
            <p:nvPr/>
          </p:nvSpPr>
          <p:spPr>
            <a:xfrm>
              <a:off x="8548025" y="1766855"/>
              <a:ext cx="248642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点击输入简要文字内容，文字内容任意编辑，图片可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替换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  <a:cs typeface="Segoe UI Semilight" panose="020B0402040204020203" pitchFamily="34" charset="0"/>
              </a:endParaRPr>
            </a:p>
          </p:txBody>
        </p:sp>
        <p:sp>
          <p:nvSpPr>
            <p:cNvPr id="147" name="矩形 146"/>
            <p:cNvSpPr/>
            <p:nvPr/>
          </p:nvSpPr>
          <p:spPr>
            <a:xfrm>
              <a:off x="9678237" y="1459078"/>
              <a:ext cx="135620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Segoe UI Semilight" panose="020B0402040204020203" pitchFamily="34" charset="0"/>
                </a:rPr>
                <a:t>点击添加标题</a:t>
              </a:r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</a:t>
            </a:r>
            <a:r>
              <a:rPr lang="zh-CN" altLang="en-US" dirty="0" smtClean="0"/>
              <a:t>协作 </a:t>
            </a:r>
            <a:r>
              <a:rPr lang="en-US" altLang="zh-CN" dirty="0" smtClean="0"/>
              <a:t>|</a:t>
            </a:r>
            <a:r>
              <a:rPr lang="zh-CN" altLang="en-US" dirty="0" smtClean="0"/>
              <a:t> </a:t>
            </a:r>
            <a:r>
              <a:rPr lang="en-US" altLang="zh-CN" dirty="0" smtClean="0"/>
              <a:t>Teamwork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09837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4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4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4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9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4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9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4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900"/>
                            </p:stCondLst>
                            <p:childTnLst>
                              <p:par>
                                <p:cTn id="6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4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9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7" grpId="0" animBg="1"/>
      <p:bldP spid="84" grpId="0" animBg="1"/>
      <p:bldP spid="9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91657" y="1772816"/>
            <a:ext cx="82089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永远要对你的工作保持热爱和熟悉，不然你会错过很多机会的。比尔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·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盖茨的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10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大优秀员工准则中的第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5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条：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、对周围的失误要有高度的洞察力；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2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、吃老本是最可怕的；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、不断学习提高自己的工作能力；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4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、掌握新知识新技能，来适应未来的工作；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5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、做勇于创新的新型员工。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330394" y="3874553"/>
            <a:ext cx="1722291" cy="1526980"/>
            <a:chOff x="1403648" y="3142946"/>
            <a:chExt cx="1315287" cy="1166131"/>
          </a:xfrm>
        </p:grpSpPr>
        <p:sp>
          <p:nvSpPr>
            <p:cNvPr id="5" name="等腰三角形 4"/>
            <p:cNvSpPr/>
            <p:nvPr/>
          </p:nvSpPr>
          <p:spPr>
            <a:xfrm rot="3220054">
              <a:off x="2444016" y="3180680"/>
              <a:ext cx="251527" cy="298310"/>
            </a:xfrm>
            <a:prstGeom prst="triangle">
              <a:avLst/>
            </a:prstGeom>
            <a:solidFill>
              <a:srgbClr val="824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403648" y="3142946"/>
              <a:ext cx="1166131" cy="1166131"/>
            </a:xfrm>
            <a:prstGeom prst="ellipse">
              <a:avLst/>
            </a:prstGeom>
            <a:solidFill>
              <a:srgbClr val="824F9C"/>
            </a:soli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512973" y="3252271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技能培训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202007" y="3212976"/>
            <a:ext cx="1526980" cy="1547980"/>
            <a:chOff x="3275261" y="2486334"/>
            <a:chExt cx="1166131" cy="1182168"/>
          </a:xfrm>
        </p:grpSpPr>
        <p:sp>
          <p:nvSpPr>
            <p:cNvPr id="8" name="等腰三角形 7"/>
            <p:cNvSpPr/>
            <p:nvPr/>
          </p:nvSpPr>
          <p:spPr>
            <a:xfrm rot="8120665">
              <a:off x="4179532" y="3370192"/>
              <a:ext cx="251527" cy="298310"/>
            </a:xfrm>
            <a:prstGeom prst="triangle">
              <a:avLst/>
            </a:prstGeom>
            <a:solidFill>
              <a:srgbClr val="824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4503614">
              <a:off x="3275261" y="2486334"/>
              <a:ext cx="1166131" cy="1166131"/>
            </a:xfrm>
            <a:prstGeom prst="ellipse">
              <a:avLst/>
            </a:prstGeom>
            <a:solidFill>
              <a:srgbClr val="824F9C"/>
            </a:soli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385997" y="2595659"/>
              <a:ext cx="947483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技能使用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900169" y="4076264"/>
            <a:ext cx="1819313" cy="1526980"/>
            <a:chOff x="4973423" y="3344657"/>
            <a:chExt cx="1389381" cy="1166131"/>
          </a:xfrm>
        </p:grpSpPr>
        <p:sp>
          <p:nvSpPr>
            <p:cNvPr id="11" name="等腰三角形 10"/>
            <p:cNvSpPr/>
            <p:nvPr/>
          </p:nvSpPr>
          <p:spPr>
            <a:xfrm rot="5130345">
              <a:off x="6087885" y="3869010"/>
              <a:ext cx="251527" cy="298310"/>
            </a:xfrm>
            <a:prstGeom prst="triangle">
              <a:avLst/>
            </a:prstGeom>
            <a:solidFill>
              <a:srgbClr val="824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3374839">
              <a:off x="4973423" y="3344657"/>
              <a:ext cx="1166131" cy="1166131"/>
            </a:xfrm>
            <a:prstGeom prst="ellipse">
              <a:avLst/>
            </a:prstGeom>
            <a:solidFill>
              <a:srgbClr val="824F9C"/>
            </a:soli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085630" y="3453982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技能消化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693955" y="3614592"/>
            <a:ext cx="1526981" cy="1718315"/>
            <a:chOff x="6767209" y="2928203"/>
            <a:chExt cx="1166131" cy="1312250"/>
          </a:xfrm>
        </p:grpSpPr>
        <p:sp>
          <p:nvSpPr>
            <p:cNvPr id="14" name="等腰三角形 13"/>
            <p:cNvSpPr/>
            <p:nvPr/>
          </p:nvSpPr>
          <p:spPr>
            <a:xfrm rot="1202905">
              <a:off x="7528976" y="2928203"/>
              <a:ext cx="251527" cy="298310"/>
            </a:xfrm>
            <a:prstGeom prst="triangle">
              <a:avLst/>
            </a:prstGeom>
            <a:solidFill>
              <a:srgbClr val="824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619365">
              <a:off x="6767209" y="3074322"/>
              <a:ext cx="1166131" cy="1166131"/>
            </a:xfrm>
            <a:prstGeom prst="ellipse">
              <a:avLst/>
            </a:prstGeom>
            <a:solidFill>
              <a:srgbClr val="824F9C"/>
            </a:solidFill>
            <a:ln w="76200" cmpd="thickThin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876533" y="3183647"/>
              <a:ext cx="947482" cy="947482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技能存储</a:t>
              </a: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171977" y="921496"/>
            <a:ext cx="2304256" cy="779313"/>
            <a:chOff x="3419872" y="496293"/>
            <a:chExt cx="2304256" cy="779313"/>
          </a:xfrm>
        </p:grpSpPr>
        <p:sp>
          <p:nvSpPr>
            <p:cNvPr id="20" name="TextBox 19"/>
            <p:cNvSpPr txBox="1"/>
            <p:nvPr/>
          </p:nvSpPr>
          <p:spPr>
            <a:xfrm>
              <a:off x="4462504" y="496293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2800" dirty="0">
                <a:solidFill>
                  <a:srgbClr val="F0831E"/>
                </a:solidFill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2" name="标题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专业</a:t>
            </a:r>
            <a:r>
              <a:rPr lang="zh-CN" altLang="en-US" dirty="0" smtClean="0"/>
              <a:t>技能 </a:t>
            </a:r>
            <a:r>
              <a:rPr lang="zh-CN" altLang="en-US" dirty="0"/>
              <a:t>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Professional Skills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47904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3339889" y="1867641"/>
            <a:ext cx="3519256" cy="109703"/>
            <a:chOff x="3904783" y="1674310"/>
            <a:chExt cx="3519256" cy="109703"/>
          </a:xfrm>
        </p:grpSpPr>
        <p:cxnSp>
          <p:nvCxnSpPr>
            <p:cNvPr id="19" name="直接连接符 18"/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20" name="椭圆 19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723015" y="3182091"/>
            <a:ext cx="2136130" cy="109703"/>
            <a:chOff x="5287909" y="1674310"/>
            <a:chExt cx="2136130" cy="109703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5287909" y="1718973"/>
              <a:ext cx="2019671" cy="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23" name="椭圆 22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4" name="任意多边形 23"/>
          <p:cNvSpPr/>
          <p:nvPr/>
        </p:nvSpPr>
        <p:spPr>
          <a:xfrm>
            <a:off x="2637864" y="1828150"/>
            <a:ext cx="2071340" cy="4143828"/>
          </a:xfrm>
          <a:custGeom>
            <a:avLst/>
            <a:gdLst>
              <a:gd name="connsiteX0" fmla="*/ 0 w 2468160"/>
              <a:gd name="connsiteY0" fmla="*/ 0 h 4937688"/>
              <a:gd name="connsiteX1" fmla="*/ 251709 w 2468160"/>
              <a:gd name="connsiteY1" fmla="*/ 12711 h 4937688"/>
              <a:gd name="connsiteX2" fmla="*/ 2468160 w 2468160"/>
              <a:gd name="connsiteY2" fmla="*/ 2468844 h 4937688"/>
              <a:gd name="connsiteX3" fmla="*/ 251709 w 2468160"/>
              <a:gd name="connsiteY3" fmla="*/ 4924978 h 4937688"/>
              <a:gd name="connsiteX4" fmla="*/ 0 w 2468160"/>
              <a:gd name="connsiteY4" fmla="*/ 4937688 h 4937688"/>
              <a:gd name="connsiteX5" fmla="*/ 0 w 2468160"/>
              <a:gd name="connsiteY5" fmla="*/ 4688120 h 4937688"/>
              <a:gd name="connsiteX6" fmla="*/ 226192 w 2468160"/>
              <a:gd name="connsiteY6" fmla="*/ 4676698 h 4937688"/>
              <a:gd name="connsiteX7" fmla="*/ 2218592 w 2468160"/>
              <a:gd name="connsiteY7" fmla="*/ 2468844 h 4937688"/>
              <a:gd name="connsiteX8" fmla="*/ 226192 w 2468160"/>
              <a:gd name="connsiteY8" fmla="*/ 260990 h 4937688"/>
              <a:gd name="connsiteX9" fmla="*/ 0 w 2468160"/>
              <a:gd name="connsiteY9" fmla="*/ 249569 h 4937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8160" h="4937688">
                <a:moveTo>
                  <a:pt x="0" y="0"/>
                </a:moveTo>
                <a:lnTo>
                  <a:pt x="251709" y="12711"/>
                </a:lnTo>
                <a:cubicBezTo>
                  <a:pt x="1496657" y="139142"/>
                  <a:pt x="2468160" y="1190539"/>
                  <a:pt x="2468160" y="2468844"/>
                </a:cubicBezTo>
                <a:cubicBezTo>
                  <a:pt x="2468160" y="3747149"/>
                  <a:pt x="1496657" y="4798546"/>
                  <a:pt x="251709" y="4924978"/>
                </a:cubicBezTo>
                <a:lnTo>
                  <a:pt x="0" y="4937688"/>
                </a:lnTo>
                <a:lnTo>
                  <a:pt x="0" y="4688120"/>
                </a:lnTo>
                <a:lnTo>
                  <a:pt x="226192" y="4676698"/>
                </a:lnTo>
                <a:cubicBezTo>
                  <a:pt x="1345293" y="4563047"/>
                  <a:pt x="2218592" y="3617931"/>
                  <a:pt x="2218592" y="2468844"/>
                </a:cubicBezTo>
                <a:cubicBezTo>
                  <a:pt x="2218592" y="1319758"/>
                  <a:pt x="1345293" y="374641"/>
                  <a:pt x="226192" y="260990"/>
                </a:cubicBezTo>
                <a:lnTo>
                  <a:pt x="0" y="249569"/>
                </a:lnTo>
                <a:close/>
              </a:path>
            </a:pathLst>
          </a:custGeom>
          <a:solidFill>
            <a:srgbClr val="824F9C"/>
          </a:solidFill>
          <a:ln w="12700" cap="flat" cmpd="sng" algn="ctr">
            <a:noFill/>
            <a:prstDash val="solid"/>
            <a:miter lim="800000"/>
          </a:ln>
          <a:effectLst>
            <a:innerShdw blurRad="76200" dist="381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824F9C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591784" y="1550910"/>
            <a:ext cx="819955" cy="726710"/>
            <a:chOff x="3295850" y="2263220"/>
            <a:chExt cx="2643765" cy="2343151"/>
          </a:xfrm>
        </p:grpSpPr>
        <p:sp>
          <p:nvSpPr>
            <p:cNvPr id="26" name="Freeform 5"/>
            <p:cNvSpPr>
              <a:spLocks/>
            </p:cNvSpPr>
            <p:nvPr/>
          </p:nvSpPr>
          <p:spPr bwMode="auto">
            <a:xfrm rot="10800000">
              <a:off x="3295850" y="2263220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8" name="Freeform 5"/>
          <p:cNvSpPr>
            <a:spLocks/>
          </p:cNvSpPr>
          <p:nvPr/>
        </p:nvSpPr>
        <p:spPr bwMode="auto">
          <a:xfrm rot="10800000">
            <a:off x="1793243" y="2998686"/>
            <a:ext cx="2142438" cy="18988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/>
              </a:gs>
              <a:gs pos="73000">
                <a:srgbClr val="ECECEC"/>
              </a:gs>
              <a:gs pos="100000">
                <a:srgbClr val="D9D9D9"/>
              </a:gs>
            </a:gsLst>
            <a:lin ang="2700000" scaled="1"/>
            <a:tileRect/>
          </a:gradFill>
          <a:ln w="1905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ysClr val="window" lastClr="FFFFFF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3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824F9C"/>
              </a:solidFill>
              <a:effectLst/>
              <a:uLnTx/>
              <a:uFillTx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562860" y="1662843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  <a:latin typeface="Impact" panose="020B0806030902050204" pitchFamily="34" charset="0"/>
              </a:rPr>
              <a:t>01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824F9C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974635" y="2859164"/>
            <a:ext cx="819955" cy="726710"/>
            <a:chOff x="3295850" y="2263222"/>
            <a:chExt cx="2643765" cy="2343151"/>
          </a:xfrm>
        </p:grpSpPr>
        <p:sp>
          <p:nvSpPr>
            <p:cNvPr id="31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3960824" y="2963527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  <a:latin typeface="Impact" panose="020B0806030902050204" pitchFamily="34" charset="0"/>
              </a:rPr>
              <a:t>02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824F9C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4755284" y="4550972"/>
            <a:ext cx="2103861" cy="109703"/>
            <a:chOff x="5320178" y="1674310"/>
            <a:chExt cx="2103861" cy="109703"/>
          </a:xfrm>
        </p:grpSpPr>
        <p:cxnSp>
          <p:nvCxnSpPr>
            <p:cNvPr id="35" name="直接连接符 34"/>
            <p:cNvCxnSpPr/>
            <p:nvPr/>
          </p:nvCxnSpPr>
          <p:spPr>
            <a:xfrm>
              <a:off x="5320178" y="1718973"/>
              <a:ext cx="1987402" cy="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36" name="椭圆 35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85429" y="4218848"/>
            <a:ext cx="819955" cy="726710"/>
            <a:chOff x="3295850" y="2263222"/>
            <a:chExt cx="2643765" cy="2343151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3962094" y="4324711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  <a:latin typeface="Impact" panose="020B0806030902050204" pitchFamily="34" charset="0"/>
              </a:rPr>
              <a:t>03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824F9C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3324649" y="5827552"/>
            <a:ext cx="3527740" cy="109703"/>
            <a:chOff x="3889543" y="2155351"/>
            <a:chExt cx="3527740" cy="109703"/>
          </a:xfrm>
        </p:grpSpPr>
        <p:cxnSp>
          <p:nvCxnSpPr>
            <p:cNvPr id="54" name="直接连接符 53"/>
            <p:cNvCxnSpPr/>
            <p:nvPr/>
          </p:nvCxnSpPr>
          <p:spPr>
            <a:xfrm flipV="1">
              <a:off x="3889543" y="2200015"/>
              <a:ext cx="3402797" cy="1018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55" name="椭圆 54"/>
            <p:cNvSpPr/>
            <p:nvPr/>
          </p:nvSpPr>
          <p:spPr>
            <a:xfrm>
              <a:off x="7307580" y="2155351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563941" y="5534227"/>
            <a:ext cx="819955" cy="726710"/>
            <a:chOff x="3295850" y="2263222"/>
            <a:chExt cx="2643765" cy="2343151"/>
          </a:xfrm>
        </p:grpSpPr>
        <p:sp>
          <p:nvSpPr>
            <p:cNvPr id="5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2535018" y="5635971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824F9C"/>
                </a:solidFill>
                <a:effectLst/>
                <a:uLnTx/>
                <a:uFillTx/>
                <a:latin typeface="Impact" panose="020B0806030902050204" pitchFamily="34" charset="0"/>
              </a:rPr>
              <a:t>04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824F9C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813990" y="3466435"/>
            <a:ext cx="1938416" cy="892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rgbClr val="824F9C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协调力 </a:t>
            </a:r>
            <a:endParaRPr lang="en-US" altLang="zh-CN" sz="2800" dirty="0" smtClean="0">
              <a:solidFill>
                <a:srgbClr val="824F9C"/>
              </a:solidFill>
              <a:latin typeface="方正兰亭中粗黑_GBK" panose="02000000000000000000" pitchFamily="2" charset="-122"/>
              <a:ea typeface="方正兰亭中粗黑_GBK" panose="02000000000000000000" pitchFamily="2" charset="-122"/>
            </a:endParaRPr>
          </a:p>
          <a:p>
            <a:pPr algn="ctr"/>
            <a:r>
              <a:rPr lang="en-US" altLang="zh-CN" dirty="0" smtClean="0">
                <a:solidFill>
                  <a:srgbClr val="824F9C"/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Coordination</a:t>
            </a:r>
            <a:endParaRPr lang="zh-CN" altLang="en-US" dirty="0">
              <a:solidFill>
                <a:srgbClr val="824F9C"/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6923162" y="1538427"/>
            <a:ext cx="3929658" cy="1026477"/>
            <a:chOff x="7075562" y="1628001"/>
            <a:chExt cx="3929658" cy="1026477"/>
          </a:xfrm>
        </p:grpSpPr>
        <p:sp>
          <p:nvSpPr>
            <p:cNvPr id="62" name="矩形 61"/>
            <p:cNvSpPr/>
            <p:nvPr/>
          </p:nvSpPr>
          <p:spPr>
            <a:xfrm>
              <a:off x="7075562" y="1628001"/>
              <a:ext cx="2031325" cy="582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协调奋斗目标</a:t>
              </a:r>
            </a:p>
          </p:txBody>
        </p:sp>
        <p:sp>
          <p:nvSpPr>
            <p:cNvPr id="63" name="矩形 7"/>
            <p:cNvSpPr>
              <a:spLocks noChangeArrowheads="1"/>
            </p:cNvSpPr>
            <p:nvPr/>
          </p:nvSpPr>
          <p:spPr bwMode="auto">
            <a:xfrm>
              <a:off x="7098346" y="2126898"/>
              <a:ext cx="3906874" cy="527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uFill>
                  <a:solidFill>
                    <a:srgbClr val="808080"/>
                  </a:solidFill>
                </a:u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6923162" y="2761143"/>
            <a:ext cx="3929658" cy="1054315"/>
            <a:chOff x="7075562" y="1628001"/>
            <a:chExt cx="3929658" cy="1054315"/>
          </a:xfrm>
        </p:grpSpPr>
        <p:sp>
          <p:nvSpPr>
            <p:cNvPr id="65" name="矩形 64"/>
            <p:cNvSpPr/>
            <p:nvPr/>
          </p:nvSpPr>
          <p:spPr>
            <a:xfrm>
              <a:off x="7075562" y="1628001"/>
              <a:ext cx="203132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协调工作计划</a:t>
              </a:r>
            </a:p>
          </p:txBody>
        </p:sp>
        <p:sp>
          <p:nvSpPr>
            <p:cNvPr id="66" name="矩形 7"/>
            <p:cNvSpPr>
              <a:spLocks noChangeArrowheads="1"/>
            </p:cNvSpPr>
            <p:nvPr/>
          </p:nvSpPr>
          <p:spPr bwMode="auto">
            <a:xfrm>
              <a:off x="7098346" y="2128318"/>
              <a:ext cx="3906874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处亮亮图文旗舰店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https://liangliangtuwen.tmall.com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uFill>
                  <a:solidFill>
                    <a:srgbClr val="808080"/>
                  </a:solidFill>
                </a:u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6923162" y="4184876"/>
            <a:ext cx="3929658" cy="1044324"/>
            <a:chOff x="7075562" y="1628001"/>
            <a:chExt cx="3929658" cy="1044324"/>
          </a:xfrm>
        </p:grpSpPr>
        <p:sp>
          <p:nvSpPr>
            <p:cNvPr id="68" name="矩形 67"/>
            <p:cNvSpPr/>
            <p:nvPr/>
          </p:nvSpPr>
          <p:spPr>
            <a:xfrm>
              <a:off x="7075562" y="1628001"/>
              <a:ext cx="203132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协调职权关系</a:t>
              </a:r>
            </a:p>
          </p:txBody>
        </p:sp>
        <p:sp>
          <p:nvSpPr>
            <p:cNvPr id="69" name="矩形 7"/>
            <p:cNvSpPr>
              <a:spLocks noChangeArrowheads="1"/>
            </p:cNvSpPr>
            <p:nvPr/>
          </p:nvSpPr>
          <p:spPr bwMode="auto">
            <a:xfrm>
              <a:off x="7098346" y="2144745"/>
              <a:ext cx="3906874" cy="527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uFill>
                  <a:solidFill>
                    <a:srgbClr val="808080"/>
                  </a:solidFill>
                </a:u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923163" y="5496179"/>
            <a:ext cx="3929657" cy="1029165"/>
            <a:chOff x="7075563" y="1628001"/>
            <a:chExt cx="3929657" cy="1029165"/>
          </a:xfrm>
        </p:grpSpPr>
        <p:sp>
          <p:nvSpPr>
            <p:cNvPr id="71" name="矩形 7"/>
            <p:cNvSpPr>
              <a:spLocks noChangeArrowheads="1"/>
            </p:cNvSpPr>
            <p:nvPr/>
          </p:nvSpPr>
          <p:spPr bwMode="auto">
            <a:xfrm>
              <a:off x="7098346" y="2129586"/>
              <a:ext cx="3906874" cy="527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此处添加详细文本描述，建议与标题相关并符合整体语言</a:t>
              </a:r>
              <a:r>
                <a:rPr lang="zh-CN" alt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方正兰亭准黑_GBK" panose="02000000000000000000" pitchFamily="2" charset="-122"/>
                  <a:ea typeface="方正兰亭准黑_GBK" panose="02000000000000000000" pitchFamily="2" charset="-122"/>
                  <a:cs typeface="+mn-ea"/>
                  <a:sym typeface="+mn-lt"/>
                </a:rPr>
                <a:t>风格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uFill>
                  <a:solidFill>
                    <a:srgbClr val="808080"/>
                  </a:solidFill>
                </a:u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7075563" y="1628001"/>
              <a:ext cx="2031325" cy="582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协调思想</a:t>
              </a: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准黑_GBK" panose="02000000000000000000" pitchFamily="2" charset="-122"/>
                  <a:ea typeface="方正兰亭准黑_GBK" panose="02000000000000000000" pitchFamily="2" charset="-122"/>
                </a:rPr>
                <a:t>认识</a:t>
              </a:r>
            </a:p>
          </p:txBody>
        </p:sp>
      </p:grp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协调</a:t>
            </a:r>
            <a:r>
              <a:rPr lang="zh-CN" altLang="en-US" dirty="0" smtClean="0"/>
              <a:t>力 </a:t>
            </a:r>
            <a:r>
              <a:rPr lang="en-US" altLang="zh-CN" dirty="0" smtClean="0"/>
              <a:t>|</a:t>
            </a:r>
            <a:r>
              <a:rPr lang="zh-CN" altLang="en-US" dirty="0" smtClean="0"/>
              <a:t> </a:t>
            </a:r>
            <a:r>
              <a:rPr lang="en-US" altLang="zh-CN" dirty="0" smtClean="0"/>
              <a:t>Coordination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15006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70000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21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6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3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4" fill="hold">
                          <p:stCondLst>
                            <p:cond delay="indefinite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8" grpId="0" animBg="1"/>
          <p:bldP spid="29" grpId="0"/>
          <p:bldP spid="33" grpId="0"/>
          <p:bldP spid="46" grpId="0"/>
          <p:bldP spid="59" grpId="0"/>
          <p:bldP spid="6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7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21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6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3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8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4" fill="hold">
                          <p:stCondLst>
                            <p:cond delay="indefinite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 animBg="1"/>
          <p:bldP spid="28" grpId="0" animBg="1"/>
          <p:bldP spid="29" grpId="0"/>
          <p:bldP spid="33" grpId="0"/>
          <p:bldP spid="46" grpId="0"/>
          <p:bldP spid="59" grpId="0"/>
          <p:bldP spid="60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6460009" y="1874442"/>
            <a:ext cx="1824172" cy="1776530"/>
            <a:chOff x="3146207" y="872574"/>
            <a:chExt cx="1824172" cy="1776530"/>
          </a:xfrm>
        </p:grpSpPr>
        <p:sp>
          <p:nvSpPr>
            <p:cNvPr id="11" name="椭圆 10"/>
            <p:cNvSpPr/>
            <p:nvPr/>
          </p:nvSpPr>
          <p:spPr>
            <a:xfrm>
              <a:off x="3193849" y="872574"/>
              <a:ext cx="1776530" cy="1776530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3146207" y="1377811"/>
              <a:ext cx="1800200" cy="832436"/>
              <a:chOff x="3146207" y="1377811"/>
              <a:chExt cx="1800200" cy="832436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3492309" y="1377811"/>
                <a:ext cx="1107996" cy="461665"/>
              </a:xfrm>
              <a:prstGeom prst="rect">
                <a:avLst/>
              </a:prstGeom>
              <a:noFill/>
              <a:ln w="38100">
                <a:noFill/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algn="ctr">
                  <a:defRPr sz="800">
                    <a:solidFill>
                      <a:schemeClr val="lt1"/>
                    </a:solidFill>
                    <a:cs typeface="+mn-ea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2400" b="1" dirty="0">
                    <a:solidFill>
                      <a:srgbClr val="824F9C"/>
                    </a:solidFill>
                    <a:sym typeface="+mn-lt"/>
                  </a:rPr>
                  <a:t>关于我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3146207" y="1871693"/>
                <a:ext cx="1800200" cy="338554"/>
              </a:xfrm>
              <a:prstGeom prst="rect">
                <a:avLst/>
              </a:prstGeom>
              <a:noFill/>
              <a:ln w="38100">
                <a:noFill/>
              </a:ln>
              <a:effectLst>
                <a:outerShdw blurRad="177800" dist="2286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ABOUT ME</a:t>
                </a:r>
                <a:endParaRPr lang="zh-CN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9145095" y="1557394"/>
            <a:ext cx="2160240" cy="2160240"/>
            <a:chOff x="5831293" y="555526"/>
            <a:chExt cx="2160240" cy="2160240"/>
          </a:xfrm>
        </p:grpSpPr>
        <p:sp>
          <p:nvSpPr>
            <p:cNvPr id="24" name="椭圆 23"/>
            <p:cNvSpPr/>
            <p:nvPr/>
          </p:nvSpPr>
          <p:spPr>
            <a:xfrm>
              <a:off x="5831293" y="555526"/>
              <a:ext cx="2160240" cy="2160240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935896" y="1206443"/>
              <a:ext cx="1951033" cy="461665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800"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3200" b="1" dirty="0">
                  <a:solidFill>
                    <a:srgbClr val="824F9C"/>
                  </a:solidFill>
                  <a:sym typeface="+mn-lt"/>
                </a:rPr>
                <a:t>岗位认知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5935896" y="1846495"/>
              <a:ext cx="1800200" cy="338554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POST COGNTIVE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546928" y="3411518"/>
            <a:ext cx="2466356" cy="2466356"/>
            <a:chOff x="4233126" y="2409650"/>
            <a:chExt cx="2466356" cy="2466356"/>
          </a:xfrm>
        </p:grpSpPr>
        <p:sp>
          <p:nvSpPr>
            <p:cNvPr id="25" name="椭圆 24"/>
            <p:cNvSpPr/>
            <p:nvPr/>
          </p:nvSpPr>
          <p:spPr>
            <a:xfrm>
              <a:off x="4233126" y="2409650"/>
              <a:ext cx="2466356" cy="246635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428285" y="3109644"/>
              <a:ext cx="2076038" cy="461665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800"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3200" b="1" dirty="0">
                  <a:solidFill>
                    <a:srgbClr val="824F9C"/>
                  </a:solidFill>
                  <a:sym typeface="+mn-lt"/>
                </a:rPr>
                <a:t>胜任能力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4487529" y="3795910"/>
              <a:ext cx="1800200" cy="338554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COMPETENCE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501426" y="3285586"/>
            <a:ext cx="2365196" cy="2365196"/>
            <a:chOff x="1187624" y="2283718"/>
            <a:chExt cx="2365196" cy="2365196"/>
          </a:xfrm>
        </p:grpSpPr>
        <p:sp>
          <p:nvSpPr>
            <p:cNvPr id="26" name="椭圆 25"/>
            <p:cNvSpPr/>
            <p:nvPr/>
          </p:nvSpPr>
          <p:spPr>
            <a:xfrm>
              <a:off x="1187624" y="2283718"/>
              <a:ext cx="2365196" cy="236519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295636" y="3004651"/>
              <a:ext cx="2232248" cy="461665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sz="800">
                  <a:solidFill>
                    <a:schemeClr val="lt1"/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zh-CN" altLang="en-US" sz="3600" b="1" dirty="0">
                  <a:solidFill>
                    <a:srgbClr val="824F9C"/>
                  </a:solidFill>
                  <a:sym typeface="+mn-lt"/>
                </a:rPr>
                <a:t>目标规划</a:t>
              </a:r>
            </a:p>
          </p:txBody>
        </p:sp>
        <p:sp>
          <p:nvSpPr>
            <p:cNvPr id="56" name="矩形 55"/>
            <p:cNvSpPr/>
            <p:nvPr/>
          </p:nvSpPr>
          <p:spPr>
            <a:xfrm>
              <a:off x="1419883" y="3635593"/>
              <a:ext cx="1931245" cy="338554"/>
            </a:xfrm>
            <a:prstGeom prst="rect">
              <a:avLst/>
            </a:prstGeom>
            <a:noFill/>
            <a:ln w="38100">
              <a:noFill/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PROGRAMMING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566412" y="1289666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824F9C"/>
                </a:solidFill>
                <a:cs typeface="+mn-ea"/>
                <a:sym typeface="+mn-lt"/>
              </a:rPr>
              <a:t>目录页</a:t>
            </a:r>
          </a:p>
        </p:txBody>
      </p:sp>
      <p:sp>
        <p:nvSpPr>
          <p:cNvPr id="3" name="矩形 2"/>
          <p:cNvSpPr/>
          <p:nvPr/>
        </p:nvSpPr>
        <p:spPr>
          <a:xfrm>
            <a:off x="3783530" y="1984036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41932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7"/>
          <p:cNvSpPr>
            <a:spLocks/>
          </p:cNvSpPr>
          <p:nvPr/>
        </p:nvSpPr>
        <p:spPr bwMode="auto">
          <a:xfrm>
            <a:off x="3202599" y="3725020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solidFill>
            <a:srgbClr val="824F9C"/>
          </a:soli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5151789" y="3725020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solidFill>
            <a:srgbClr val="824F9C"/>
          </a:soli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28" name="Freeform 27"/>
          <p:cNvSpPr>
            <a:spLocks/>
          </p:cNvSpPr>
          <p:nvPr/>
        </p:nvSpPr>
        <p:spPr bwMode="auto">
          <a:xfrm>
            <a:off x="7100979" y="3725020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solidFill>
            <a:srgbClr val="824F9C"/>
          </a:soli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9050169" y="3725020"/>
            <a:ext cx="1913206" cy="113615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solidFill>
            <a:srgbClr val="824F9C"/>
          </a:solidFill>
          <a:ln w="19050">
            <a:noFill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69698" y="2204690"/>
            <a:ext cx="6497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bg1"/>
                </a:solidFill>
                <a:latin typeface="+mn-ea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n-lt"/>
                <a:cs typeface="+mn-ea"/>
                <a:sym typeface="+mn-lt"/>
              </a:rPr>
              <a:t>技术和各种实践活动领域中不断提供具有经济价值、社会价值、生态价值的新思想、新理论、新方法和新发明的能力。当今社会的竞争，与其说是人才的竞争，不如说是人的创造力竞争。</a:t>
            </a:r>
          </a:p>
        </p:txBody>
      </p:sp>
      <p:sp>
        <p:nvSpPr>
          <p:cNvPr id="5" name="Freeform 27"/>
          <p:cNvSpPr>
            <a:spLocks/>
          </p:cNvSpPr>
          <p:nvPr/>
        </p:nvSpPr>
        <p:spPr bwMode="auto">
          <a:xfrm>
            <a:off x="3289877" y="3776850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824F9C"/>
                </a:solidFill>
                <a:cs typeface="+mn-ea"/>
                <a:sym typeface="+mn-lt"/>
              </a:rPr>
              <a:t>新理论</a:t>
            </a:r>
          </a:p>
        </p:txBody>
      </p:sp>
      <p:sp>
        <p:nvSpPr>
          <p:cNvPr id="6" name="Freeform 27"/>
          <p:cNvSpPr>
            <a:spLocks/>
          </p:cNvSpPr>
          <p:nvPr/>
        </p:nvSpPr>
        <p:spPr bwMode="auto">
          <a:xfrm>
            <a:off x="5239067" y="3776850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824F9C"/>
                </a:solidFill>
                <a:cs typeface="+mn-ea"/>
                <a:sym typeface="+mn-lt"/>
              </a:rPr>
              <a:t>新方法</a:t>
            </a:r>
          </a:p>
        </p:txBody>
      </p:sp>
      <p:sp>
        <p:nvSpPr>
          <p:cNvPr id="7" name="Freeform 27"/>
          <p:cNvSpPr>
            <a:spLocks/>
          </p:cNvSpPr>
          <p:nvPr/>
        </p:nvSpPr>
        <p:spPr bwMode="auto">
          <a:xfrm>
            <a:off x="7188257" y="3776850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824F9C"/>
                </a:solidFill>
                <a:cs typeface="+mn-ea"/>
                <a:sym typeface="+mn-lt"/>
              </a:rPr>
              <a:t>新思想</a:t>
            </a:r>
          </a:p>
        </p:txBody>
      </p:sp>
      <p:sp>
        <p:nvSpPr>
          <p:cNvPr id="8" name="Freeform 27"/>
          <p:cNvSpPr>
            <a:spLocks/>
          </p:cNvSpPr>
          <p:nvPr/>
        </p:nvSpPr>
        <p:spPr bwMode="auto">
          <a:xfrm>
            <a:off x="9137447" y="3776850"/>
            <a:ext cx="1738650" cy="1032492"/>
          </a:xfrm>
          <a:custGeom>
            <a:avLst/>
            <a:gdLst>
              <a:gd name="T0" fmla="*/ 1736 w 2336"/>
              <a:gd name="T1" fmla="*/ 356 h 1659"/>
              <a:gd name="T2" fmla="*/ 1598 w 2336"/>
              <a:gd name="T3" fmla="*/ 395 h 1659"/>
              <a:gd name="T4" fmla="*/ 1528 w 2336"/>
              <a:gd name="T5" fmla="*/ 384 h 1659"/>
              <a:gd name="T6" fmla="*/ 1460 w 2336"/>
              <a:gd name="T7" fmla="*/ 222 h 1659"/>
              <a:gd name="T8" fmla="*/ 1341 w 2336"/>
              <a:gd name="T9" fmla="*/ 96 h 1659"/>
              <a:gd name="T10" fmla="*/ 1186 w 2336"/>
              <a:gd name="T11" fmla="*/ 20 h 1659"/>
              <a:gd name="T12" fmla="*/ 1051 w 2336"/>
              <a:gd name="T13" fmla="*/ 0 h 1659"/>
              <a:gd name="T14" fmla="*/ 952 w 2336"/>
              <a:gd name="T15" fmla="*/ 10 h 1659"/>
              <a:gd name="T16" fmla="*/ 859 w 2336"/>
              <a:gd name="T17" fmla="*/ 39 h 1659"/>
              <a:gd name="T18" fmla="*/ 703 w 2336"/>
              <a:gd name="T19" fmla="*/ 144 h 1659"/>
              <a:gd name="T20" fmla="*/ 598 w 2336"/>
              <a:gd name="T21" fmla="*/ 300 h 1659"/>
              <a:gd name="T22" fmla="*/ 571 w 2336"/>
              <a:gd name="T23" fmla="*/ 391 h 1659"/>
              <a:gd name="T24" fmla="*/ 561 w 2336"/>
              <a:gd name="T25" fmla="*/ 491 h 1659"/>
              <a:gd name="T26" fmla="*/ 526 w 2336"/>
              <a:gd name="T27" fmla="*/ 481 h 1659"/>
              <a:gd name="T28" fmla="*/ 421 w 2336"/>
              <a:gd name="T29" fmla="*/ 467 h 1659"/>
              <a:gd name="T30" fmla="*/ 255 w 2336"/>
              <a:gd name="T31" fmla="*/ 500 h 1659"/>
              <a:gd name="T32" fmla="*/ 123 w 2336"/>
              <a:gd name="T33" fmla="*/ 592 h 1659"/>
              <a:gd name="T34" fmla="*/ 33 w 2336"/>
              <a:gd name="T35" fmla="*/ 724 h 1659"/>
              <a:gd name="T36" fmla="*/ 0 w 2336"/>
              <a:gd name="T37" fmla="*/ 888 h 1659"/>
              <a:gd name="T38" fmla="*/ 16 w 2336"/>
              <a:gd name="T39" fmla="*/ 1003 h 1659"/>
              <a:gd name="T40" fmla="*/ 78 w 2336"/>
              <a:gd name="T41" fmla="*/ 1135 h 1659"/>
              <a:gd name="T42" fmla="*/ 183 w 2336"/>
              <a:gd name="T43" fmla="*/ 1236 h 1659"/>
              <a:gd name="T44" fmla="*/ 318 w 2336"/>
              <a:gd name="T45" fmla="*/ 1297 h 1659"/>
              <a:gd name="T46" fmla="*/ 351 w 2336"/>
              <a:gd name="T47" fmla="*/ 1355 h 1659"/>
              <a:gd name="T48" fmla="*/ 362 w 2336"/>
              <a:gd name="T49" fmla="*/ 1439 h 1659"/>
              <a:gd name="T50" fmla="*/ 413 w 2336"/>
              <a:gd name="T51" fmla="*/ 1534 h 1659"/>
              <a:gd name="T52" fmla="*/ 497 w 2336"/>
              <a:gd name="T53" fmla="*/ 1602 h 1659"/>
              <a:gd name="T54" fmla="*/ 602 w 2336"/>
              <a:gd name="T55" fmla="*/ 1635 h 1659"/>
              <a:gd name="T56" fmla="*/ 699 w 2336"/>
              <a:gd name="T57" fmla="*/ 1627 h 1659"/>
              <a:gd name="T58" fmla="*/ 816 w 2336"/>
              <a:gd name="T59" fmla="*/ 1565 h 1659"/>
              <a:gd name="T60" fmla="*/ 894 w 2336"/>
              <a:gd name="T61" fmla="*/ 1548 h 1659"/>
              <a:gd name="T62" fmla="*/ 1036 w 2336"/>
              <a:gd name="T63" fmla="*/ 1629 h 1659"/>
              <a:gd name="T64" fmla="*/ 1129 w 2336"/>
              <a:gd name="T65" fmla="*/ 1653 h 1659"/>
              <a:gd name="T66" fmla="*/ 1203 w 2336"/>
              <a:gd name="T67" fmla="*/ 1659 h 1659"/>
              <a:gd name="T68" fmla="*/ 1343 w 2336"/>
              <a:gd name="T69" fmla="*/ 1639 h 1659"/>
              <a:gd name="T70" fmla="*/ 1466 w 2336"/>
              <a:gd name="T71" fmla="*/ 1579 h 1659"/>
              <a:gd name="T72" fmla="*/ 1567 w 2336"/>
              <a:gd name="T73" fmla="*/ 1489 h 1659"/>
              <a:gd name="T74" fmla="*/ 1641 w 2336"/>
              <a:gd name="T75" fmla="*/ 1374 h 1659"/>
              <a:gd name="T76" fmla="*/ 1766 w 2336"/>
              <a:gd name="T77" fmla="*/ 1400 h 1659"/>
              <a:gd name="T78" fmla="*/ 1863 w 2336"/>
              <a:gd name="T79" fmla="*/ 1400 h 1659"/>
              <a:gd name="T80" fmla="*/ 1966 w 2336"/>
              <a:gd name="T81" fmla="*/ 1378 h 1659"/>
              <a:gd name="T82" fmla="*/ 2059 w 2336"/>
              <a:gd name="T83" fmla="*/ 1339 h 1659"/>
              <a:gd name="T84" fmla="*/ 2143 w 2336"/>
              <a:gd name="T85" fmla="*/ 1283 h 1659"/>
              <a:gd name="T86" fmla="*/ 2215 w 2336"/>
              <a:gd name="T87" fmla="*/ 1211 h 1659"/>
              <a:gd name="T88" fmla="*/ 2272 w 2336"/>
              <a:gd name="T89" fmla="*/ 1127 h 1659"/>
              <a:gd name="T90" fmla="*/ 2312 w 2336"/>
              <a:gd name="T91" fmla="*/ 1034 h 1659"/>
              <a:gd name="T92" fmla="*/ 2332 w 2336"/>
              <a:gd name="T93" fmla="*/ 931 h 1659"/>
              <a:gd name="T94" fmla="*/ 2334 w 2336"/>
              <a:gd name="T95" fmla="*/ 849 h 1659"/>
              <a:gd name="T96" fmla="*/ 2318 w 2336"/>
              <a:gd name="T97" fmla="*/ 746 h 1659"/>
              <a:gd name="T98" fmla="*/ 2283 w 2336"/>
              <a:gd name="T99" fmla="*/ 648 h 1659"/>
              <a:gd name="T100" fmla="*/ 2231 w 2336"/>
              <a:gd name="T101" fmla="*/ 563 h 1659"/>
              <a:gd name="T102" fmla="*/ 2163 w 2336"/>
              <a:gd name="T103" fmla="*/ 487 h 1659"/>
              <a:gd name="T104" fmla="*/ 2083 w 2336"/>
              <a:gd name="T105" fmla="*/ 427 h 1659"/>
              <a:gd name="T106" fmla="*/ 1989 w 2336"/>
              <a:gd name="T107" fmla="*/ 384 h 1659"/>
              <a:gd name="T108" fmla="*/ 1890 w 2336"/>
              <a:gd name="T109" fmla="*/ 356 h 1659"/>
              <a:gd name="T110" fmla="*/ 1810 w 2336"/>
              <a:gd name="T111" fmla="*/ 351 h 1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336" h="1659">
                <a:moveTo>
                  <a:pt x="1810" y="351"/>
                </a:moveTo>
                <a:lnTo>
                  <a:pt x="1810" y="351"/>
                </a:lnTo>
                <a:lnTo>
                  <a:pt x="1773" y="353"/>
                </a:lnTo>
                <a:lnTo>
                  <a:pt x="1736" y="356"/>
                </a:lnTo>
                <a:lnTo>
                  <a:pt x="1699" y="362"/>
                </a:lnTo>
                <a:lnTo>
                  <a:pt x="1666" y="372"/>
                </a:lnTo>
                <a:lnTo>
                  <a:pt x="1631" y="382"/>
                </a:lnTo>
                <a:lnTo>
                  <a:pt x="1598" y="395"/>
                </a:lnTo>
                <a:lnTo>
                  <a:pt x="1567" y="411"/>
                </a:lnTo>
                <a:lnTo>
                  <a:pt x="1536" y="427"/>
                </a:lnTo>
                <a:lnTo>
                  <a:pt x="1536" y="427"/>
                </a:lnTo>
                <a:lnTo>
                  <a:pt x="1528" y="384"/>
                </a:lnTo>
                <a:lnTo>
                  <a:pt x="1516" y="341"/>
                </a:lnTo>
                <a:lnTo>
                  <a:pt x="1501" y="298"/>
                </a:lnTo>
                <a:lnTo>
                  <a:pt x="1483" y="259"/>
                </a:lnTo>
                <a:lnTo>
                  <a:pt x="1460" y="222"/>
                </a:lnTo>
                <a:lnTo>
                  <a:pt x="1435" y="187"/>
                </a:lnTo>
                <a:lnTo>
                  <a:pt x="1406" y="154"/>
                </a:lnTo>
                <a:lnTo>
                  <a:pt x="1376" y="123"/>
                </a:lnTo>
                <a:lnTo>
                  <a:pt x="1341" y="96"/>
                </a:lnTo>
                <a:lnTo>
                  <a:pt x="1306" y="72"/>
                </a:lnTo>
                <a:lnTo>
                  <a:pt x="1267" y="51"/>
                </a:lnTo>
                <a:lnTo>
                  <a:pt x="1227" y="33"/>
                </a:lnTo>
                <a:lnTo>
                  <a:pt x="1186" y="20"/>
                </a:lnTo>
                <a:lnTo>
                  <a:pt x="1141" y="10"/>
                </a:lnTo>
                <a:lnTo>
                  <a:pt x="1096" y="2"/>
                </a:lnTo>
                <a:lnTo>
                  <a:pt x="1051" y="0"/>
                </a:lnTo>
                <a:lnTo>
                  <a:pt x="1051" y="0"/>
                </a:lnTo>
                <a:lnTo>
                  <a:pt x="1026" y="2"/>
                </a:lnTo>
                <a:lnTo>
                  <a:pt x="1001" y="4"/>
                </a:lnTo>
                <a:lnTo>
                  <a:pt x="975" y="6"/>
                </a:lnTo>
                <a:lnTo>
                  <a:pt x="952" y="10"/>
                </a:lnTo>
                <a:lnTo>
                  <a:pt x="929" y="16"/>
                </a:lnTo>
                <a:lnTo>
                  <a:pt x="905" y="24"/>
                </a:lnTo>
                <a:lnTo>
                  <a:pt x="882" y="31"/>
                </a:lnTo>
                <a:lnTo>
                  <a:pt x="859" y="39"/>
                </a:lnTo>
                <a:lnTo>
                  <a:pt x="816" y="61"/>
                </a:lnTo>
                <a:lnTo>
                  <a:pt x="777" y="84"/>
                </a:lnTo>
                <a:lnTo>
                  <a:pt x="738" y="113"/>
                </a:lnTo>
                <a:lnTo>
                  <a:pt x="703" y="144"/>
                </a:lnTo>
                <a:lnTo>
                  <a:pt x="672" y="179"/>
                </a:lnTo>
                <a:lnTo>
                  <a:pt x="645" y="216"/>
                </a:lnTo>
                <a:lnTo>
                  <a:pt x="619" y="257"/>
                </a:lnTo>
                <a:lnTo>
                  <a:pt x="598" y="300"/>
                </a:lnTo>
                <a:lnTo>
                  <a:pt x="590" y="323"/>
                </a:lnTo>
                <a:lnTo>
                  <a:pt x="582" y="345"/>
                </a:lnTo>
                <a:lnTo>
                  <a:pt x="576" y="368"/>
                </a:lnTo>
                <a:lnTo>
                  <a:pt x="571" y="391"/>
                </a:lnTo>
                <a:lnTo>
                  <a:pt x="565" y="417"/>
                </a:lnTo>
                <a:lnTo>
                  <a:pt x="563" y="440"/>
                </a:lnTo>
                <a:lnTo>
                  <a:pt x="561" y="465"/>
                </a:lnTo>
                <a:lnTo>
                  <a:pt x="561" y="491"/>
                </a:lnTo>
                <a:lnTo>
                  <a:pt x="561" y="491"/>
                </a:lnTo>
                <a:lnTo>
                  <a:pt x="561" y="493"/>
                </a:lnTo>
                <a:lnTo>
                  <a:pt x="561" y="493"/>
                </a:lnTo>
                <a:lnTo>
                  <a:pt x="526" y="481"/>
                </a:lnTo>
                <a:lnTo>
                  <a:pt x="493" y="473"/>
                </a:lnTo>
                <a:lnTo>
                  <a:pt x="456" y="469"/>
                </a:lnTo>
                <a:lnTo>
                  <a:pt x="421" y="467"/>
                </a:lnTo>
                <a:lnTo>
                  <a:pt x="421" y="467"/>
                </a:lnTo>
                <a:lnTo>
                  <a:pt x="376" y="469"/>
                </a:lnTo>
                <a:lnTo>
                  <a:pt x="335" y="477"/>
                </a:lnTo>
                <a:lnTo>
                  <a:pt x="294" y="487"/>
                </a:lnTo>
                <a:lnTo>
                  <a:pt x="255" y="500"/>
                </a:lnTo>
                <a:lnTo>
                  <a:pt x="220" y="518"/>
                </a:lnTo>
                <a:lnTo>
                  <a:pt x="185" y="539"/>
                </a:lnTo>
                <a:lnTo>
                  <a:pt x="152" y="565"/>
                </a:lnTo>
                <a:lnTo>
                  <a:pt x="123" y="592"/>
                </a:lnTo>
                <a:lnTo>
                  <a:pt x="96" y="621"/>
                </a:lnTo>
                <a:lnTo>
                  <a:pt x="70" y="652"/>
                </a:lnTo>
                <a:lnTo>
                  <a:pt x="51" y="687"/>
                </a:lnTo>
                <a:lnTo>
                  <a:pt x="33" y="724"/>
                </a:lnTo>
                <a:lnTo>
                  <a:pt x="18" y="763"/>
                </a:lnTo>
                <a:lnTo>
                  <a:pt x="8" y="804"/>
                </a:lnTo>
                <a:lnTo>
                  <a:pt x="2" y="845"/>
                </a:lnTo>
                <a:lnTo>
                  <a:pt x="0" y="888"/>
                </a:lnTo>
                <a:lnTo>
                  <a:pt x="0" y="888"/>
                </a:lnTo>
                <a:lnTo>
                  <a:pt x="0" y="927"/>
                </a:lnTo>
                <a:lnTo>
                  <a:pt x="6" y="966"/>
                </a:lnTo>
                <a:lnTo>
                  <a:pt x="16" y="1003"/>
                </a:lnTo>
                <a:lnTo>
                  <a:pt x="28" y="1038"/>
                </a:lnTo>
                <a:lnTo>
                  <a:pt x="41" y="1071"/>
                </a:lnTo>
                <a:lnTo>
                  <a:pt x="59" y="1104"/>
                </a:lnTo>
                <a:lnTo>
                  <a:pt x="78" y="1135"/>
                </a:lnTo>
                <a:lnTo>
                  <a:pt x="102" y="1162"/>
                </a:lnTo>
                <a:lnTo>
                  <a:pt x="127" y="1190"/>
                </a:lnTo>
                <a:lnTo>
                  <a:pt x="154" y="1215"/>
                </a:lnTo>
                <a:lnTo>
                  <a:pt x="183" y="1236"/>
                </a:lnTo>
                <a:lnTo>
                  <a:pt x="214" y="1256"/>
                </a:lnTo>
                <a:lnTo>
                  <a:pt x="248" y="1271"/>
                </a:lnTo>
                <a:lnTo>
                  <a:pt x="283" y="1285"/>
                </a:lnTo>
                <a:lnTo>
                  <a:pt x="318" y="1297"/>
                </a:lnTo>
                <a:lnTo>
                  <a:pt x="355" y="1304"/>
                </a:lnTo>
                <a:lnTo>
                  <a:pt x="355" y="1304"/>
                </a:lnTo>
                <a:lnTo>
                  <a:pt x="351" y="1330"/>
                </a:lnTo>
                <a:lnTo>
                  <a:pt x="351" y="1355"/>
                </a:lnTo>
                <a:lnTo>
                  <a:pt x="351" y="1355"/>
                </a:lnTo>
                <a:lnTo>
                  <a:pt x="351" y="1384"/>
                </a:lnTo>
                <a:lnTo>
                  <a:pt x="355" y="1411"/>
                </a:lnTo>
                <a:lnTo>
                  <a:pt x="362" y="1439"/>
                </a:lnTo>
                <a:lnTo>
                  <a:pt x="372" y="1464"/>
                </a:lnTo>
                <a:lnTo>
                  <a:pt x="384" y="1489"/>
                </a:lnTo>
                <a:lnTo>
                  <a:pt x="397" y="1513"/>
                </a:lnTo>
                <a:lnTo>
                  <a:pt x="413" y="1534"/>
                </a:lnTo>
                <a:lnTo>
                  <a:pt x="432" y="1553"/>
                </a:lnTo>
                <a:lnTo>
                  <a:pt x="452" y="1571"/>
                </a:lnTo>
                <a:lnTo>
                  <a:pt x="473" y="1589"/>
                </a:lnTo>
                <a:lnTo>
                  <a:pt x="497" y="1602"/>
                </a:lnTo>
                <a:lnTo>
                  <a:pt x="522" y="1614"/>
                </a:lnTo>
                <a:lnTo>
                  <a:pt x="547" y="1624"/>
                </a:lnTo>
                <a:lnTo>
                  <a:pt x="575" y="1629"/>
                </a:lnTo>
                <a:lnTo>
                  <a:pt x="602" y="1635"/>
                </a:lnTo>
                <a:lnTo>
                  <a:pt x="631" y="1635"/>
                </a:lnTo>
                <a:lnTo>
                  <a:pt x="631" y="1635"/>
                </a:lnTo>
                <a:lnTo>
                  <a:pt x="666" y="1633"/>
                </a:lnTo>
                <a:lnTo>
                  <a:pt x="699" y="1627"/>
                </a:lnTo>
                <a:lnTo>
                  <a:pt x="732" y="1618"/>
                </a:lnTo>
                <a:lnTo>
                  <a:pt x="761" y="1602"/>
                </a:lnTo>
                <a:lnTo>
                  <a:pt x="791" y="1585"/>
                </a:lnTo>
                <a:lnTo>
                  <a:pt x="816" y="1565"/>
                </a:lnTo>
                <a:lnTo>
                  <a:pt x="839" y="1542"/>
                </a:lnTo>
                <a:lnTo>
                  <a:pt x="861" y="1515"/>
                </a:lnTo>
                <a:lnTo>
                  <a:pt x="861" y="1515"/>
                </a:lnTo>
                <a:lnTo>
                  <a:pt x="894" y="1548"/>
                </a:lnTo>
                <a:lnTo>
                  <a:pt x="931" y="1575"/>
                </a:lnTo>
                <a:lnTo>
                  <a:pt x="972" y="1600"/>
                </a:lnTo>
                <a:lnTo>
                  <a:pt x="1014" y="1620"/>
                </a:lnTo>
                <a:lnTo>
                  <a:pt x="1036" y="1629"/>
                </a:lnTo>
                <a:lnTo>
                  <a:pt x="1059" y="1637"/>
                </a:lnTo>
                <a:lnTo>
                  <a:pt x="1081" y="1643"/>
                </a:lnTo>
                <a:lnTo>
                  <a:pt x="1104" y="1649"/>
                </a:lnTo>
                <a:lnTo>
                  <a:pt x="1129" y="1653"/>
                </a:lnTo>
                <a:lnTo>
                  <a:pt x="1153" y="1657"/>
                </a:lnTo>
                <a:lnTo>
                  <a:pt x="1178" y="1659"/>
                </a:lnTo>
                <a:lnTo>
                  <a:pt x="1203" y="1659"/>
                </a:lnTo>
                <a:lnTo>
                  <a:pt x="1203" y="1659"/>
                </a:lnTo>
                <a:lnTo>
                  <a:pt x="1238" y="1659"/>
                </a:lnTo>
                <a:lnTo>
                  <a:pt x="1275" y="1655"/>
                </a:lnTo>
                <a:lnTo>
                  <a:pt x="1308" y="1647"/>
                </a:lnTo>
                <a:lnTo>
                  <a:pt x="1343" y="1639"/>
                </a:lnTo>
                <a:lnTo>
                  <a:pt x="1376" y="1627"/>
                </a:lnTo>
                <a:lnTo>
                  <a:pt x="1407" y="1614"/>
                </a:lnTo>
                <a:lnTo>
                  <a:pt x="1437" y="1598"/>
                </a:lnTo>
                <a:lnTo>
                  <a:pt x="1466" y="1579"/>
                </a:lnTo>
                <a:lnTo>
                  <a:pt x="1495" y="1559"/>
                </a:lnTo>
                <a:lnTo>
                  <a:pt x="1520" y="1538"/>
                </a:lnTo>
                <a:lnTo>
                  <a:pt x="1546" y="1515"/>
                </a:lnTo>
                <a:lnTo>
                  <a:pt x="1567" y="1489"/>
                </a:lnTo>
                <a:lnTo>
                  <a:pt x="1588" y="1462"/>
                </a:lnTo>
                <a:lnTo>
                  <a:pt x="1608" y="1435"/>
                </a:lnTo>
                <a:lnTo>
                  <a:pt x="1625" y="1406"/>
                </a:lnTo>
                <a:lnTo>
                  <a:pt x="1641" y="1374"/>
                </a:lnTo>
                <a:lnTo>
                  <a:pt x="1641" y="1374"/>
                </a:lnTo>
                <a:lnTo>
                  <a:pt x="1680" y="1386"/>
                </a:lnTo>
                <a:lnTo>
                  <a:pt x="1723" y="1396"/>
                </a:lnTo>
                <a:lnTo>
                  <a:pt x="1766" y="1400"/>
                </a:lnTo>
                <a:lnTo>
                  <a:pt x="1810" y="1402"/>
                </a:lnTo>
                <a:lnTo>
                  <a:pt x="1810" y="1402"/>
                </a:lnTo>
                <a:lnTo>
                  <a:pt x="1838" y="1402"/>
                </a:lnTo>
                <a:lnTo>
                  <a:pt x="1863" y="1400"/>
                </a:lnTo>
                <a:lnTo>
                  <a:pt x="1890" y="1396"/>
                </a:lnTo>
                <a:lnTo>
                  <a:pt x="1915" y="1392"/>
                </a:lnTo>
                <a:lnTo>
                  <a:pt x="1941" y="1386"/>
                </a:lnTo>
                <a:lnTo>
                  <a:pt x="1966" y="1378"/>
                </a:lnTo>
                <a:lnTo>
                  <a:pt x="1989" y="1371"/>
                </a:lnTo>
                <a:lnTo>
                  <a:pt x="2015" y="1361"/>
                </a:lnTo>
                <a:lnTo>
                  <a:pt x="2038" y="1351"/>
                </a:lnTo>
                <a:lnTo>
                  <a:pt x="2059" y="1339"/>
                </a:lnTo>
                <a:lnTo>
                  <a:pt x="2083" y="1326"/>
                </a:lnTo>
                <a:lnTo>
                  <a:pt x="2104" y="1312"/>
                </a:lnTo>
                <a:lnTo>
                  <a:pt x="2124" y="1298"/>
                </a:lnTo>
                <a:lnTo>
                  <a:pt x="2143" y="1283"/>
                </a:lnTo>
                <a:lnTo>
                  <a:pt x="2163" y="1265"/>
                </a:lnTo>
                <a:lnTo>
                  <a:pt x="2182" y="1248"/>
                </a:lnTo>
                <a:lnTo>
                  <a:pt x="2200" y="1230"/>
                </a:lnTo>
                <a:lnTo>
                  <a:pt x="2215" y="1211"/>
                </a:lnTo>
                <a:lnTo>
                  <a:pt x="2231" y="1191"/>
                </a:lnTo>
                <a:lnTo>
                  <a:pt x="2246" y="1170"/>
                </a:lnTo>
                <a:lnTo>
                  <a:pt x="2260" y="1149"/>
                </a:lnTo>
                <a:lnTo>
                  <a:pt x="2272" y="1127"/>
                </a:lnTo>
                <a:lnTo>
                  <a:pt x="2283" y="1104"/>
                </a:lnTo>
                <a:lnTo>
                  <a:pt x="2293" y="1081"/>
                </a:lnTo>
                <a:lnTo>
                  <a:pt x="2303" y="1057"/>
                </a:lnTo>
                <a:lnTo>
                  <a:pt x="2312" y="1034"/>
                </a:lnTo>
                <a:lnTo>
                  <a:pt x="2318" y="1008"/>
                </a:lnTo>
                <a:lnTo>
                  <a:pt x="2324" y="983"/>
                </a:lnTo>
                <a:lnTo>
                  <a:pt x="2330" y="956"/>
                </a:lnTo>
                <a:lnTo>
                  <a:pt x="2332" y="931"/>
                </a:lnTo>
                <a:lnTo>
                  <a:pt x="2334" y="903"/>
                </a:lnTo>
                <a:lnTo>
                  <a:pt x="2336" y="876"/>
                </a:lnTo>
                <a:lnTo>
                  <a:pt x="2336" y="876"/>
                </a:lnTo>
                <a:lnTo>
                  <a:pt x="2334" y="849"/>
                </a:lnTo>
                <a:lnTo>
                  <a:pt x="2332" y="824"/>
                </a:lnTo>
                <a:lnTo>
                  <a:pt x="2330" y="796"/>
                </a:lnTo>
                <a:lnTo>
                  <a:pt x="2324" y="771"/>
                </a:lnTo>
                <a:lnTo>
                  <a:pt x="2318" y="746"/>
                </a:lnTo>
                <a:lnTo>
                  <a:pt x="2312" y="720"/>
                </a:lnTo>
                <a:lnTo>
                  <a:pt x="2303" y="695"/>
                </a:lnTo>
                <a:lnTo>
                  <a:pt x="2293" y="672"/>
                </a:lnTo>
                <a:lnTo>
                  <a:pt x="2283" y="648"/>
                </a:lnTo>
                <a:lnTo>
                  <a:pt x="2272" y="627"/>
                </a:lnTo>
                <a:lnTo>
                  <a:pt x="2260" y="604"/>
                </a:lnTo>
                <a:lnTo>
                  <a:pt x="2246" y="582"/>
                </a:lnTo>
                <a:lnTo>
                  <a:pt x="2231" y="563"/>
                </a:lnTo>
                <a:lnTo>
                  <a:pt x="2215" y="541"/>
                </a:lnTo>
                <a:lnTo>
                  <a:pt x="2200" y="524"/>
                </a:lnTo>
                <a:lnTo>
                  <a:pt x="2182" y="504"/>
                </a:lnTo>
                <a:lnTo>
                  <a:pt x="2163" y="487"/>
                </a:lnTo>
                <a:lnTo>
                  <a:pt x="2143" y="471"/>
                </a:lnTo>
                <a:lnTo>
                  <a:pt x="2124" y="456"/>
                </a:lnTo>
                <a:lnTo>
                  <a:pt x="2104" y="440"/>
                </a:lnTo>
                <a:lnTo>
                  <a:pt x="2083" y="427"/>
                </a:lnTo>
                <a:lnTo>
                  <a:pt x="2059" y="415"/>
                </a:lnTo>
                <a:lnTo>
                  <a:pt x="2038" y="403"/>
                </a:lnTo>
                <a:lnTo>
                  <a:pt x="2015" y="391"/>
                </a:lnTo>
                <a:lnTo>
                  <a:pt x="1989" y="384"/>
                </a:lnTo>
                <a:lnTo>
                  <a:pt x="1966" y="374"/>
                </a:lnTo>
                <a:lnTo>
                  <a:pt x="1941" y="368"/>
                </a:lnTo>
                <a:lnTo>
                  <a:pt x="1915" y="362"/>
                </a:lnTo>
                <a:lnTo>
                  <a:pt x="1890" y="356"/>
                </a:lnTo>
                <a:lnTo>
                  <a:pt x="1863" y="355"/>
                </a:lnTo>
                <a:lnTo>
                  <a:pt x="1838" y="353"/>
                </a:lnTo>
                <a:lnTo>
                  <a:pt x="1810" y="351"/>
                </a:lnTo>
                <a:lnTo>
                  <a:pt x="1810" y="351"/>
                </a:ln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824F9C"/>
                </a:solidFill>
                <a:cs typeface="+mn-ea"/>
                <a:sym typeface="+mn-lt"/>
              </a:rPr>
              <a:t>新发明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3355507" y="5013176"/>
            <a:ext cx="1546158" cy="1080120"/>
            <a:chOff x="827584" y="3579862"/>
            <a:chExt cx="1910226" cy="1080120"/>
          </a:xfrm>
        </p:grpSpPr>
        <p:sp>
          <p:nvSpPr>
            <p:cNvPr id="9" name="矩形 8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5303802" y="5013176"/>
            <a:ext cx="1546158" cy="1080120"/>
            <a:chOff x="827584" y="3579862"/>
            <a:chExt cx="1910226" cy="1080120"/>
          </a:xfrm>
        </p:grpSpPr>
        <p:sp>
          <p:nvSpPr>
            <p:cNvPr id="15" name="矩形 14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7252097" y="5013176"/>
            <a:ext cx="1546158" cy="1080120"/>
            <a:chOff x="827584" y="3579862"/>
            <a:chExt cx="1910226" cy="1080120"/>
          </a:xfrm>
        </p:grpSpPr>
        <p:sp>
          <p:nvSpPr>
            <p:cNvPr id="19" name="矩形 18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9200392" y="5013176"/>
            <a:ext cx="1546158" cy="1080120"/>
            <a:chOff x="827584" y="3579862"/>
            <a:chExt cx="1910226" cy="1080120"/>
          </a:xfrm>
        </p:grpSpPr>
        <p:sp>
          <p:nvSpPr>
            <p:cNvPr id="23" name="矩形 22"/>
            <p:cNvSpPr/>
            <p:nvPr/>
          </p:nvSpPr>
          <p:spPr>
            <a:xfrm>
              <a:off x="827584" y="3664644"/>
              <a:ext cx="191022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单击此处添加文本</a:t>
              </a:r>
            </a:p>
          </p:txBody>
        </p:sp>
        <p:cxnSp>
          <p:nvCxnSpPr>
            <p:cNvPr id="24" name="直接连接符 23"/>
            <p:cNvCxnSpPr/>
            <p:nvPr/>
          </p:nvCxnSpPr>
          <p:spPr>
            <a:xfrm flipH="1">
              <a:off x="897086" y="357986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97086" y="4659982"/>
              <a:ext cx="1754932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  <a:prstDash val="sys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创新</a:t>
            </a:r>
            <a:r>
              <a:rPr lang="zh-CN" altLang="en-US" dirty="0" smtClean="0"/>
              <a:t>技能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Innovative Skills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7537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4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" grpId="0"/>
      <p:bldP spid="5" grpId="0" animBg="1"/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811937" y="2862176"/>
            <a:ext cx="1397036" cy="1397036"/>
            <a:chOff x="2699792" y="1750778"/>
            <a:chExt cx="1397036" cy="1397036"/>
          </a:xfrm>
        </p:grpSpPr>
        <p:sp>
          <p:nvSpPr>
            <p:cNvPr id="26" name="椭圆 25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solidFill>
              <a:srgbClr val="824F9C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2874834" y="1925820"/>
              <a:ext cx="1046951" cy="1046951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2998429" y="2221167"/>
              <a:ext cx="799759" cy="533326"/>
              <a:chOff x="623395" y="3026216"/>
              <a:chExt cx="1313891" cy="876180"/>
            </a:xfrm>
          </p:grpSpPr>
          <p:grpSp>
            <p:nvGrpSpPr>
              <p:cNvPr id="3" name="组合 2"/>
              <p:cNvGrpSpPr/>
              <p:nvPr/>
            </p:nvGrpSpPr>
            <p:grpSpPr>
              <a:xfrm>
                <a:off x="1403648" y="3026216"/>
                <a:ext cx="533638" cy="532906"/>
                <a:chOff x="3576890" y="2139702"/>
                <a:chExt cx="533638" cy="532906"/>
              </a:xfrm>
              <a:effectLst/>
            </p:grpSpPr>
            <p:sp>
              <p:nvSpPr>
                <p:cNvPr id="7" name="Freeform 21"/>
                <p:cNvSpPr>
                  <a:spLocks noEditPoints="1"/>
                </p:cNvSpPr>
                <p:nvPr/>
              </p:nvSpPr>
              <p:spPr bwMode="auto">
                <a:xfrm>
                  <a:off x="3576890" y="2139702"/>
                  <a:ext cx="533638" cy="532906"/>
                </a:xfrm>
                <a:custGeom>
                  <a:avLst/>
                  <a:gdLst>
                    <a:gd name="T0" fmla="*/ 78 w 161"/>
                    <a:gd name="T1" fmla="*/ 17 h 161"/>
                    <a:gd name="T2" fmla="*/ 101 w 161"/>
                    <a:gd name="T3" fmla="*/ 28 h 161"/>
                    <a:gd name="T4" fmla="*/ 108 w 161"/>
                    <a:gd name="T5" fmla="*/ 20 h 161"/>
                    <a:gd name="T6" fmla="*/ 122 w 161"/>
                    <a:gd name="T7" fmla="*/ 27 h 161"/>
                    <a:gd name="T8" fmla="*/ 120 w 161"/>
                    <a:gd name="T9" fmla="*/ 40 h 161"/>
                    <a:gd name="T10" fmla="*/ 139 w 161"/>
                    <a:gd name="T11" fmla="*/ 56 h 161"/>
                    <a:gd name="T12" fmla="*/ 148 w 161"/>
                    <a:gd name="T13" fmla="*/ 72 h 161"/>
                    <a:gd name="T14" fmla="*/ 137 w 161"/>
                    <a:gd name="T15" fmla="*/ 80 h 161"/>
                    <a:gd name="T16" fmla="*/ 139 w 161"/>
                    <a:gd name="T17" fmla="*/ 105 h 161"/>
                    <a:gd name="T18" fmla="*/ 135 w 161"/>
                    <a:gd name="T19" fmla="*/ 122 h 161"/>
                    <a:gd name="T20" fmla="*/ 127 w 161"/>
                    <a:gd name="T21" fmla="*/ 124 h 161"/>
                    <a:gd name="T22" fmla="*/ 103 w 161"/>
                    <a:gd name="T23" fmla="*/ 132 h 161"/>
                    <a:gd name="T24" fmla="*/ 100 w 161"/>
                    <a:gd name="T25" fmla="*/ 146 h 161"/>
                    <a:gd name="T26" fmla="*/ 83 w 161"/>
                    <a:gd name="T27" fmla="*/ 144 h 161"/>
                    <a:gd name="T28" fmla="*/ 60 w 161"/>
                    <a:gd name="T29" fmla="*/ 133 h 161"/>
                    <a:gd name="T30" fmla="*/ 53 w 161"/>
                    <a:gd name="T31" fmla="*/ 142 h 161"/>
                    <a:gd name="T32" fmla="*/ 39 w 161"/>
                    <a:gd name="T33" fmla="*/ 135 h 161"/>
                    <a:gd name="T34" fmla="*/ 41 w 161"/>
                    <a:gd name="T35" fmla="*/ 121 h 161"/>
                    <a:gd name="T36" fmla="*/ 22 w 161"/>
                    <a:gd name="T37" fmla="*/ 105 h 161"/>
                    <a:gd name="T38" fmla="*/ 13 w 161"/>
                    <a:gd name="T39" fmla="*/ 90 h 161"/>
                    <a:gd name="T40" fmla="*/ 24 w 161"/>
                    <a:gd name="T41" fmla="*/ 82 h 161"/>
                    <a:gd name="T42" fmla="*/ 22 w 161"/>
                    <a:gd name="T43" fmla="*/ 57 h 161"/>
                    <a:gd name="T44" fmla="*/ 26 w 161"/>
                    <a:gd name="T45" fmla="*/ 39 h 161"/>
                    <a:gd name="T46" fmla="*/ 34 w 161"/>
                    <a:gd name="T47" fmla="*/ 38 h 161"/>
                    <a:gd name="T48" fmla="*/ 57 w 161"/>
                    <a:gd name="T49" fmla="*/ 29 h 161"/>
                    <a:gd name="T50" fmla="*/ 60 w 161"/>
                    <a:gd name="T51" fmla="*/ 16 h 161"/>
                    <a:gd name="T52" fmla="*/ 69 w 161"/>
                    <a:gd name="T53" fmla="*/ 2 h 161"/>
                    <a:gd name="T54" fmla="*/ 45 w 161"/>
                    <a:gd name="T55" fmla="*/ 23 h 161"/>
                    <a:gd name="T56" fmla="*/ 27 w 161"/>
                    <a:gd name="T57" fmla="*/ 26 h 161"/>
                    <a:gd name="T58" fmla="*/ 11 w 161"/>
                    <a:gd name="T59" fmla="*/ 43 h 161"/>
                    <a:gd name="T60" fmla="*/ 14 w 161"/>
                    <a:gd name="T61" fmla="*/ 65 h 161"/>
                    <a:gd name="T62" fmla="*/ 2 w 161"/>
                    <a:gd name="T63" fmla="*/ 92 h 161"/>
                    <a:gd name="T64" fmla="*/ 23 w 161"/>
                    <a:gd name="T65" fmla="*/ 116 h 161"/>
                    <a:gd name="T66" fmla="*/ 25 w 161"/>
                    <a:gd name="T67" fmla="*/ 134 h 161"/>
                    <a:gd name="T68" fmla="*/ 42 w 161"/>
                    <a:gd name="T69" fmla="*/ 150 h 161"/>
                    <a:gd name="T70" fmla="*/ 65 w 161"/>
                    <a:gd name="T71" fmla="*/ 147 h 161"/>
                    <a:gd name="T72" fmla="*/ 92 w 161"/>
                    <a:gd name="T73" fmla="*/ 159 h 161"/>
                    <a:gd name="T74" fmla="*/ 116 w 161"/>
                    <a:gd name="T75" fmla="*/ 138 h 161"/>
                    <a:gd name="T76" fmla="*/ 133 w 161"/>
                    <a:gd name="T77" fmla="*/ 136 h 161"/>
                    <a:gd name="T78" fmla="*/ 150 w 161"/>
                    <a:gd name="T79" fmla="*/ 119 h 161"/>
                    <a:gd name="T80" fmla="*/ 146 w 161"/>
                    <a:gd name="T81" fmla="*/ 96 h 161"/>
                    <a:gd name="T82" fmla="*/ 159 w 161"/>
                    <a:gd name="T83" fmla="*/ 69 h 161"/>
                    <a:gd name="T84" fmla="*/ 138 w 161"/>
                    <a:gd name="T85" fmla="*/ 45 h 161"/>
                    <a:gd name="T86" fmla="*/ 135 w 161"/>
                    <a:gd name="T87" fmla="*/ 28 h 161"/>
                    <a:gd name="T88" fmla="*/ 118 w 161"/>
                    <a:gd name="T89" fmla="*/ 11 h 161"/>
                    <a:gd name="T90" fmla="*/ 96 w 161"/>
                    <a:gd name="T91" fmla="*/ 15 h 161"/>
                    <a:gd name="T92" fmla="*/ 69 w 161"/>
                    <a:gd name="T93" fmla="*/ 2 h 1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61" h="161">
                      <a:moveTo>
                        <a:pt x="71" y="13"/>
                      </a:moveTo>
                      <a:cubicBezTo>
                        <a:pt x="74" y="12"/>
                        <a:pt x="77" y="14"/>
                        <a:pt x="78" y="17"/>
                      </a:cubicBezTo>
                      <a:cubicBezTo>
                        <a:pt x="80" y="24"/>
                        <a:pt x="80" y="24"/>
                        <a:pt x="80" y="24"/>
                      </a:cubicBezTo>
                      <a:cubicBezTo>
                        <a:pt x="87" y="24"/>
                        <a:pt x="94" y="25"/>
                        <a:pt x="101" y="28"/>
                      </a:cubicBezTo>
                      <a:cubicBezTo>
                        <a:pt x="104" y="22"/>
                        <a:pt x="104" y="22"/>
                        <a:pt x="104" y="22"/>
                      </a:cubicBezTo>
                      <a:cubicBezTo>
                        <a:pt x="105" y="21"/>
                        <a:pt x="107" y="20"/>
                        <a:pt x="108" y="20"/>
                      </a:cubicBezTo>
                      <a:cubicBezTo>
                        <a:pt x="109" y="19"/>
                        <a:pt x="111" y="20"/>
                        <a:pt x="112" y="20"/>
                      </a:cubicBezTo>
                      <a:cubicBezTo>
                        <a:pt x="122" y="27"/>
                        <a:pt x="122" y="27"/>
                        <a:pt x="122" y="27"/>
                      </a:cubicBezTo>
                      <a:cubicBezTo>
                        <a:pt x="124" y="28"/>
                        <a:pt x="125" y="32"/>
                        <a:pt x="123" y="34"/>
                      </a:cubicBezTo>
                      <a:cubicBezTo>
                        <a:pt x="120" y="40"/>
                        <a:pt x="120" y="40"/>
                        <a:pt x="120" y="40"/>
                      </a:cubicBezTo>
                      <a:cubicBezTo>
                        <a:pt x="125" y="45"/>
                        <a:pt x="129" y="51"/>
                        <a:pt x="132" y="58"/>
                      </a:cubicBezTo>
                      <a:cubicBezTo>
                        <a:pt x="139" y="56"/>
                        <a:pt x="139" y="56"/>
                        <a:pt x="139" y="56"/>
                      </a:cubicBezTo>
                      <a:cubicBezTo>
                        <a:pt x="142" y="56"/>
                        <a:pt x="145" y="58"/>
                        <a:pt x="145" y="61"/>
                      </a:cubicBezTo>
                      <a:cubicBezTo>
                        <a:pt x="148" y="72"/>
                        <a:pt x="148" y="72"/>
                        <a:pt x="148" y="72"/>
                      </a:cubicBezTo>
                      <a:cubicBezTo>
                        <a:pt x="149" y="75"/>
                        <a:pt x="147" y="78"/>
                        <a:pt x="144" y="78"/>
                      </a:cubicBezTo>
                      <a:cubicBezTo>
                        <a:pt x="137" y="80"/>
                        <a:pt x="137" y="80"/>
                        <a:pt x="137" y="80"/>
                      </a:cubicBezTo>
                      <a:cubicBezTo>
                        <a:pt x="137" y="87"/>
                        <a:pt x="136" y="94"/>
                        <a:pt x="133" y="101"/>
                      </a:cubicBezTo>
                      <a:cubicBezTo>
                        <a:pt x="139" y="105"/>
                        <a:pt x="139" y="105"/>
                        <a:pt x="139" y="105"/>
                      </a:cubicBezTo>
                      <a:cubicBezTo>
                        <a:pt x="142" y="106"/>
                        <a:pt x="142" y="110"/>
                        <a:pt x="141" y="113"/>
                      </a:cubicBezTo>
                      <a:cubicBezTo>
                        <a:pt x="135" y="122"/>
                        <a:pt x="135" y="122"/>
                        <a:pt x="135" y="122"/>
                      </a:cubicBezTo>
                      <a:cubicBezTo>
                        <a:pt x="134" y="123"/>
                        <a:pt x="132" y="124"/>
                        <a:pt x="131" y="125"/>
                      </a:cubicBezTo>
                      <a:cubicBezTo>
                        <a:pt x="130" y="125"/>
                        <a:pt x="128" y="125"/>
                        <a:pt x="127" y="124"/>
                      </a:cubicBezTo>
                      <a:cubicBezTo>
                        <a:pt x="121" y="120"/>
                        <a:pt x="121" y="120"/>
                        <a:pt x="121" y="120"/>
                      </a:cubicBezTo>
                      <a:cubicBezTo>
                        <a:pt x="116" y="125"/>
                        <a:pt x="110" y="129"/>
                        <a:pt x="103" y="132"/>
                      </a:cubicBezTo>
                      <a:cubicBezTo>
                        <a:pt x="105" y="139"/>
                        <a:pt x="105" y="139"/>
                        <a:pt x="105" y="139"/>
                      </a:cubicBezTo>
                      <a:cubicBezTo>
                        <a:pt x="105" y="142"/>
                        <a:pt x="104" y="145"/>
                        <a:pt x="100" y="146"/>
                      </a:cubicBezTo>
                      <a:cubicBezTo>
                        <a:pt x="89" y="148"/>
                        <a:pt x="89" y="148"/>
                        <a:pt x="89" y="148"/>
                      </a:cubicBezTo>
                      <a:cubicBezTo>
                        <a:pt x="86" y="149"/>
                        <a:pt x="83" y="147"/>
                        <a:pt x="83" y="144"/>
                      </a:cubicBezTo>
                      <a:cubicBezTo>
                        <a:pt x="81" y="137"/>
                        <a:pt x="81" y="137"/>
                        <a:pt x="81" y="137"/>
                      </a:cubicBezTo>
                      <a:cubicBezTo>
                        <a:pt x="74" y="137"/>
                        <a:pt x="67" y="136"/>
                        <a:pt x="60" y="133"/>
                      </a:cubicBezTo>
                      <a:cubicBezTo>
                        <a:pt x="56" y="139"/>
                        <a:pt x="56" y="139"/>
                        <a:pt x="56" y="139"/>
                      </a:cubicBezTo>
                      <a:cubicBezTo>
                        <a:pt x="56" y="141"/>
                        <a:pt x="54" y="141"/>
                        <a:pt x="53" y="142"/>
                      </a:cubicBezTo>
                      <a:cubicBezTo>
                        <a:pt x="51" y="142"/>
                        <a:pt x="50" y="142"/>
                        <a:pt x="49" y="141"/>
                      </a:cubicBezTo>
                      <a:cubicBezTo>
                        <a:pt x="39" y="135"/>
                        <a:pt x="39" y="135"/>
                        <a:pt x="39" y="135"/>
                      </a:cubicBezTo>
                      <a:cubicBezTo>
                        <a:pt x="36" y="133"/>
                        <a:pt x="36" y="130"/>
                        <a:pt x="37" y="127"/>
                      </a:cubicBezTo>
                      <a:cubicBezTo>
                        <a:pt x="41" y="121"/>
                        <a:pt x="41" y="121"/>
                        <a:pt x="41" y="121"/>
                      </a:cubicBezTo>
                      <a:cubicBezTo>
                        <a:pt x="36" y="116"/>
                        <a:pt x="32" y="110"/>
                        <a:pt x="29" y="104"/>
                      </a:cubicBezTo>
                      <a:cubicBezTo>
                        <a:pt x="22" y="105"/>
                        <a:pt x="22" y="105"/>
                        <a:pt x="22" y="105"/>
                      </a:cubicBezTo>
                      <a:cubicBezTo>
                        <a:pt x="19" y="106"/>
                        <a:pt x="16" y="104"/>
                        <a:pt x="15" y="101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2" y="87"/>
                        <a:pt x="14" y="84"/>
                        <a:pt x="17" y="83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4" y="74"/>
                        <a:pt x="25" y="67"/>
                        <a:pt x="28" y="60"/>
                      </a:cubicBezTo>
                      <a:cubicBezTo>
                        <a:pt x="22" y="57"/>
                        <a:pt x="22" y="57"/>
                        <a:pt x="22" y="57"/>
                      </a:cubicBezTo>
                      <a:cubicBezTo>
                        <a:pt x="19" y="55"/>
                        <a:pt x="18" y="51"/>
                        <a:pt x="20" y="49"/>
                      </a:cubicBezTo>
                      <a:cubicBezTo>
                        <a:pt x="26" y="39"/>
                        <a:pt x="26" y="39"/>
                        <a:pt x="26" y="39"/>
                      </a:cubicBezTo>
                      <a:cubicBezTo>
                        <a:pt x="27" y="38"/>
                        <a:pt x="28" y="37"/>
                        <a:pt x="30" y="37"/>
                      </a:cubicBezTo>
                      <a:cubicBezTo>
                        <a:pt x="31" y="37"/>
                        <a:pt x="33" y="37"/>
                        <a:pt x="34" y="38"/>
                      </a:cubicBezTo>
                      <a:cubicBezTo>
                        <a:pt x="40" y="41"/>
                        <a:pt x="40" y="41"/>
                        <a:pt x="40" y="41"/>
                      </a:cubicBezTo>
                      <a:cubicBezTo>
                        <a:pt x="45" y="36"/>
                        <a:pt x="51" y="32"/>
                        <a:pt x="57" y="29"/>
                      </a:cubicBezTo>
                      <a:cubicBezTo>
                        <a:pt x="56" y="22"/>
                        <a:pt x="56" y="22"/>
                        <a:pt x="56" y="22"/>
                      </a:cubicBezTo>
                      <a:cubicBezTo>
                        <a:pt x="55" y="19"/>
                        <a:pt x="57" y="16"/>
                        <a:pt x="60" y="16"/>
                      </a:cubicBezTo>
                      <a:cubicBezTo>
                        <a:pt x="71" y="13"/>
                        <a:pt x="71" y="13"/>
                        <a:pt x="71" y="13"/>
                      </a:cubicBezTo>
                      <a:moveTo>
                        <a:pt x="69" y="2"/>
                      </a:moveTo>
                      <a:cubicBezTo>
                        <a:pt x="58" y="5"/>
                        <a:pt x="58" y="5"/>
                        <a:pt x="58" y="5"/>
                      </a:cubicBezTo>
                      <a:cubicBezTo>
                        <a:pt x="49" y="6"/>
                        <a:pt x="44" y="14"/>
                        <a:pt x="45" y="23"/>
                      </a:cubicBezTo>
                      <a:cubicBezTo>
                        <a:pt x="43" y="24"/>
                        <a:pt x="41" y="26"/>
                        <a:pt x="39" y="27"/>
                      </a:cubicBezTo>
                      <a:cubicBezTo>
                        <a:pt x="35" y="25"/>
                        <a:pt x="31" y="25"/>
                        <a:pt x="27" y="26"/>
                      </a:cubicBezTo>
                      <a:cubicBezTo>
                        <a:pt x="23" y="27"/>
                        <a:pt x="19" y="29"/>
                        <a:pt x="17" y="33"/>
                      </a:cubicBezTo>
                      <a:cubicBezTo>
                        <a:pt x="11" y="43"/>
                        <a:pt x="11" y="43"/>
                        <a:pt x="11" y="43"/>
                      </a:cubicBezTo>
                      <a:cubicBezTo>
                        <a:pt x="8" y="47"/>
                        <a:pt x="7" y="51"/>
                        <a:pt x="8" y="56"/>
                      </a:cubicBezTo>
                      <a:cubicBezTo>
                        <a:pt x="9" y="59"/>
                        <a:pt x="11" y="63"/>
                        <a:pt x="14" y="65"/>
                      </a:cubicBezTo>
                      <a:cubicBezTo>
                        <a:pt x="14" y="68"/>
                        <a:pt x="13" y="70"/>
                        <a:pt x="13" y="72"/>
                      </a:cubicBezTo>
                      <a:cubicBezTo>
                        <a:pt x="5" y="75"/>
                        <a:pt x="0" y="84"/>
                        <a:pt x="2" y="92"/>
                      </a:cubicBezTo>
                      <a:cubicBezTo>
                        <a:pt x="4" y="103"/>
                        <a:pt x="4" y="103"/>
                        <a:pt x="4" y="103"/>
                      </a:cubicBezTo>
                      <a:cubicBezTo>
                        <a:pt x="6" y="112"/>
                        <a:pt x="14" y="117"/>
                        <a:pt x="23" y="116"/>
                      </a:cubicBezTo>
                      <a:cubicBezTo>
                        <a:pt x="24" y="118"/>
                        <a:pt x="25" y="120"/>
                        <a:pt x="27" y="122"/>
                      </a:cubicBezTo>
                      <a:cubicBezTo>
                        <a:pt x="25" y="126"/>
                        <a:pt x="25" y="130"/>
                        <a:pt x="25" y="134"/>
                      </a:cubicBezTo>
                      <a:cubicBezTo>
                        <a:pt x="26" y="138"/>
                        <a:pt x="29" y="142"/>
                        <a:pt x="33" y="144"/>
                      </a:cubicBezTo>
                      <a:cubicBezTo>
                        <a:pt x="42" y="150"/>
                        <a:pt x="42" y="150"/>
                        <a:pt x="42" y="150"/>
                      </a:cubicBezTo>
                      <a:cubicBezTo>
                        <a:pt x="46" y="153"/>
                        <a:pt x="51" y="154"/>
                        <a:pt x="55" y="153"/>
                      </a:cubicBezTo>
                      <a:cubicBezTo>
                        <a:pt x="59" y="152"/>
                        <a:pt x="62" y="150"/>
                        <a:pt x="65" y="147"/>
                      </a:cubicBezTo>
                      <a:cubicBezTo>
                        <a:pt x="67" y="147"/>
                        <a:pt x="70" y="148"/>
                        <a:pt x="72" y="148"/>
                      </a:cubicBezTo>
                      <a:cubicBezTo>
                        <a:pt x="75" y="156"/>
                        <a:pt x="83" y="161"/>
                        <a:pt x="92" y="159"/>
                      </a:cubicBezTo>
                      <a:cubicBezTo>
                        <a:pt x="103" y="157"/>
                        <a:pt x="103" y="157"/>
                        <a:pt x="103" y="157"/>
                      </a:cubicBezTo>
                      <a:cubicBezTo>
                        <a:pt x="111" y="155"/>
                        <a:pt x="117" y="147"/>
                        <a:pt x="116" y="138"/>
                      </a:cubicBezTo>
                      <a:cubicBezTo>
                        <a:pt x="118" y="137"/>
                        <a:pt x="120" y="136"/>
                        <a:pt x="122" y="134"/>
                      </a:cubicBezTo>
                      <a:cubicBezTo>
                        <a:pt x="126" y="136"/>
                        <a:pt x="130" y="136"/>
                        <a:pt x="133" y="136"/>
                      </a:cubicBezTo>
                      <a:cubicBezTo>
                        <a:pt x="138" y="135"/>
                        <a:pt x="142" y="132"/>
                        <a:pt x="144" y="128"/>
                      </a:cubicBezTo>
                      <a:cubicBezTo>
                        <a:pt x="150" y="119"/>
                        <a:pt x="150" y="119"/>
                        <a:pt x="150" y="119"/>
                      </a:cubicBezTo>
                      <a:cubicBezTo>
                        <a:pt x="153" y="115"/>
                        <a:pt x="153" y="110"/>
                        <a:pt x="152" y="106"/>
                      </a:cubicBezTo>
                      <a:cubicBezTo>
                        <a:pt x="152" y="102"/>
                        <a:pt x="149" y="99"/>
                        <a:pt x="146" y="96"/>
                      </a:cubicBezTo>
                      <a:cubicBezTo>
                        <a:pt x="147" y="94"/>
                        <a:pt x="147" y="91"/>
                        <a:pt x="148" y="89"/>
                      </a:cubicBezTo>
                      <a:cubicBezTo>
                        <a:pt x="156" y="86"/>
                        <a:pt x="161" y="78"/>
                        <a:pt x="159" y="69"/>
                      </a:cubicBezTo>
                      <a:cubicBezTo>
                        <a:pt x="157" y="58"/>
                        <a:pt x="157" y="58"/>
                        <a:pt x="157" y="58"/>
                      </a:cubicBezTo>
                      <a:cubicBezTo>
                        <a:pt x="155" y="50"/>
                        <a:pt x="147" y="44"/>
                        <a:pt x="138" y="45"/>
                      </a:cubicBezTo>
                      <a:cubicBezTo>
                        <a:pt x="137" y="43"/>
                        <a:pt x="135" y="41"/>
                        <a:pt x="134" y="39"/>
                      </a:cubicBezTo>
                      <a:cubicBezTo>
                        <a:pt x="136" y="36"/>
                        <a:pt x="136" y="32"/>
                        <a:pt x="135" y="28"/>
                      </a:cubicBezTo>
                      <a:cubicBezTo>
                        <a:pt x="134" y="23"/>
                        <a:pt x="132" y="19"/>
                        <a:pt x="128" y="17"/>
                      </a:cubicBezTo>
                      <a:cubicBezTo>
                        <a:pt x="118" y="11"/>
                        <a:pt x="118" y="11"/>
                        <a:pt x="118" y="11"/>
                      </a:cubicBezTo>
                      <a:cubicBezTo>
                        <a:pt x="115" y="8"/>
                        <a:pt x="110" y="8"/>
                        <a:pt x="106" y="9"/>
                      </a:cubicBezTo>
                      <a:cubicBezTo>
                        <a:pt x="102" y="9"/>
                        <a:pt x="98" y="12"/>
                        <a:pt x="96" y="15"/>
                      </a:cubicBezTo>
                      <a:cubicBezTo>
                        <a:pt x="93" y="14"/>
                        <a:pt x="91" y="14"/>
                        <a:pt x="89" y="13"/>
                      </a:cubicBezTo>
                      <a:cubicBezTo>
                        <a:pt x="86" y="5"/>
                        <a:pt x="77" y="0"/>
                        <a:pt x="69" y="2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Freeform 22"/>
                <p:cNvSpPr>
                  <a:spLocks noEditPoints="1"/>
                </p:cNvSpPr>
                <p:nvPr/>
              </p:nvSpPr>
              <p:spPr bwMode="auto">
                <a:xfrm>
                  <a:off x="3709255" y="2272582"/>
                  <a:ext cx="268909" cy="267145"/>
                </a:xfrm>
                <a:custGeom>
                  <a:avLst/>
                  <a:gdLst>
                    <a:gd name="T0" fmla="*/ 48 w 81"/>
                    <a:gd name="T1" fmla="*/ 77 h 81"/>
                    <a:gd name="T2" fmla="*/ 4 w 81"/>
                    <a:gd name="T3" fmla="*/ 49 h 81"/>
                    <a:gd name="T4" fmla="*/ 32 w 81"/>
                    <a:gd name="T5" fmla="*/ 5 h 81"/>
                    <a:gd name="T6" fmla="*/ 76 w 81"/>
                    <a:gd name="T7" fmla="*/ 33 h 81"/>
                    <a:gd name="T8" fmla="*/ 48 w 81"/>
                    <a:gd name="T9" fmla="*/ 77 h 81"/>
                    <a:gd name="T10" fmla="*/ 34 w 81"/>
                    <a:gd name="T11" fmla="*/ 10 h 81"/>
                    <a:gd name="T12" fmla="*/ 10 w 81"/>
                    <a:gd name="T13" fmla="*/ 47 h 81"/>
                    <a:gd name="T14" fmla="*/ 47 w 81"/>
                    <a:gd name="T15" fmla="*/ 71 h 81"/>
                    <a:gd name="T16" fmla="*/ 71 w 81"/>
                    <a:gd name="T17" fmla="*/ 34 h 81"/>
                    <a:gd name="T18" fmla="*/ 34 w 81"/>
                    <a:gd name="T19" fmla="*/ 10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1" h="81">
                      <a:moveTo>
                        <a:pt x="48" y="77"/>
                      </a:moveTo>
                      <a:cubicBezTo>
                        <a:pt x="28" y="81"/>
                        <a:pt x="9" y="68"/>
                        <a:pt x="4" y="49"/>
                      </a:cubicBezTo>
                      <a:cubicBezTo>
                        <a:pt x="0" y="29"/>
                        <a:pt x="13" y="9"/>
                        <a:pt x="32" y="5"/>
                      </a:cubicBezTo>
                      <a:cubicBezTo>
                        <a:pt x="52" y="0"/>
                        <a:pt x="72" y="13"/>
                        <a:pt x="76" y="33"/>
                      </a:cubicBezTo>
                      <a:cubicBezTo>
                        <a:pt x="81" y="53"/>
                        <a:pt x="68" y="72"/>
                        <a:pt x="48" y="77"/>
                      </a:cubicBezTo>
                      <a:close/>
                      <a:moveTo>
                        <a:pt x="34" y="10"/>
                      </a:moveTo>
                      <a:cubicBezTo>
                        <a:pt x="17" y="14"/>
                        <a:pt x="6" y="31"/>
                        <a:pt x="10" y="47"/>
                      </a:cubicBezTo>
                      <a:cubicBezTo>
                        <a:pt x="14" y="64"/>
                        <a:pt x="30" y="75"/>
                        <a:pt x="47" y="71"/>
                      </a:cubicBezTo>
                      <a:cubicBezTo>
                        <a:pt x="64" y="67"/>
                        <a:pt x="74" y="51"/>
                        <a:pt x="71" y="34"/>
                      </a:cubicBezTo>
                      <a:cubicBezTo>
                        <a:pt x="67" y="17"/>
                        <a:pt x="50" y="7"/>
                        <a:pt x="34" y="10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Freeform 23"/>
                <p:cNvSpPr>
                  <a:spLocks noEditPoints="1"/>
                </p:cNvSpPr>
                <p:nvPr/>
              </p:nvSpPr>
              <p:spPr bwMode="auto">
                <a:xfrm>
                  <a:off x="3771953" y="2334870"/>
                  <a:ext cx="143511" cy="142570"/>
                </a:xfrm>
                <a:custGeom>
                  <a:avLst/>
                  <a:gdLst>
                    <a:gd name="T0" fmla="*/ 26 w 43"/>
                    <a:gd name="T1" fmla="*/ 41 h 43"/>
                    <a:gd name="T2" fmla="*/ 2 w 43"/>
                    <a:gd name="T3" fmla="*/ 26 h 43"/>
                    <a:gd name="T4" fmla="*/ 17 w 43"/>
                    <a:gd name="T5" fmla="*/ 2 h 43"/>
                    <a:gd name="T6" fmla="*/ 41 w 43"/>
                    <a:gd name="T7" fmla="*/ 17 h 43"/>
                    <a:gd name="T8" fmla="*/ 26 w 43"/>
                    <a:gd name="T9" fmla="*/ 41 h 43"/>
                    <a:gd name="T10" fmla="*/ 18 w 43"/>
                    <a:gd name="T11" fmla="*/ 8 h 43"/>
                    <a:gd name="T12" fmla="*/ 8 w 43"/>
                    <a:gd name="T13" fmla="*/ 25 h 43"/>
                    <a:gd name="T14" fmla="*/ 24 w 43"/>
                    <a:gd name="T15" fmla="*/ 35 h 43"/>
                    <a:gd name="T16" fmla="*/ 35 w 43"/>
                    <a:gd name="T17" fmla="*/ 19 h 43"/>
                    <a:gd name="T18" fmla="*/ 18 w 43"/>
                    <a:gd name="T19" fmla="*/ 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3" h="43">
                      <a:moveTo>
                        <a:pt x="26" y="41"/>
                      </a:moveTo>
                      <a:cubicBezTo>
                        <a:pt x="15" y="43"/>
                        <a:pt x="4" y="37"/>
                        <a:pt x="2" y="26"/>
                      </a:cubicBezTo>
                      <a:cubicBezTo>
                        <a:pt x="0" y="15"/>
                        <a:pt x="6" y="5"/>
                        <a:pt x="17" y="2"/>
                      </a:cubicBezTo>
                      <a:cubicBezTo>
                        <a:pt x="28" y="0"/>
                        <a:pt x="38" y="7"/>
                        <a:pt x="41" y="17"/>
                      </a:cubicBezTo>
                      <a:cubicBezTo>
                        <a:pt x="43" y="28"/>
                        <a:pt x="36" y="39"/>
                        <a:pt x="26" y="41"/>
                      </a:cubicBezTo>
                      <a:close/>
                      <a:moveTo>
                        <a:pt x="18" y="8"/>
                      </a:moveTo>
                      <a:cubicBezTo>
                        <a:pt x="11" y="10"/>
                        <a:pt x="6" y="17"/>
                        <a:pt x="8" y="25"/>
                      </a:cubicBezTo>
                      <a:cubicBezTo>
                        <a:pt x="9" y="32"/>
                        <a:pt x="17" y="37"/>
                        <a:pt x="24" y="35"/>
                      </a:cubicBezTo>
                      <a:cubicBezTo>
                        <a:pt x="32" y="34"/>
                        <a:pt x="37" y="26"/>
                        <a:pt x="35" y="19"/>
                      </a:cubicBezTo>
                      <a:cubicBezTo>
                        <a:pt x="34" y="11"/>
                        <a:pt x="26" y="6"/>
                        <a:pt x="18" y="8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solidFill>
                    <a:srgbClr val="824F9C"/>
                  </a:solidFill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>
                <a:off x="623395" y="3109266"/>
                <a:ext cx="799759" cy="793130"/>
                <a:chOff x="2796637" y="2222752"/>
                <a:chExt cx="799759" cy="793130"/>
              </a:xfrm>
            </p:grpSpPr>
            <p:sp>
              <p:nvSpPr>
                <p:cNvPr id="14" name="Freeform 24"/>
                <p:cNvSpPr>
                  <a:spLocks noEditPoints="1"/>
                </p:cNvSpPr>
                <p:nvPr/>
              </p:nvSpPr>
              <p:spPr bwMode="auto">
                <a:xfrm>
                  <a:off x="2796637" y="2222752"/>
                  <a:ext cx="799759" cy="793130"/>
                </a:xfrm>
                <a:custGeom>
                  <a:avLst/>
                  <a:gdLst>
                    <a:gd name="T0" fmla="*/ 138 w 241"/>
                    <a:gd name="T1" fmla="*/ 25 h 240"/>
                    <a:gd name="T2" fmla="*/ 168 w 241"/>
                    <a:gd name="T3" fmla="*/ 48 h 240"/>
                    <a:gd name="T4" fmla="*/ 181 w 241"/>
                    <a:gd name="T5" fmla="*/ 38 h 240"/>
                    <a:gd name="T6" fmla="*/ 199 w 241"/>
                    <a:gd name="T7" fmla="*/ 53 h 240"/>
                    <a:gd name="T8" fmla="*/ 192 w 241"/>
                    <a:gd name="T9" fmla="*/ 73 h 240"/>
                    <a:gd name="T10" fmla="*/ 215 w 241"/>
                    <a:gd name="T11" fmla="*/ 103 h 240"/>
                    <a:gd name="T12" fmla="*/ 223 w 241"/>
                    <a:gd name="T13" fmla="*/ 128 h 240"/>
                    <a:gd name="T14" fmla="*/ 204 w 241"/>
                    <a:gd name="T15" fmla="*/ 137 h 240"/>
                    <a:gd name="T16" fmla="*/ 199 w 241"/>
                    <a:gd name="T17" fmla="*/ 174 h 240"/>
                    <a:gd name="T18" fmla="*/ 187 w 241"/>
                    <a:gd name="T19" fmla="*/ 199 h 240"/>
                    <a:gd name="T20" fmla="*/ 175 w 241"/>
                    <a:gd name="T21" fmla="*/ 199 h 240"/>
                    <a:gd name="T22" fmla="*/ 138 w 241"/>
                    <a:gd name="T23" fmla="*/ 204 h 240"/>
                    <a:gd name="T24" fmla="*/ 129 w 241"/>
                    <a:gd name="T25" fmla="*/ 223 h 240"/>
                    <a:gd name="T26" fmla="*/ 103 w 241"/>
                    <a:gd name="T27" fmla="*/ 214 h 240"/>
                    <a:gd name="T28" fmla="*/ 73 w 241"/>
                    <a:gd name="T29" fmla="*/ 191 h 240"/>
                    <a:gd name="T30" fmla="*/ 60 w 241"/>
                    <a:gd name="T31" fmla="*/ 201 h 240"/>
                    <a:gd name="T32" fmla="*/ 42 w 241"/>
                    <a:gd name="T33" fmla="*/ 186 h 240"/>
                    <a:gd name="T34" fmla="*/ 49 w 241"/>
                    <a:gd name="T35" fmla="*/ 167 h 240"/>
                    <a:gd name="T36" fmla="*/ 26 w 241"/>
                    <a:gd name="T37" fmla="*/ 137 h 240"/>
                    <a:gd name="T38" fmla="*/ 17 w 241"/>
                    <a:gd name="T39" fmla="*/ 111 h 240"/>
                    <a:gd name="T40" fmla="*/ 36 w 241"/>
                    <a:gd name="T41" fmla="*/ 103 h 240"/>
                    <a:gd name="T42" fmla="*/ 42 w 241"/>
                    <a:gd name="T43" fmla="*/ 65 h 240"/>
                    <a:gd name="T44" fmla="*/ 54 w 241"/>
                    <a:gd name="T45" fmla="*/ 41 h 240"/>
                    <a:gd name="T46" fmla="*/ 66 w 241"/>
                    <a:gd name="T47" fmla="*/ 41 h 240"/>
                    <a:gd name="T48" fmla="*/ 103 w 241"/>
                    <a:gd name="T49" fmla="*/ 36 h 240"/>
                    <a:gd name="T50" fmla="*/ 112 w 241"/>
                    <a:gd name="T51" fmla="*/ 17 h 240"/>
                    <a:gd name="T52" fmla="*/ 129 w 241"/>
                    <a:gd name="T53" fmla="*/ 0 h 240"/>
                    <a:gd name="T54" fmla="*/ 86 w 241"/>
                    <a:gd name="T55" fmla="*/ 23 h 240"/>
                    <a:gd name="T56" fmla="*/ 60 w 241"/>
                    <a:gd name="T57" fmla="*/ 21 h 240"/>
                    <a:gd name="T58" fmla="*/ 29 w 241"/>
                    <a:gd name="T59" fmla="*/ 41 h 240"/>
                    <a:gd name="T60" fmla="*/ 28 w 241"/>
                    <a:gd name="T61" fmla="*/ 75 h 240"/>
                    <a:gd name="T62" fmla="*/ 0 w 241"/>
                    <a:gd name="T63" fmla="*/ 111 h 240"/>
                    <a:gd name="T64" fmla="*/ 23 w 241"/>
                    <a:gd name="T65" fmla="*/ 154 h 240"/>
                    <a:gd name="T66" fmla="*/ 22 w 241"/>
                    <a:gd name="T67" fmla="*/ 180 h 240"/>
                    <a:gd name="T68" fmla="*/ 42 w 241"/>
                    <a:gd name="T69" fmla="*/ 211 h 240"/>
                    <a:gd name="T70" fmla="*/ 76 w 241"/>
                    <a:gd name="T71" fmla="*/ 212 h 240"/>
                    <a:gd name="T72" fmla="*/ 112 w 241"/>
                    <a:gd name="T73" fmla="*/ 240 h 240"/>
                    <a:gd name="T74" fmla="*/ 155 w 241"/>
                    <a:gd name="T75" fmla="*/ 217 h 240"/>
                    <a:gd name="T76" fmla="*/ 181 w 241"/>
                    <a:gd name="T77" fmla="*/ 218 h 240"/>
                    <a:gd name="T78" fmla="*/ 211 w 241"/>
                    <a:gd name="T79" fmla="*/ 199 h 240"/>
                    <a:gd name="T80" fmla="*/ 213 w 241"/>
                    <a:gd name="T81" fmla="*/ 164 h 240"/>
                    <a:gd name="T82" fmla="*/ 241 w 241"/>
                    <a:gd name="T83" fmla="*/ 128 h 240"/>
                    <a:gd name="T84" fmla="*/ 217 w 241"/>
                    <a:gd name="T85" fmla="*/ 86 h 240"/>
                    <a:gd name="T86" fmla="*/ 219 w 241"/>
                    <a:gd name="T87" fmla="*/ 59 h 240"/>
                    <a:gd name="T88" fmla="*/ 199 w 241"/>
                    <a:gd name="T89" fmla="*/ 29 h 240"/>
                    <a:gd name="T90" fmla="*/ 165 w 241"/>
                    <a:gd name="T91" fmla="*/ 27 h 240"/>
                    <a:gd name="T92" fmla="*/ 129 w 241"/>
                    <a:gd name="T93" fmla="*/ 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41" h="240">
                      <a:moveTo>
                        <a:pt x="129" y="17"/>
                      </a:moveTo>
                      <a:cubicBezTo>
                        <a:pt x="134" y="17"/>
                        <a:pt x="138" y="21"/>
                        <a:pt x="138" y="25"/>
                      </a:cubicBezTo>
                      <a:cubicBezTo>
                        <a:pt x="138" y="36"/>
                        <a:pt x="138" y="36"/>
                        <a:pt x="138" y="36"/>
                      </a:cubicBezTo>
                      <a:cubicBezTo>
                        <a:pt x="149" y="38"/>
                        <a:pt x="159" y="42"/>
                        <a:pt x="168" y="48"/>
                      </a:cubicBezTo>
                      <a:cubicBezTo>
                        <a:pt x="175" y="41"/>
                        <a:pt x="175" y="41"/>
                        <a:pt x="175" y="41"/>
                      </a:cubicBezTo>
                      <a:cubicBezTo>
                        <a:pt x="177" y="39"/>
                        <a:pt x="179" y="38"/>
                        <a:pt x="181" y="38"/>
                      </a:cubicBezTo>
                      <a:cubicBezTo>
                        <a:pt x="183" y="38"/>
                        <a:pt x="185" y="39"/>
                        <a:pt x="187" y="41"/>
                      </a:cubicBezTo>
                      <a:cubicBezTo>
                        <a:pt x="199" y="53"/>
                        <a:pt x="199" y="53"/>
                        <a:pt x="199" y="53"/>
                      </a:cubicBezTo>
                      <a:cubicBezTo>
                        <a:pt x="203" y="56"/>
                        <a:pt x="203" y="62"/>
                        <a:pt x="199" y="65"/>
                      </a:cubicBezTo>
                      <a:cubicBezTo>
                        <a:pt x="192" y="73"/>
                        <a:pt x="192" y="73"/>
                        <a:pt x="192" y="73"/>
                      </a:cubicBezTo>
                      <a:cubicBezTo>
                        <a:pt x="198" y="82"/>
                        <a:pt x="202" y="92"/>
                        <a:pt x="204" y="103"/>
                      </a:cubicBezTo>
                      <a:cubicBezTo>
                        <a:pt x="215" y="103"/>
                        <a:pt x="215" y="103"/>
                        <a:pt x="215" y="103"/>
                      </a:cubicBezTo>
                      <a:cubicBezTo>
                        <a:pt x="220" y="103"/>
                        <a:pt x="223" y="106"/>
                        <a:pt x="223" y="111"/>
                      </a:cubicBezTo>
                      <a:cubicBezTo>
                        <a:pt x="223" y="128"/>
                        <a:pt x="223" y="128"/>
                        <a:pt x="223" y="128"/>
                      </a:cubicBezTo>
                      <a:cubicBezTo>
                        <a:pt x="223" y="133"/>
                        <a:pt x="220" y="137"/>
                        <a:pt x="215" y="137"/>
                      </a:cubicBezTo>
                      <a:cubicBezTo>
                        <a:pt x="204" y="137"/>
                        <a:pt x="204" y="137"/>
                        <a:pt x="204" y="137"/>
                      </a:cubicBezTo>
                      <a:cubicBezTo>
                        <a:pt x="202" y="148"/>
                        <a:pt x="198" y="158"/>
                        <a:pt x="192" y="167"/>
                      </a:cubicBezTo>
                      <a:cubicBezTo>
                        <a:pt x="199" y="174"/>
                        <a:pt x="199" y="174"/>
                        <a:pt x="199" y="174"/>
                      </a:cubicBezTo>
                      <a:cubicBezTo>
                        <a:pt x="203" y="178"/>
                        <a:pt x="203" y="183"/>
                        <a:pt x="199" y="186"/>
                      </a:cubicBezTo>
                      <a:cubicBezTo>
                        <a:pt x="187" y="199"/>
                        <a:pt x="187" y="199"/>
                        <a:pt x="187" y="199"/>
                      </a:cubicBezTo>
                      <a:cubicBezTo>
                        <a:pt x="185" y="200"/>
                        <a:pt x="183" y="201"/>
                        <a:pt x="181" y="201"/>
                      </a:cubicBezTo>
                      <a:cubicBezTo>
                        <a:pt x="179" y="201"/>
                        <a:pt x="177" y="200"/>
                        <a:pt x="175" y="199"/>
                      </a:cubicBezTo>
                      <a:cubicBezTo>
                        <a:pt x="168" y="191"/>
                        <a:pt x="168" y="191"/>
                        <a:pt x="168" y="191"/>
                      </a:cubicBezTo>
                      <a:cubicBezTo>
                        <a:pt x="159" y="197"/>
                        <a:pt x="149" y="202"/>
                        <a:pt x="138" y="204"/>
                      </a:cubicBezTo>
                      <a:cubicBezTo>
                        <a:pt x="138" y="214"/>
                        <a:pt x="138" y="214"/>
                        <a:pt x="138" y="214"/>
                      </a:cubicBezTo>
                      <a:cubicBezTo>
                        <a:pt x="138" y="219"/>
                        <a:pt x="134" y="223"/>
                        <a:pt x="129" y="223"/>
                      </a:cubicBezTo>
                      <a:cubicBezTo>
                        <a:pt x="112" y="223"/>
                        <a:pt x="112" y="223"/>
                        <a:pt x="112" y="223"/>
                      </a:cubicBezTo>
                      <a:cubicBezTo>
                        <a:pt x="107" y="223"/>
                        <a:pt x="103" y="219"/>
                        <a:pt x="103" y="214"/>
                      </a:cubicBezTo>
                      <a:cubicBezTo>
                        <a:pt x="103" y="204"/>
                        <a:pt x="103" y="204"/>
                        <a:pt x="103" y="204"/>
                      </a:cubicBezTo>
                      <a:cubicBezTo>
                        <a:pt x="92" y="202"/>
                        <a:pt x="82" y="197"/>
                        <a:pt x="73" y="191"/>
                      </a:cubicBezTo>
                      <a:cubicBezTo>
                        <a:pt x="66" y="199"/>
                        <a:pt x="66" y="199"/>
                        <a:pt x="66" y="199"/>
                      </a:cubicBezTo>
                      <a:cubicBezTo>
                        <a:pt x="64" y="200"/>
                        <a:pt x="62" y="201"/>
                        <a:pt x="60" y="201"/>
                      </a:cubicBezTo>
                      <a:cubicBezTo>
                        <a:pt x="58" y="201"/>
                        <a:pt x="55" y="200"/>
                        <a:pt x="54" y="199"/>
                      </a:cubicBezTo>
                      <a:cubicBezTo>
                        <a:pt x="42" y="186"/>
                        <a:pt x="42" y="186"/>
                        <a:pt x="42" y="186"/>
                      </a:cubicBezTo>
                      <a:cubicBezTo>
                        <a:pt x="38" y="183"/>
                        <a:pt x="38" y="178"/>
                        <a:pt x="42" y="174"/>
                      </a:cubicBezTo>
                      <a:cubicBezTo>
                        <a:pt x="49" y="167"/>
                        <a:pt x="49" y="167"/>
                        <a:pt x="49" y="167"/>
                      </a:cubicBezTo>
                      <a:cubicBezTo>
                        <a:pt x="43" y="158"/>
                        <a:pt x="39" y="148"/>
                        <a:pt x="36" y="137"/>
                      </a:cubicBezTo>
                      <a:cubicBezTo>
                        <a:pt x="26" y="137"/>
                        <a:pt x="26" y="137"/>
                        <a:pt x="26" y="137"/>
                      </a:cubicBezTo>
                      <a:cubicBezTo>
                        <a:pt x="21" y="137"/>
                        <a:pt x="17" y="133"/>
                        <a:pt x="17" y="128"/>
                      </a:cubicBezTo>
                      <a:cubicBezTo>
                        <a:pt x="17" y="111"/>
                        <a:pt x="17" y="111"/>
                        <a:pt x="17" y="111"/>
                      </a:cubicBezTo>
                      <a:cubicBezTo>
                        <a:pt x="17" y="106"/>
                        <a:pt x="21" y="103"/>
                        <a:pt x="26" y="103"/>
                      </a:cubicBezTo>
                      <a:cubicBezTo>
                        <a:pt x="36" y="103"/>
                        <a:pt x="36" y="103"/>
                        <a:pt x="36" y="103"/>
                      </a:cubicBezTo>
                      <a:cubicBezTo>
                        <a:pt x="39" y="92"/>
                        <a:pt x="43" y="82"/>
                        <a:pt x="49" y="73"/>
                      </a:cubicBezTo>
                      <a:cubicBezTo>
                        <a:pt x="42" y="65"/>
                        <a:pt x="42" y="65"/>
                        <a:pt x="42" y="65"/>
                      </a:cubicBezTo>
                      <a:cubicBezTo>
                        <a:pt x="38" y="62"/>
                        <a:pt x="38" y="56"/>
                        <a:pt x="42" y="53"/>
                      </a:cubicBezTo>
                      <a:cubicBezTo>
                        <a:pt x="54" y="41"/>
                        <a:pt x="54" y="41"/>
                        <a:pt x="54" y="41"/>
                      </a:cubicBezTo>
                      <a:cubicBezTo>
                        <a:pt x="55" y="39"/>
                        <a:pt x="58" y="38"/>
                        <a:pt x="60" y="38"/>
                      </a:cubicBezTo>
                      <a:cubicBezTo>
                        <a:pt x="62" y="38"/>
                        <a:pt x="64" y="39"/>
                        <a:pt x="66" y="41"/>
                      </a:cubicBezTo>
                      <a:cubicBezTo>
                        <a:pt x="73" y="48"/>
                        <a:pt x="73" y="48"/>
                        <a:pt x="73" y="48"/>
                      </a:cubicBezTo>
                      <a:cubicBezTo>
                        <a:pt x="82" y="42"/>
                        <a:pt x="92" y="38"/>
                        <a:pt x="103" y="36"/>
                      </a:cubicBezTo>
                      <a:cubicBezTo>
                        <a:pt x="103" y="25"/>
                        <a:pt x="103" y="25"/>
                        <a:pt x="103" y="25"/>
                      </a:cubicBezTo>
                      <a:cubicBezTo>
                        <a:pt x="103" y="21"/>
                        <a:pt x="107" y="17"/>
                        <a:pt x="112" y="17"/>
                      </a:cubicBezTo>
                      <a:cubicBezTo>
                        <a:pt x="129" y="17"/>
                        <a:pt x="129" y="17"/>
                        <a:pt x="129" y="17"/>
                      </a:cubicBezTo>
                      <a:moveTo>
                        <a:pt x="129" y="0"/>
                      </a:move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99" y="0"/>
                        <a:pt x="88" y="10"/>
                        <a:pt x="86" y="23"/>
                      </a:cubicBezTo>
                      <a:cubicBezTo>
                        <a:pt x="83" y="24"/>
                        <a:pt x="79" y="25"/>
                        <a:pt x="76" y="27"/>
                      </a:cubicBezTo>
                      <a:cubicBezTo>
                        <a:pt x="71" y="23"/>
                        <a:pt x="66" y="21"/>
                        <a:pt x="60" y="21"/>
                      </a:cubicBezTo>
                      <a:cubicBezTo>
                        <a:pt x="53" y="21"/>
                        <a:pt x="46" y="24"/>
                        <a:pt x="42" y="29"/>
                      </a:cubicBezTo>
                      <a:cubicBezTo>
                        <a:pt x="29" y="41"/>
                        <a:pt x="29" y="41"/>
                        <a:pt x="29" y="41"/>
                      </a:cubicBezTo>
                      <a:cubicBezTo>
                        <a:pt x="25" y="46"/>
                        <a:pt x="22" y="52"/>
                        <a:pt x="22" y="59"/>
                      </a:cubicBezTo>
                      <a:cubicBezTo>
                        <a:pt x="22" y="65"/>
                        <a:pt x="24" y="71"/>
                        <a:pt x="28" y="75"/>
                      </a:cubicBezTo>
                      <a:cubicBezTo>
                        <a:pt x="26" y="79"/>
                        <a:pt x="25" y="82"/>
                        <a:pt x="23" y="86"/>
                      </a:cubicBezTo>
                      <a:cubicBezTo>
                        <a:pt x="10" y="87"/>
                        <a:pt x="0" y="98"/>
                        <a:pt x="0" y="111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42"/>
                        <a:pt x="10" y="153"/>
                        <a:pt x="23" y="154"/>
                      </a:cubicBezTo>
                      <a:cubicBezTo>
                        <a:pt x="25" y="157"/>
                        <a:pt x="26" y="161"/>
                        <a:pt x="28" y="164"/>
                      </a:cubicBezTo>
                      <a:cubicBezTo>
                        <a:pt x="24" y="169"/>
                        <a:pt x="22" y="174"/>
                        <a:pt x="22" y="180"/>
                      </a:cubicBezTo>
                      <a:cubicBezTo>
                        <a:pt x="22" y="187"/>
                        <a:pt x="25" y="194"/>
                        <a:pt x="29" y="199"/>
                      </a:cubicBezTo>
                      <a:cubicBezTo>
                        <a:pt x="42" y="211"/>
                        <a:pt x="42" y="211"/>
                        <a:pt x="42" y="211"/>
                      </a:cubicBezTo>
                      <a:cubicBezTo>
                        <a:pt x="46" y="216"/>
                        <a:pt x="53" y="218"/>
                        <a:pt x="60" y="218"/>
                      </a:cubicBezTo>
                      <a:cubicBezTo>
                        <a:pt x="66" y="218"/>
                        <a:pt x="71" y="216"/>
                        <a:pt x="76" y="212"/>
                      </a:cubicBezTo>
                      <a:cubicBezTo>
                        <a:pt x="79" y="214"/>
                        <a:pt x="83" y="216"/>
                        <a:pt x="86" y="217"/>
                      </a:cubicBezTo>
                      <a:cubicBezTo>
                        <a:pt x="88" y="230"/>
                        <a:pt x="99" y="240"/>
                        <a:pt x="112" y="240"/>
                      </a:cubicBezTo>
                      <a:cubicBezTo>
                        <a:pt x="129" y="240"/>
                        <a:pt x="129" y="240"/>
                        <a:pt x="129" y="240"/>
                      </a:cubicBezTo>
                      <a:cubicBezTo>
                        <a:pt x="142" y="240"/>
                        <a:pt x="153" y="230"/>
                        <a:pt x="155" y="217"/>
                      </a:cubicBezTo>
                      <a:cubicBezTo>
                        <a:pt x="158" y="216"/>
                        <a:pt x="161" y="214"/>
                        <a:pt x="165" y="212"/>
                      </a:cubicBezTo>
                      <a:cubicBezTo>
                        <a:pt x="169" y="216"/>
                        <a:pt x="175" y="218"/>
                        <a:pt x="181" y="218"/>
                      </a:cubicBezTo>
                      <a:cubicBezTo>
                        <a:pt x="188" y="218"/>
                        <a:pt x="194" y="216"/>
                        <a:pt x="199" y="211"/>
                      </a:cubicBezTo>
                      <a:cubicBezTo>
                        <a:pt x="211" y="199"/>
                        <a:pt x="211" y="199"/>
                        <a:pt x="211" y="199"/>
                      </a:cubicBezTo>
                      <a:cubicBezTo>
                        <a:pt x="216" y="194"/>
                        <a:pt x="219" y="187"/>
                        <a:pt x="219" y="180"/>
                      </a:cubicBezTo>
                      <a:cubicBezTo>
                        <a:pt x="219" y="174"/>
                        <a:pt x="217" y="169"/>
                        <a:pt x="213" y="164"/>
                      </a:cubicBezTo>
                      <a:cubicBezTo>
                        <a:pt x="215" y="161"/>
                        <a:pt x="216" y="157"/>
                        <a:pt x="217" y="154"/>
                      </a:cubicBezTo>
                      <a:cubicBezTo>
                        <a:pt x="230" y="153"/>
                        <a:pt x="241" y="142"/>
                        <a:pt x="241" y="128"/>
                      </a:cubicBezTo>
                      <a:cubicBezTo>
                        <a:pt x="241" y="111"/>
                        <a:pt x="241" y="111"/>
                        <a:pt x="241" y="111"/>
                      </a:cubicBezTo>
                      <a:cubicBezTo>
                        <a:pt x="241" y="98"/>
                        <a:pt x="230" y="87"/>
                        <a:pt x="217" y="86"/>
                      </a:cubicBezTo>
                      <a:cubicBezTo>
                        <a:pt x="216" y="82"/>
                        <a:pt x="215" y="79"/>
                        <a:pt x="213" y="75"/>
                      </a:cubicBezTo>
                      <a:cubicBezTo>
                        <a:pt x="217" y="71"/>
                        <a:pt x="219" y="65"/>
                        <a:pt x="219" y="59"/>
                      </a:cubicBezTo>
                      <a:cubicBezTo>
                        <a:pt x="219" y="52"/>
                        <a:pt x="216" y="46"/>
                        <a:pt x="211" y="4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194" y="24"/>
                        <a:pt x="188" y="21"/>
                        <a:pt x="181" y="21"/>
                      </a:cubicBezTo>
                      <a:cubicBezTo>
                        <a:pt x="175" y="21"/>
                        <a:pt x="169" y="23"/>
                        <a:pt x="165" y="27"/>
                      </a:cubicBezTo>
                      <a:cubicBezTo>
                        <a:pt x="161" y="25"/>
                        <a:pt x="158" y="24"/>
                        <a:pt x="155" y="23"/>
                      </a:cubicBezTo>
                      <a:cubicBezTo>
                        <a:pt x="153" y="10"/>
                        <a:pt x="142" y="0"/>
                        <a:pt x="129" y="0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Freeform 25"/>
                <p:cNvSpPr>
                  <a:spLocks noEditPoints="1"/>
                </p:cNvSpPr>
                <p:nvPr/>
              </p:nvSpPr>
              <p:spPr bwMode="auto">
                <a:xfrm>
                  <a:off x="3012600" y="2434530"/>
                  <a:ext cx="367834" cy="369574"/>
                </a:xfrm>
                <a:custGeom>
                  <a:avLst/>
                  <a:gdLst>
                    <a:gd name="T0" fmla="*/ 55 w 111"/>
                    <a:gd name="T1" fmla="*/ 112 h 112"/>
                    <a:gd name="T2" fmla="*/ 0 w 111"/>
                    <a:gd name="T3" fmla="*/ 56 h 112"/>
                    <a:gd name="T4" fmla="*/ 55 w 111"/>
                    <a:gd name="T5" fmla="*/ 0 h 112"/>
                    <a:gd name="T6" fmla="*/ 111 w 111"/>
                    <a:gd name="T7" fmla="*/ 56 h 112"/>
                    <a:gd name="T8" fmla="*/ 55 w 111"/>
                    <a:gd name="T9" fmla="*/ 112 h 112"/>
                    <a:gd name="T10" fmla="*/ 55 w 111"/>
                    <a:gd name="T11" fmla="*/ 9 h 112"/>
                    <a:gd name="T12" fmla="*/ 8 w 111"/>
                    <a:gd name="T13" fmla="*/ 56 h 112"/>
                    <a:gd name="T14" fmla="*/ 55 w 111"/>
                    <a:gd name="T15" fmla="*/ 103 h 112"/>
                    <a:gd name="T16" fmla="*/ 103 w 111"/>
                    <a:gd name="T17" fmla="*/ 56 h 112"/>
                    <a:gd name="T18" fmla="*/ 55 w 111"/>
                    <a:gd name="T19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1" h="112">
                      <a:moveTo>
                        <a:pt x="55" y="112"/>
                      </a:moveTo>
                      <a:cubicBezTo>
                        <a:pt x="25" y="112"/>
                        <a:pt x="0" y="86"/>
                        <a:pt x="0" y="56"/>
                      </a:cubicBezTo>
                      <a:cubicBezTo>
                        <a:pt x="0" y="25"/>
                        <a:pt x="25" y="0"/>
                        <a:pt x="55" y="0"/>
                      </a:cubicBezTo>
                      <a:cubicBezTo>
                        <a:pt x="86" y="0"/>
                        <a:pt x="111" y="25"/>
                        <a:pt x="111" y="56"/>
                      </a:cubicBezTo>
                      <a:cubicBezTo>
                        <a:pt x="111" y="86"/>
                        <a:pt x="86" y="112"/>
                        <a:pt x="55" y="112"/>
                      </a:cubicBezTo>
                      <a:close/>
                      <a:moveTo>
                        <a:pt x="55" y="9"/>
                      </a:moveTo>
                      <a:cubicBezTo>
                        <a:pt x="29" y="9"/>
                        <a:pt x="8" y="30"/>
                        <a:pt x="8" y="56"/>
                      </a:cubicBezTo>
                      <a:cubicBezTo>
                        <a:pt x="8" y="82"/>
                        <a:pt x="29" y="103"/>
                        <a:pt x="55" y="103"/>
                      </a:cubicBezTo>
                      <a:cubicBezTo>
                        <a:pt x="81" y="103"/>
                        <a:pt x="103" y="82"/>
                        <a:pt x="103" y="56"/>
                      </a:cubicBezTo>
                      <a:cubicBezTo>
                        <a:pt x="103" y="30"/>
                        <a:pt x="81" y="9"/>
                        <a:pt x="55" y="9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Freeform 26"/>
                <p:cNvSpPr>
                  <a:spLocks noEditPoints="1"/>
                </p:cNvSpPr>
                <p:nvPr/>
              </p:nvSpPr>
              <p:spPr bwMode="auto">
                <a:xfrm>
                  <a:off x="3094805" y="2520348"/>
                  <a:ext cx="199244" cy="197937"/>
                </a:xfrm>
                <a:custGeom>
                  <a:avLst/>
                  <a:gdLst>
                    <a:gd name="T0" fmla="*/ 30 w 60"/>
                    <a:gd name="T1" fmla="*/ 60 h 60"/>
                    <a:gd name="T2" fmla="*/ 0 w 60"/>
                    <a:gd name="T3" fmla="*/ 30 h 60"/>
                    <a:gd name="T4" fmla="*/ 30 w 60"/>
                    <a:gd name="T5" fmla="*/ 0 h 60"/>
                    <a:gd name="T6" fmla="*/ 60 w 60"/>
                    <a:gd name="T7" fmla="*/ 30 h 60"/>
                    <a:gd name="T8" fmla="*/ 30 w 60"/>
                    <a:gd name="T9" fmla="*/ 60 h 60"/>
                    <a:gd name="T10" fmla="*/ 30 w 60"/>
                    <a:gd name="T11" fmla="*/ 8 h 60"/>
                    <a:gd name="T12" fmla="*/ 9 w 60"/>
                    <a:gd name="T13" fmla="*/ 30 h 60"/>
                    <a:gd name="T14" fmla="*/ 30 w 60"/>
                    <a:gd name="T15" fmla="*/ 51 h 60"/>
                    <a:gd name="T16" fmla="*/ 52 w 60"/>
                    <a:gd name="T17" fmla="*/ 30 h 60"/>
                    <a:gd name="T18" fmla="*/ 30 w 60"/>
                    <a:gd name="T19" fmla="*/ 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0" h="60">
                      <a:moveTo>
                        <a:pt x="30" y="60"/>
                      </a:moveTo>
                      <a:cubicBezTo>
                        <a:pt x="14" y="60"/>
                        <a:pt x="0" y="46"/>
                        <a:pt x="0" y="30"/>
                      </a:cubicBezTo>
                      <a:cubicBezTo>
                        <a:pt x="0" y="13"/>
                        <a:pt x="14" y="0"/>
                        <a:pt x="30" y="0"/>
                      </a:cubicBezTo>
                      <a:cubicBezTo>
                        <a:pt x="47" y="0"/>
                        <a:pt x="60" y="13"/>
                        <a:pt x="60" y="30"/>
                      </a:cubicBezTo>
                      <a:cubicBezTo>
                        <a:pt x="60" y="46"/>
                        <a:pt x="47" y="60"/>
                        <a:pt x="30" y="60"/>
                      </a:cubicBezTo>
                      <a:close/>
                      <a:moveTo>
                        <a:pt x="30" y="8"/>
                      </a:moveTo>
                      <a:cubicBezTo>
                        <a:pt x="19" y="8"/>
                        <a:pt x="9" y="18"/>
                        <a:pt x="9" y="30"/>
                      </a:cubicBezTo>
                      <a:cubicBezTo>
                        <a:pt x="9" y="42"/>
                        <a:pt x="19" y="51"/>
                        <a:pt x="30" y="51"/>
                      </a:cubicBezTo>
                      <a:cubicBezTo>
                        <a:pt x="42" y="51"/>
                        <a:pt x="52" y="42"/>
                        <a:pt x="52" y="30"/>
                      </a:cubicBezTo>
                      <a:cubicBezTo>
                        <a:pt x="52" y="18"/>
                        <a:pt x="42" y="8"/>
                        <a:pt x="30" y="8"/>
                      </a:cubicBezTo>
                      <a:close/>
                    </a:path>
                  </a:pathLst>
                </a:custGeom>
                <a:solidFill>
                  <a:srgbClr val="824F9C"/>
                </a:solidFill>
                <a:ln>
                  <a:noFill/>
                </a:ln>
                <a:extLst/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>
                    <a:contourClr>
                      <a:srgbClr val="FFFFFF"/>
                    </a:contourClr>
                  </a:sp3d>
                </a:bodyPr>
                <a:lstStyle/>
                <a:p>
                  <a:pPr algn="ctr"/>
                  <a:endParaRPr lang="id-ID" dirty="0">
                    <a:solidFill>
                      <a:srgbClr val="FFFFFF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24" name="TextBox 23"/>
          <p:cNvSpPr txBox="1"/>
          <p:nvPr/>
        </p:nvSpPr>
        <p:spPr>
          <a:xfrm>
            <a:off x="7468122" y="307746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>
                <a:solidFill>
                  <a:srgbClr val="824F9C"/>
                </a:solidFill>
                <a:cs typeface="+mn-ea"/>
                <a:sym typeface="+mn-lt"/>
              </a:rPr>
              <a:t>目标规划</a:t>
            </a:r>
          </a:p>
        </p:txBody>
      </p:sp>
      <p:sp>
        <p:nvSpPr>
          <p:cNvPr id="25" name="矩形 24"/>
          <p:cNvSpPr/>
          <p:nvPr/>
        </p:nvSpPr>
        <p:spPr>
          <a:xfrm>
            <a:off x="7468121" y="3645024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xmlns="" val="365678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56318" y="5284185"/>
            <a:ext cx="80842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目标规划是以线性规划为基础而发展起来的，但在运用中，由于要求不同，有不同于线性规划之处。</a:t>
            </a:r>
          </a:p>
        </p:txBody>
      </p:sp>
      <p:sp>
        <p:nvSpPr>
          <p:cNvPr id="5" name="任意多边形 4"/>
          <p:cNvSpPr/>
          <p:nvPr/>
        </p:nvSpPr>
        <p:spPr>
          <a:xfrm>
            <a:off x="6090047" y="2789385"/>
            <a:ext cx="2324100" cy="228810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65000">
                <a:srgbClr val="824F9C"/>
              </a:gs>
              <a:gs pos="100000">
                <a:srgbClr val="BD95C3"/>
              </a:gs>
            </a:gsLst>
            <a:lin ang="3000000" scaled="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  <a:cs typeface="+mn-ea"/>
              <a:sym typeface="+mn-lt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8248996" y="2680588"/>
            <a:ext cx="1889176" cy="185991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65000">
                <a:srgbClr val="824F9C"/>
              </a:gs>
              <a:gs pos="100000">
                <a:srgbClr val="BD95C3"/>
              </a:gs>
            </a:gsLst>
            <a:lin ang="3000000" scaled="0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  <a:cs typeface="+mn-ea"/>
              <a:sym typeface="+mn-lt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9795681" y="2117021"/>
            <a:ext cx="1488864" cy="146580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65000">
                <a:srgbClr val="824F9C"/>
              </a:gs>
              <a:gs pos="100000">
                <a:srgbClr val="BD95C3"/>
              </a:gs>
            </a:gsLst>
            <a:lin ang="3000000" scaled="0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  <a:cs typeface="+mn-ea"/>
              <a:sym typeface="+mn-lt"/>
            </a:endParaRPr>
          </a:p>
        </p:txBody>
      </p:sp>
      <p:sp>
        <p:nvSpPr>
          <p:cNvPr id="15" name="任意多边形 14"/>
          <p:cNvSpPr/>
          <p:nvPr/>
        </p:nvSpPr>
        <p:spPr>
          <a:xfrm flipH="1">
            <a:off x="4366022" y="2667452"/>
            <a:ext cx="1889176" cy="1859916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65000">
                <a:srgbClr val="824F9C"/>
              </a:gs>
              <a:gs pos="100000">
                <a:srgbClr val="BD95C3"/>
              </a:gs>
            </a:gsLst>
            <a:lin ang="3000000" scaled="0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  <a:cs typeface="+mn-ea"/>
              <a:sym typeface="+mn-lt"/>
            </a:endParaRPr>
          </a:p>
        </p:txBody>
      </p:sp>
      <p:sp>
        <p:nvSpPr>
          <p:cNvPr id="18" name="任意多边形 17"/>
          <p:cNvSpPr/>
          <p:nvPr/>
        </p:nvSpPr>
        <p:spPr>
          <a:xfrm flipH="1">
            <a:off x="3219649" y="2103885"/>
            <a:ext cx="1488864" cy="146580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gradFill>
            <a:gsLst>
              <a:gs pos="65000">
                <a:srgbClr val="824F9C"/>
              </a:gs>
              <a:gs pos="100000">
                <a:srgbClr val="BD95C3"/>
              </a:gs>
            </a:gsLst>
            <a:lin ang="3000000" scaled="0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600" dirty="0">
              <a:solidFill>
                <a:srgbClr val="FF9100"/>
              </a:solidFill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422635" y="2305999"/>
            <a:ext cx="1048162" cy="1048162"/>
            <a:chOff x="742538" y="1312426"/>
            <a:chExt cx="1048162" cy="1048162"/>
          </a:xfrm>
        </p:grpSpPr>
        <p:sp>
          <p:nvSpPr>
            <p:cNvPr id="7" name="同心圆 6"/>
            <p:cNvSpPr/>
            <p:nvPr/>
          </p:nvSpPr>
          <p:spPr>
            <a:xfrm>
              <a:off x="742538" y="1312426"/>
              <a:ext cx="1048162" cy="1048162"/>
            </a:xfrm>
            <a:prstGeom prst="donut">
              <a:avLst>
                <a:gd name="adj" fmla="val 1499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76221" y="1682321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重视成果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58375" y="2951221"/>
            <a:ext cx="1305942" cy="1305942"/>
            <a:chOff x="1978278" y="1957648"/>
            <a:chExt cx="1305942" cy="1305942"/>
          </a:xfrm>
        </p:grpSpPr>
        <p:sp>
          <p:nvSpPr>
            <p:cNvPr id="20" name="同心圆 19"/>
            <p:cNvSpPr/>
            <p:nvPr/>
          </p:nvSpPr>
          <p:spPr>
            <a:xfrm>
              <a:off x="1978278" y="1957648"/>
              <a:ext cx="1305942" cy="1305942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179843" y="248811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cs typeface="+mn-ea"/>
                  <a:sym typeface="+mn-lt"/>
                </a:rPr>
                <a:t>目标锁链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450183" y="3132431"/>
            <a:ext cx="1602014" cy="1602014"/>
            <a:chOff x="3770086" y="2138858"/>
            <a:chExt cx="1602014" cy="1602014"/>
          </a:xfrm>
        </p:grpSpPr>
        <p:sp>
          <p:nvSpPr>
            <p:cNvPr id="21" name="同心圆 20"/>
            <p:cNvSpPr/>
            <p:nvPr/>
          </p:nvSpPr>
          <p:spPr>
            <a:xfrm>
              <a:off x="3770086" y="2138858"/>
              <a:ext cx="1602014" cy="1602014"/>
            </a:xfrm>
            <a:prstGeom prst="donut">
              <a:avLst>
                <a:gd name="adj" fmla="val 13087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4069298" y="2801365"/>
              <a:ext cx="100540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cs typeface="+mn-ea"/>
                  <a:sym typeface="+mn-lt"/>
                </a:rPr>
                <a:t>人的因素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539875" y="2967215"/>
            <a:ext cx="1305942" cy="1305942"/>
            <a:chOff x="5859778" y="1973642"/>
            <a:chExt cx="1305942" cy="1305942"/>
          </a:xfrm>
        </p:grpSpPr>
        <p:sp>
          <p:nvSpPr>
            <p:cNvPr id="22" name="同心圆 21"/>
            <p:cNvSpPr/>
            <p:nvPr/>
          </p:nvSpPr>
          <p:spPr>
            <a:xfrm>
              <a:off x="5859778" y="1973642"/>
              <a:ext cx="1305942" cy="1305942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061343" y="2488113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cs typeface="+mn-ea"/>
                  <a:sym typeface="+mn-lt"/>
                </a:rPr>
                <a:t>目标体系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0010537" y="2327143"/>
            <a:ext cx="1057350" cy="1057350"/>
            <a:chOff x="7330440" y="1333570"/>
            <a:chExt cx="1057350" cy="1057350"/>
          </a:xfrm>
        </p:grpSpPr>
        <p:sp>
          <p:nvSpPr>
            <p:cNvPr id="23" name="同心圆 22"/>
            <p:cNvSpPr/>
            <p:nvPr/>
          </p:nvSpPr>
          <p:spPr>
            <a:xfrm>
              <a:off x="7330440" y="1333570"/>
              <a:ext cx="1057350" cy="1057350"/>
            </a:xfrm>
            <a:prstGeom prst="donut">
              <a:avLst>
                <a:gd name="adj" fmla="val 13240"/>
              </a:avLst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noFill/>
            </a:ln>
            <a:effectLst>
              <a:outerShdw blurRad="177800" dist="1270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459955" y="1723745"/>
              <a:ext cx="80021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成果评估</a:t>
              </a:r>
            </a:p>
          </p:txBody>
        </p:sp>
      </p:grpSp>
      <p:sp>
        <p:nvSpPr>
          <p:cNvPr id="27" name="标题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目标规划 </a:t>
            </a:r>
            <a:r>
              <a:rPr lang="en-US" altLang="zh-CN" dirty="0" smtClean="0"/>
              <a:t>Planning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79274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5" grpId="1" animBg="1"/>
      <p:bldP spid="9" grpId="0" animBg="1"/>
      <p:bldP spid="9" grpId="1" animBg="1"/>
      <p:bldP spid="12" grpId="0" animBg="1"/>
      <p:bldP spid="12" grpId="1" animBg="1"/>
      <p:bldP spid="15" grpId="0" animBg="1"/>
      <p:bldP spid="15" grpId="1" animBg="1"/>
      <p:bldP spid="18" grpId="0" animBg="1"/>
      <p:bldP spid="1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9351123" y="2749668"/>
            <a:ext cx="2255750" cy="2027468"/>
            <a:chOff x="6034811" y="1611108"/>
            <a:chExt cx="2255750" cy="2027468"/>
          </a:xfrm>
        </p:grpSpPr>
        <p:sp>
          <p:nvSpPr>
            <p:cNvPr id="23" name="Freeform 41"/>
            <p:cNvSpPr>
              <a:spLocks noEditPoints="1"/>
            </p:cNvSpPr>
            <p:nvPr/>
          </p:nvSpPr>
          <p:spPr bwMode="auto">
            <a:xfrm>
              <a:off x="6034811" y="1611108"/>
              <a:ext cx="2255750" cy="202746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solidFill>
              <a:srgbClr val="824F9C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" name="Freeform 40"/>
            <p:cNvSpPr>
              <a:spLocks/>
            </p:cNvSpPr>
            <p:nvPr/>
          </p:nvSpPr>
          <p:spPr bwMode="auto">
            <a:xfrm>
              <a:off x="6136938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  <a:cs typeface="+mn-ea"/>
                <a:sym typeface="+mn-lt"/>
              </a:endParaRPr>
            </a:p>
          </p:txBody>
        </p:sp>
        <p:sp>
          <p:nvSpPr>
            <p:cNvPr id="3" name="Freeform 41"/>
            <p:cNvSpPr>
              <a:spLocks noEditPoints="1"/>
            </p:cNvSpPr>
            <p:nvPr/>
          </p:nvSpPr>
          <p:spPr bwMode="auto">
            <a:xfrm>
              <a:off x="6088583" y="1657895"/>
              <a:ext cx="2117725" cy="1903413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2" name="Freeform 50"/>
            <p:cNvSpPr>
              <a:spLocks/>
            </p:cNvSpPr>
            <p:nvPr/>
          </p:nvSpPr>
          <p:spPr bwMode="auto">
            <a:xfrm>
              <a:off x="6933133" y="2100808"/>
              <a:ext cx="400050" cy="469900"/>
            </a:xfrm>
            <a:custGeom>
              <a:avLst/>
              <a:gdLst>
                <a:gd name="T0" fmla="*/ 74 w 120"/>
                <a:gd name="T1" fmla="*/ 39 h 140"/>
                <a:gd name="T2" fmla="*/ 82 w 120"/>
                <a:gd name="T3" fmla="*/ 22 h 140"/>
                <a:gd name="T4" fmla="*/ 60 w 120"/>
                <a:gd name="T5" fmla="*/ 0 h 140"/>
                <a:gd name="T6" fmla="*/ 38 w 120"/>
                <a:gd name="T7" fmla="*/ 22 h 140"/>
                <a:gd name="T8" fmla="*/ 46 w 120"/>
                <a:gd name="T9" fmla="*/ 39 h 140"/>
                <a:gd name="T10" fmla="*/ 8 w 120"/>
                <a:gd name="T11" fmla="*/ 98 h 140"/>
                <a:gd name="T12" fmla="*/ 37 w 120"/>
                <a:gd name="T13" fmla="*/ 78 h 140"/>
                <a:gd name="T14" fmla="*/ 25 w 120"/>
                <a:gd name="T15" fmla="*/ 140 h 140"/>
                <a:gd name="T16" fmla="*/ 45 w 120"/>
                <a:gd name="T17" fmla="*/ 140 h 140"/>
                <a:gd name="T18" fmla="*/ 60 w 120"/>
                <a:gd name="T19" fmla="*/ 114 h 140"/>
                <a:gd name="T20" fmla="*/ 75 w 120"/>
                <a:gd name="T21" fmla="*/ 140 h 140"/>
                <a:gd name="T22" fmla="*/ 95 w 120"/>
                <a:gd name="T23" fmla="*/ 140 h 140"/>
                <a:gd name="T24" fmla="*/ 83 w 120"/>
                <a:gd name="T25" fmla="*/ 78 h 140"/>
                <a:gd name="T26" fmla="*/ 112 w 120"/>
                <a:gd name="T27" fmla="*/ 98 h 140"/>
                <a:gd name="T28" fmla="*/ 74 w 120"/>
                <a:gd name="T29" fmla="*/ 3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40">
                  <a:moveTo>
                    <a:pt x="74" y="39"/>
                  </a:moveTo>
                  <a:cubicBezTo>
                    <a:pt x="78" y="35"/>
                    <a:pt x="82" y="29"/>
                    <a:pt x="82" y="22"/>
                  </a:cubicBezTo>
                  <a:cubicBezTo>
                    <a:pt x="82" y="10"/>
                    <a:pt x="72" y="0"/>
                    <a:pt x="60" y="0"/>
                  </a:cubicBezTo>
                  <a:cubicBezTo>
                    <a:pt x="48" y="0"/>
                    <a:pt x="38" y="10"/>
                    <a:pt x="38" y="22"/>
                  </a:cubicBezTo>
                  <a:cubicBezTo>
                    <a:pt x="38" y="29"/>
                    <a:pt x="42" y="35"/>
                    <a:pt x="46" y="39"/>
                  </a:cubicBezTo>
                  <a:cubicBezTo>
                    <a:pt x="24" y="46"/>
                    <a:pt x="0" y="91"/>
                    <a:pt x="8" y="98"/>
                  </a:cubicBezTo>
                  <a:cubicBezTo>
                    <a:pt x="15" y="105"/>
                    <a:pt x="27" y="91"/>
                    <a:pt x="37" y="78"/>
                  </a:cubicBezTo>
                  <a:cubicBezTo>
                    <a:pt x="32" y="99"/>
                    <a:pt x="27" y="121"/>
                    <a:pt x="2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29"/>
                    <a:pt x="52" y="114"/>
                    <a:pt x="60" y="114"/>
                  </a:cubicBezTo>
                  <a:cubicBezTo>
                    <a:pt x="68" y="114"/>
                    <a:pt x="75" y="129"/>
                    <a:pt x="75" y="140"/>
                  </a:cubicBezTo>
                  <a:cubicBezTo>
                    <a:pt x="95" y="140"/>
                    <a:pt x="95" y="140"/>
                    <a:pt x="95" y="140"/>
                  </a:cubicBezTo>
                  <a:cubicBezTo>
                    <a:pt x="93" y="121"/>
                    <a:pt x="88" y="99"/>
                    <a:pt x="83" y="78"/>
                  </a:cubicBezTo>
                  <a:cubicBezTo>
                    <a:pt x="93" y="91"/>
                    <a:pt x="105" y="105"/>
                    <a:pt x="112" y="98"/>
                  </a:cubicBezTo>
                  <a:cubicBezTo>
                    <a:pt x="120" y="91"/>
                    <a:pt x="96" y="46"/>
                    <a:pt x="74" y="39"/>
                  </a:cubicBez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文本框 17"/>
            <p:cNvSpPr txBox="1">
              <a:spLocks noChangeArrowheads="1"/>
            </p:cNvSpPr>
            <p:nvPr/>
          </p:nvSpPr>
          <p:spPr bwMode="auto">
            <a:xfrm>
              <a:off x="6674104" y="2597695"/>
              <a:ext cx="100700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3200" dirty="0">
                  <a:solidFill>
                    <a:srgbClr val="824F9C"/>
                  </a:solidFill>
                  <a:latin typeface="+mn-lt"/>
                  <a:ea typeface="+mn-ea"/>
                  <a:cs typeface="+mn-ea"/>
                  <a:sym typeface="+mn-lt"/>
                </a:rPr>
                <a:t>Step 4</a:t>
              </a:r>
              <a:endParaRPr lang="zh-CN" altLang="en-US" sz="3200" dirty="0">
                <a:solidFill>
                  <a:srgbClr val="824F9C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712823" y="2749668"/>
            <a:ext cx="2255750" cy="2027468"/>
            <a:chOff x="4396511" y="1611108"/>
            <a:chExt cx="2255750" cy="2027468"/>
          </a:xfrm>
        </p:grpSpPr>
        <p:sp>
          <p:nvSpPr>
            <p:cNvPr id="24" name="Freeform 43"/>
            <p:cNvSpPr>
              <a:spLocks noEditPoints="1"/>
            </p:cNvSpPr>
            <p:nvPr/>
          </p:nvSpPr>
          <p:spPr bwMode="auto">
            <a:xfrm>
              <a:off x="4396511" y="1611108"/>
              <a:ext cx="2255750" cy="2027468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solidFill>
              <a:srgbClr val="824F9C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4" name="Freeform 42"/>
            <p:cNvSpPr>
              <a:spLocks/>
            </p:cNvSpPr>
            <p:nvPr/>
          </p:nvSpPr>
          <p:spPr bwMode="auto">
            <a:xfrm>
              <a:off x="4489723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19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19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  <a:cs typeface="+mn-ea"/>
                <a:sym typeface="+mn-lt"/>
              </a:endParaRPr>
            </a:p>
          </p:txBody>
        </p:sp>
        <p:sp>
          <p:nvSpPr>
            <p:cNvPr id="5" name="Freeform 43"/>
            <p:cNvSpPr>
              <a:spLocks noEditPoints="1"/>
            </p:cNvSpPr>
            <p:nvPr/>
          </p:nvSpPr>
          <p:spPr bwMode="auto">
            <a:xfrm>
              <a:off x="4450283" y="1657895"/>
              <a:ext cx="2117725" cy="1903413"/>
            </a:xfrm>
            <a:custGeom>
              <a:avLst/>
              <a:gdLst>
                <a:gd name="T0" fmla="*/ 1019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19 w 1149"/>
                <a:gd name="T9" fmla="*/ 618 h 1030"/>
                <a:gd name="T10" fmla="*/ 1149 w 1149"/>
                <a:gd name="T11" fmla="*/ 515 h 1030"/>
                <a:gd name="T12" fmla="*/ 1019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19" y="412"/>
                  </a:moveTo>
                  <a:cubicBezTo>
                    <a:pt x="971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1" y="853"/>
                    <a:pt x="1019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1" name="Freeform 49"/>
            <p:cNvSpPr>
              <a:spLocks noEditPoints="1"/>
            </p:cNvSpPr>
            <p:nvPr/>
          </p:nvSpPr>
          <p:spPr bwMode="auto">
            <a:xfrm>
              <a:off x="5258320" y="2105570"/>
              <a:ext cx="481013" cy="427038"/>
            </a:xfrm>
            <a:custGeom>
              <a:avLst/>
              <a:gdLst>
                <a:gd name="T0" fmla="*/ 29 w 144"/>
                <a:gd name="T1" fmla="*/ 53 h 127"/>
                <a:gd name="T2" fmla="*/ 45 w 144"/>
                <a:gd name="T3" fmla="*/ 72 h 127"/>
                <a:gd name="T4" fmla="*/ 65 w 144"/>
                <a:gd name="T5" fmla="*/ 58 h 127"/>
                <a:gd name="T6" fmla="*/ 50 w 144"/>
                <a:gd name="T7" fmla="*/ 39 h 127"/>
                <a:gd name="T8" fmla="*/ 65 w 144"/>
                <a:gd name="T9" fmla="*/ 29 h 127"/>
                <a:gd name="T10" fmla="*/ 8 w 144"/>
                <a:gd name="T11" fmla="*/ 0 h 127"/>
                <a:gd name="T12" fmla="*/ 13 w 144"/>
                <a:gd name="T13" fmla="*/ 63 h 127"/>
                <a:gd name="T14" fmla="*/ 29 w 144"/>
                <a:gd name="T15" fmla="*/ 53 h 127"/>
                <a:gd name="T16" fmla="*/ 115 w 144"/>
                <a:gd name="T17" fmla="*/ 53 h 127"/>
                <a:gd name="T18" fmla="*/ 131 w 144"/>
                <a:gd name="T19" fmla="*/ 63 h 127"/>
                <a:gd name="T20" fmla="*/ 136 w 144"/>
                <a:gd name="T21" fmla="*/ 0 h 127"/>
                <a:gd name="T22" fmla="*/ 80 w 144"/>
                <a:gd name="T23" fmla="*/ 29 h 127"/>
                <a:gd name="T24" fmla="*/ 95 w 144"/>
                <a:gd name="T25" fmla="*/ 39 h 127"/>
                <a:gd name="T26" fmla="*/ 0 w 144"/>
                <a:gd name="T27" fmla="*/ 103 h 127"/>
                <a:gd name="T28" fmla="*/ 5 w 144"/>
                <a:gd name="T29" fmla="*/ 127 h 127"/>
                <a:gd name="T30" fmla="*/ 115 w 144"/>
                <a:gd name="T31" fmla="*/ 53 h 127"/>
                <a:gd name="T32" fmla="*/ 101 w 144"/>
                <a:gd name="T33" fmla="*/ 86 h 127"/>
                <a:gd name="T34" fmla="*/ 81 w 144"/>
                <a:gd name="T35" fmla="*/ 103 h 127"/>
                <a:gd name="T36" fmla="*/ 139 w 144"/>
                <a:gd name="T37" fmla="*/ 127 h 127"/>
                <a:gd name="T38" fmla="*/ 144 w 144"/>
                <a:gd name="T39" fmla="*/ 103 h 127"/>
                <a:gd name="T40" fmla="*/ 101 w 144"/>
                <a:gd name="T41" fmla="*/ 8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127">
                  <a:moveTo>
                    <a:pt x="29" y="53"/>
                  </a:moveTo>
                  <a:cubicBezTo>
                    <a:pt x="34" y="60"/>
                    <a:pt x="39" y="66"/>
                    <a:pt x="45" y="72"/>
                  </a:cubicBezTo>
                  <a:cubicBezTo>
                    <a:pt x="51" y="68"/>
                    <a:pt x="58" y="63"/>
                    <a:pt x="65" y="58"/>
                  </a:cubicBezTo>
                  <a:cubicBezTo>
                    <a:pt x="59" y="52"/>
                    <a:pt x="54" y="46"/>
                    <a:pt x="50" y="39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3" y="63"/>
                    <a:pt x="13" y="63"/>
                    <a:pt x="13" y="63"/>
                  </a:cubicBezTo>
                  <a:lnTo>
                    <a:pt x="29" y="53"/>
                  </a:lnTo>
                  <a:close/>
                  <a:moveTo>
                    <a:pt x="115" y="53"/>
                  </a:moveTo>
                  <a:cubicBezTo>
                    <a:pt x="131" y="63"/>
                    <a:pt x="131" y="63"/>
                    <a:pt x="131" y="63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61" y="90"/>
                    <a:pt x="1" y="103"/>
                    <a:pt x="0" y="103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8" y="127"/>
                    <a:pt x="75" y="112"/>
                    <a:pt x="115" y="53"/>
                  </a:cubicBezTo>
                  <a:close/>
                  <a:moveTo>
                    <a:pt x="101" y="86"/>
                  </a:moveTo>
                  <a:cubicBezTo>
                    <a:pt x="95" y="92"/>
                    <a:pt x="88" y="98"/>
                    <a:pt x="81" y="103"/>
                  </a:cubicBezTo>
                  <a:cubicBezTo>
                    <a:pt x="111" y="121"/>
                    <a:pt x="137" y="127"/>
                    <a:pt x="139" y="127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4" y="103"/>
                    <a:pt x="124" y="99"/>
                    <a:pt x="101" y="86"/>
                  </a:cubicBez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/>
            <a:lstStyle/>
            <a:p>
              <a:pPr>
                <a:defRPr/>
              </a:pPr>
              <a:endParaRPr lang="zh-CN" altLang="en-US" dirty="0">
                <a:solidFill>
                  <a:srgbClr val="E72917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16"/>
            <p:cNvSpPr txBox="1">
              <a:spLocks noChangeArrowheads="1"/>
            </p:cNvSpPr>
            <p:nvPr/>
          </p:nvSpPr>
          <p:spPr bwMode="auto">
            <a:xfrm>
              <a:off x="4992864" y="2597695"/>
              <a:ext cx="102303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zh-CN" sz="3200" dirty="0">
                  <a:solidFill>
                    <a:srgbClr val="824F9C"/>
                  </a:solidFill>
                  <a:latin typeface="+mn-lt"/>
                  <a:ea typeface="+mn-ea"/>
                  <a:cs typeface="+mn-ea"/>
                  <a:sym typeface="+mn-lt"/>
                </a:rPr>
                <a:t>Step 3</a:t>
              </a:r>
              <a:endParaRPr lang="zh-CN" altLang="en-US" sz="3200" dirty="0">
                <a:solidFill>
                  <a:srgbClr val="824F9C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8" name="文本框 19"/>
          <p:cNvSpPr txBox="1"/>
          <p:nvPr/>
        </p:nvSpPr>
        <p:spPr>
          <a:xfrm>
            <a:off x="4575944" y="4928468"/>
            <a:ext cx="1811338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</a:p>
        </p:txBody>
      </p:sp>
      <p:sp>
        <p:nvSpPr>
          <p:cNvPr id="19" name="文本框 20"/>
          <p:cNvSpPr txBox="1"/>
          <p:nvPr/>
        </p:nvSpPr>
        <p:spPr>
          <a:xfrm>
            <a:off x="6238058" y="4934818"/>
            <a:ext cx="1811337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</a:p>
        </p:txBody>
      </p:sp>
      <p:sp>
        <p:nvSpPr>
          <p:cNvPr id="20" name="文本框 21"/>
          <p:cNvSpPr txBox="1"/>
          <p:nvPr/>
        </p:nvSpPr>
        <p:spPr>
          <a:xfrm>
            <a:off x="7900169" y="4941168"/>
            <a:ext cx="1811338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</a:p>
        </p:txBody>
      </p:sp>
      <p:sp>
        <p:nvSpPr>
          <p:cNvPr id="21" name="文本框 22"/>
          <p:cNvSpPr txBox="1"/>
          <p:nvPr/>
        </p:nvSpPr>
        <p:spPr>
          <a:xfrm>
            <a:off x="9562283" y="4947518"/>
            <a:ext cx="1811337" cy="49859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>
              <a:lnSpc>
                <a:spcPct val="110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单击此处添加文本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6065050" y="2749668"/>
            <a:ext cx="2254058" cy="2027468"/>
            <a:chOff x="2748738" y="1611108"/>
            <a:chExt cx="2254058" cy="2027468"/>
          </a:xfrm>
        </p:grpSpPr>
        <p:sp>
          <p:nvSpPr>
            <p:cNvPr id="25" name="Freeform 45"/>
            <p:cNvSpPr>
              <a:spLocks noEditPoints="1"/>
            </p:cNvSpPr>
            <p:nvPr/>
          </p:nvSpPr>
          <p:spPr bwMode="auto">
            <a:xfrm>
              <a:off x="2748738" y="1611108"/>
              <a:ext cx="2254058" cy="2027468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solidFill>
              <a:srgbClr val="824F9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6" name="Freeform 44"/>
            <p:cNvSpPr>
              <a:spLocks/>
            </p:cNvSpPr>
            <p:nvPr/>
          </p:nvSpPr>
          <p:spPr bwMode="auto">
            <a:xfrm>
              <a:off x="2841579" y="1666843"/>
              <a:ext cx="1990800" cy="1890000"/>
            </a:xfrm>
            <a:custGeom>
              <a:avLst/>
              <a:gdLst>
                <a:gd name="T0" fmla="*/ 1148 w 1148"/>
                <a:gd name="T1" fmla="*/ 515 h 1030"/>
                <a:gd name="T2" fmla="*/ 1019 w 1148"/>
                <a:gd name="T3" fmla="*/ 412 h 1030"/>
                <a:gd name="T4" fmla="*/ 515 w 1148"/>
                <a:gd name="T5" fmla="*/ 0 h 1030"/>
                <a:gd name="T6" fmla="*/ 0 w 1148"/>
                <a:gd name="T7" fmla="*/ 515 h 1030"/>
                <a:gd name="T8" fmla="*/ 515 w 1148"/>
                <a:gd name="T9" fmla="*/ 1030 h 1030"/>
                <a:gd name="T10" fmla="*/ 1019 w 1148"/>
                <a:gd name="T11" fmla="*/ 618 h 1030"/>
                <a:gd name="T12" fmla="*/ 1148 w 1148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8" h="1030">
                  <a:moveTo>
                    <a:pt x="1148" y="515"/>
                  </a:moveTo>
                  <a:cubicBezTo>
                    <a:pt x="1019" y="412"/>
                    <a:pt x="1019" y="412"/>
                    <a:pt x="1019" y="412"/>
                  </a:cubicBez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lnTo>
                    <a:pt x="1148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5"/>
            <p:cNvSpPr>
              <a:spLocks noEditPoints="1"/>
            </p:cNvSpPr>
            <p:nvPr/>
          </p:nvSpPr>
          <p:spPr bwMode="auto">
            <a:xfrm>
              <a:off x="2802458" y="1657895"/>
              <a:ext cx="2116137" cy="1903413"/>
            </a:xfrm>
            <a:custGeom>
              <a:avLst/>
              <a:gdLst>
                <a:gd name="T0" fmla="*/ 1019 w 1148"/>
                <a:gd name="T1" fmla="*/ 412 h 1030"/>
                <a:gd name="T2" fmla="*/ 515 w 1148"/>
                <a:gd name="T3" fmla="*/ 0 h 1030"/>
                <a:gd name="T4" fmla="*/ 0 w 1148"/>
                <a:gd name="T5" fmla="*/ 515 h 1030"/>
                <a:gd name="T6" fmla="*/ 515 w 1148"/>
                <a:gd name="T7" fmla="*/ 1030 h 1030"/>
                <a:gd name="T8" fmla="*/ 1019 w 1148"/>
                <a:gd name="T9" fmla="*/ 618 h 1030"/>
                <a:gd name="T10" fmla="*/ 1148 w 1148"/>
                <a:gd name="T11" fmla="*/ 515 h 1030"/>
                <a:gd name="T12" fmla="*/ 1019 w 1148"/>
                <a:gd name="T13" fmla="*/ 412 h 1030"/>
                <a:gd name="T14" fmla="*/ 515 w 1148"/>
                <a:gd name="T15" fmla="*/ 979 h 1030"/>
                <a:gd name="T16" fmla="*/ 51 w 1148"/>
                <a:gd name="T17" fmla="*/ 515 h 1030"/>
                <a:gd name="T18" fmla="*/ 515 w 1148"/>
                <a:gd name="T19" fmla="*/ 51 h 1030"/>
                <a:gd name="T20" fmla="*/ 979 w 1148"/>
                <a:gd name="T21" fmla="*/ 515 h 1030"/>
                <a:gd name="T22" fmla="*/ 515 w 1148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8" h="1030">
                  <a:moveTo>
                    <a:pt x="1019" y="412"/>
                  </a:moveTo>
                  <a:cubicBezTo>
                    <a:pt x="971" y="177"/>
                    <a:pt x="763" y="0"/>
                    <a:pt x="515" y="0"/>
                  </a:cubicBezTo>
                  <a:cubicBezTo>
                    <a:pt x="230" y="0"/>
                    <a:pt x="0" y="231"/>
                    <a:pt x="0" y="515"/>
                  </a:cubicBezTo>
                  <a:cubicBezTo>
                    <a:pt x="0" y="799"/>
                    <a:pt x="230" y="1030"/>
                    <a:pt x="515" y="1030"/>
                  </a:cubicBezTo>
                  <a:cubicBezTo>
                    <a:pt x="763" y="1030"/>
                    <a:pt x="971" y="853"/>
                    <a:pt x="1019" y="618"/>
                  </a:cubicBezTo>
                  <a:cubicBezTo>
                    <a:pt x="1148" y="515"/>
                    <a:pt x="1148" y="515"/>
                    <a:pt x="1148" y="515"/>
                  </a:cubicBezTo>
                  <a:lnTo>
                    <a:pt x="1019" y="412"/>
                  </a:lnTo>
                  <a:close/>
                  <a:moveTo>
                    <a:pt x="515" y="979"/>
                  </a:moveTo>
                  <a:cubicBezTo>
                    <a:pt x="258" y="979"/>
                    <a:pt x="51" y="771"/>
                    <a:pt x="51" y="515"/>
                  </a:cubicBezTo>
                  <a:cubicBezTo>
                    <a:pt x="51" y="259"/>
                    <a:pt x="258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0" name="Freeform 48"/>
            <p:cNvSpPr>
              <a:spLocks noEditPoints="1"/>
            </p:cNvSpPr>
            <p:nvPr/>
          </p:nvSpPr>
          <p:spPr bwMode="auto">
            <a:xfrm>
              <a:off x="3607320" y="2078583"/>
              <a:ext cx="509588" cy="509587"/>
            </a:xfrm>
            <a:custGeom>
              <a:avLst/>
              <a:gdLst>
                <a:gd name="T0" fmla="*/ 1705748606 w 152"/>
                <a:gd name="T1" fmla="*/ 987536023 h 152"/>
                <a:gd name="T2" fmla="*/ 1705748606 w 152"/>
                <a:gd name="T3" fmla="*/ 718209236 h 152"/>
                <a:gd name="T4" fmla="*/ 1548641285 w 152"/>
                <a:gd name="T5" fmla="*/ 718209236 h 152"/>
                <a:gd name="T6" fmla="*/ 1436421290 w 152"/>
                <a:gd name="T7" fmla="*/ 448879096 h 152"/>
                <a:gd name="T8" fmla="*/ 1548641285 w 152"/>
                <a:gd name="T9" fmla="*/ 347883646 h 152"/>
                <a:gd name="T10" fmla="*/ 1357864277 w 152"/>
                <a:gd name="T11" fmla="*/ 157107013 h 152"/>
                <a:gd name="T12" fmla="*/ 1245644283 w 152"/>
                <a:gd name="T13" fmla="*/ 269326787 h 152"/>
                <a:gd name="T14" fmla="*/ 987537961 w 152"/>
                <a:gd name="T15" fmla="*/ 157107013 h 152"/>
                <a:gd name="T16" fmla="*/ 987537961 w 152"/>
                <a:gd name="T17" fmla="*/ 0 h 152"/>
                <a:gd name="T18" fmla="*/ 718210645 w 152"/>
                <a:gd name="T19" fmla="*/ 0 h 152"/>
                <a:gd name="T20" fmla="*/ 718210645 w 152"/>
                <a:gd name="T21" fmla="*/ 157107013 h 152"/>
                <a:gd name="T22" fmla="*/ 460104323 w 152"/>
                <a:gd name="T23" fmla="*/ 269326787 h 152"/>
                <a:gd name="T24" fmla="*/ 347884329 w 152"/>
                <a:gd name="T25" fmla="*/ 157107013 h 152"/>
                <a:gd name="T26" fmla="*/ 157107321 w 152"/>
                <a:gd name="T27" fmla="*/ 347883646 h 152"/>
                <a:gd name="T28" fmla="*/ 269327316 w 152"/>
                <a:gd name="T29" fmla="*/ 448879096 h 152"/>
                <a:gd name="T30" fmla="*/ 157107321 w 152"/>
                <a:gd name="T31" fmla="*/ 718209236 h 152"/>
                <a:gd name="T32" fmla="*/ 0 w 152"/>
                <a:gd name="T33" fmla="*/ 718209236 h 152"/>
                <a:gd name="T34" fmla="*/ 0 w 152"/>
                <a:gd name="T35" fmla="*/ 987536023 h 152"/>
                <a:gd name="T36" fmla="*/ 157107321 w 152"/>
                <a:gd name="T37" fmla="*/ 987536023 h 152"/>
                <a:gd name="T38" fmla="*/ 269327316 w 152"/>
                <a:gd name="T39" fmla="*/ 1245641838 h 152"/>
                <a:gd name="T40" fmla="*/ 157107321 w 152"/>
                <a:gd name="T41" fmla="*/ 1357861612 h 152"/>
                <a:gd name="T42" fmla="*/ 347884329 w 152"/>
                <a:gd name="T43" fmla="*/ 1548638246 h 152"/>
                <a:gd name="T44" fmla="*/ 460104323 w 152"/>
                <a:gd name="T45" fmla="*/ 1436418472 h 152"/>
                <a:gd name="T46" fmla="*/ 718210645 w 152"/>
                <a:gd name="T47" fmla="*/ 1548638246 h 152"/>
                <a:gd name="T48" fmla="*/ 718210645 w 152"/>
                <a:gd name="T49" fmla="*/ 1705745259 h 152"/>
                <a:gd name="T50" fmla="*/ 987537961 w 152"/>
                <a:gd name="T51" fmla="*/ 1705745259 h 152"/>
                <a:gd name="T52" fmla="*/ 987537961 w 152"/>
                <a:gd name="T53" fmla="*/ 1548638246 h 152"/>
                <a:gd name="T54" fmla="*/ 1245644283 w 152"/>
                <a:gd name="T55" fmla="*/ 1436418472 h 152"/>
                <a:gd name="T56" fmla="*/ 1357864277 w 152"/>
                <a:gd name="T57" fmla="*/ 1548638246 h 152"/>
                <a:gd name="T58" fmla="*/ 1548641285 w 152"/>
                <a:gd name="T59" fmla="*/ 1357861612 h 152"/>
                <a:gd name="T60" fmla="*/ 1436421290 w 152"/>
                <a:gd name="T61" fmla="*/ 1245641838 h 152"/>
                <a:gd name="T62" fmla="*/ 1548641285 w 152"/>
                <a:gd name="T63" fmla="*/ 987536023 h 152"/>
                <a:gd name="T64" fmla="*/ 1705748606 w 152"/>
                <a:gd name="T65" fmla="*/ 987536023 h 152"/>
                <a:gd name="T66" fmla="*/ 852875979 w 152"/>
                <a:gd name="T67" fmla="*/ 1290532430 h 152"/>
                <a:gd name="T68" fmla="*/ 415213643 w 152"/>
                <a:gd name="T69" fmla="*/ 852874306 h 152"/>
                <a:gd name="T70" fmla="*/ 852875979 w 152"/>
                <a:gd name="T71" fmla="*/ 415212829 h 152"/>
                <a:gd name="T72" fmla="*/ 1290534963 w 152"/>
                <a:gd name="T73" fmla="*/ 852874306 h 152"/>
                <a:gd name="T74" fmla="*/ 852875979 w 152"/>
                <a:gd name="T75" fmla="*/ 1290532430 h 15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52" h="152">
                  <a:moveTo>
                    <a:pt x="152" y="88"/>
                  </a:moveTo>
                  <a:cubicBezTo>
                    <a:pt x="152" y="64"/>
                    <a:pt x="152" y="64"/>
                    <a:pt x="152" y="64"/>
                  </a:cubicBezTo>
                  <a:cubicBezTo>
                    <a:pt x="138" y="64"/>
                    <a:pt x="138" y="64"/>
                    <a:pt x="138" y="64"/>
                  </a:cubicBezTo>
                  <a:cubicBezTo>
                    <a:pt x="136" y="55"/>
                    <a:pt x="133" y="47"/>
                    <a:pt x="128" y="40"/>
                  </a:cubicBezTo>
                  <a:cubicBezTo>
                    <a:pt x="138" y="31"/>
                    <a:pt x="138" y="31"/>
                    <a:pt x="138" y="31"/>
                  </a:cubicBezTo>
                  <a:cubicBezTo>
                    <a:pt x="121" y="14"/>
                    <a:pt x="121" y="14"/>
                    <a:pt x="121" y="1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4" y="19"/>
                    <a:pt x="96" y="16"/>
                    <a:pt x="88" y="14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56" y="16"/>
                    <a:pt x="48" y="19"/>
                    <a:pt x="41" y="2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19" y="47"/>
                    <a:pt x="16" y="55"/>
                    <a:pt x="14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6" y="96"/>
                    <a:pt x="19" y="104"/>
                    <a:pt x="24" y="111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8" y="133"/>
                    <a:pt x="56" y="136"/>
                    <a:pt x="64" y="138"/>
                  </a:cubicBezTo>
                  <a:cubicBezTo>
                    <a:pt x="64" y="152"/>
                    <a:pt x="64" y="152"/>
                    <a:pt x="64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96" y="136"/>
                    <a:pt x="104" y="133"/>
                    <a:pt x="111" y="128"/>
                  </a:cubicBezTo>
                  <a:cubicBezTo>
                    <a:pt x="121" y="138"/>
                    <a:pt x="121" y="138"/>
                    <a:pt x="121" y="138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28" y="111"/>
                    <a:pt x="128" y="111"/>
                    <a:pt x="128" y="111"/>
                  </a:cubicBezTo>
                  <a:cubicBezTo>
                    <a:pt x="133" y="104"/>
                    <a:pt x="136" y="96"/>
                    <a:pt x="138" y="88"/>
                  </a:cubicBezTo>
                  <a:lnTo>
                    <a:pt x="152" y="88"/>
                  </a:lnTo>
                  <a:close/>
                  <a:moveTo>
                    <a:pt x="76" y="115"/>
                  </a:moveTo>
                  <a:cubicBezTo>
                    <a:pt x="54" y="115"/>
                    <a:pt x="37" y="98"/>
                    <a:pt x="37" y="76"/>
                  </a:cubicBezTo>
                  <a:cubicBezTo>
                    <a:pt x="37" y="54"/>
                    <a:pt x="54" y="37"/>
                    <a:pt x="76" y="37"/>
                  </a:cubicBezTo>
                  <a:cubicBezTo>
                    <a:pt x="98" y="37"/>
                    <a:pt x="115" y="54"/>
                    <a:pt x="115" y="76"/>
                  </a:cubicBezTo>
                  <a:cubicBezTo>
                    <a:pt x="115" y="98"/>
                    <a:pt x="98" y="115"/>
                    <a:pt x="76" y="115"/>
                  </a:cubicBez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15"/>
            <p:cNvSpPr txBox="1">
              <a:spLocks noChangeArrowheads="1"/>
            </p:cNvSpPr>
            <p:nvPr/>
          </p:nvSpPr>
          <p:spPr bwMode="auto">
            <a:xfrm>
              <a:off x="3313351" y="2597695"/>
              <a:ext cx="1010212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rgbClr val="824F9C"/>
                  </a:solidFill>
                  <a:latin typeface="+mn-lt"/>
                  <a:ea typeface="+mn-ea"/>
                  <a:cs typeface="+mn-ea"/>
                  <a:sym typeface="+mn-lt"/>
                </a:rPr>
                <a:t>Step 2</a:t>
              </a:r>
              <a:endParaRPr lang="zh-CN" altLang="en-US" sz="3200" dirty="0">
                <a:solidFill>
                  <a:srgbClr val="824F9C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417225" y="2749668"/>
            <a:ext cx="2254058" cy="2027468"/>
            <a:chOff x="1100913" y="1611108"/>
            <a:chExt cx="2254058" cy="2027468"/>
          </a:xfrm>
        </p:grpSpPr>
        <p:sp>
          <p:nvSpPr>
            <p:cNvPr id="26" name="Freeform 47"/>
            <p:cNvSpPr>
              <a:spLocks noEditPoints="1"/>
            </p:cNvSpPr>
            <p:nvPr/>
          </p:nvSpPr>
          <p:spPr bwMode="auto">
            <a:xfrm>
              <a:off x="1100913" y="1611108"/>
              <a:ext cx="2254058" cy="2027468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solidFill>
              <a:srgbClr val="824F9C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8" name="Freeform 46"/>
            <p:cNvSpPr>
              <a:spLocks/>
            </p:cNvSpPr>
            <p:nvPr/>
          </p:nvSpPr>
          <p:spPr bwMode="auto">
            <a:xfrm>
              <a:off x="1192506" y="1666843"/>
              <a:ext cx="1990800" cy="1890000"/>
            </a:xfrm>
            <a:custGeom>
              <a:avLst/>
              <a:gdLst>
                <a:gd name="T0" fmla="*/ 1149 w 1149"/>
                <a:gd name="T1" fmla="*/ 515 h 1030"/>
                <a:gd name="T2" fmla="*/ 1020 w 1149"/>
                <a:gd name="T3" fmla="*/ 412 h 1030"/>
                <a:gd name="T4" fmla="*/ 515 w 1149"/>
                <a:gd name="T5" fmla="*/ 0 h 1030"/>
                <a:gd name="T6" fmla="*/ 0 w 1149"/>
                <a:gd name="T7" fmla="*/ 515 h 1030"/>
                <a:gd name="T8" fmla="*/ 515 w 1149"/>
                <a:gd name="T9" fmla="*/ 1030 h 1030"/>
                <a:gd name="T10" fmla="*/ 1020 w 1149"/>
                <a:gd name="T11" fmla="*/ 618 h 1030"/>
                <a:gd name="T12" fmla="*/ 1149 w 1149"/>
                <a:gd name="T13" fmla="*/ 515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9" h="1030">
                  <a:moveTo>
                    <a:pt x="1149" y="515"/>
                  </a:moveTo>
                  <a:cubicBezTo>
                    <a:pt x="1020" y="412"/>
                    <a:pt x="1020" y="412"/>
                    <a:pt x="1020" y="412"/>
                  </a:cubicBez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lnTo>
                    <a:pt x="1149" y="515"/>
                  </a:lnTo>
                  <a:close/>
                </a:path>
              </a:pathLst>
            </a:custGeom>
            <a:solidFill>
              <a:srgbClr val="F9F9F9">
                <a:alpha val="10000"/>
              </a:srgbClr>
            </a:solidFill>
            <a:ln w="12700">
              <a:solidFill>
                <a:srgbClr val="F9F9F9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srgbClr val="FF9100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47"/>
            <p:cNvSpPr>
              <a:spLocks noEditPoints="1"/>
            </p:cNvSpPr>
            <p:nvPr/>
          </p:nvSpPr>
          <p:spPr bwMode="auto">
            <a:xfrm>
              <a:off x="1154633" y="1657895"/>
              <a:ext cx="2116137" cy="1903413"/>
            </a:xfrm>
            <a:custGeom>
              <a:avLst/>
              <a:gdLst>
                <a:gd name="T0" fmla="*/ 1020 w 1149"/>
                <a:gd name="T1" fmla="*/ 412 h 1030"/>
                <a:gd name="T2" fmla="*/ 515 w 1149"/>
                <a:gd name="T3" fmla="*/ 0 h 1030"/>
                <a:gd name="T4" fmla="*/ 0 w 1149"/>
                <a:gd name="T5" fmla="*/ 515 h 1030"/>
                <a:gd name="T6" fmla="*/ 515 w 1149"/>
                <a:gd name="T7" fmla="*/ 1030 h 1030"/>
                <a:gd name="T8" fmla="*/ 1020 w 1149"/>
                <a:gd name="T9" fmla="*/ 618 h 1030"/>
                <a:gd name="T10" fmla="*/ 1149 w 1149"/>
                <a:gd name="T11" fmla="*/ 515 h 1030"/>
                <a:gd name="T12" fmla="*/ 1020 w 1149"/>
                <a:gd name="T13" fmla="*/ 412 h 1030"/>
                <a:gd name="T14" fmla="*/ 515 w 1149"/>
                <a:gd name="T15" fmla="*/ 979 h 1030"/>
                <a:gd name="T16" fmla="*/ 51 w 1149"/>
                <a:gd name="T17" fmla="*/ 515 h 1030"/>
                <a:gd name="T18" fmla="*/ 515 w 1149"/>
                <a:gd name="T19" fmla="*/ 51 h 1030"/>
                <a:gd name="T20" fmla="*/ 979 w 1149"/>
                <a:gd name="T21" fmla="*/ 515 h 1030"/>
                <a:gd name="T22" fmla="*/ 515 w 1149"/>
                <a:gd name="T23" fmla="*/ 979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49" h="1030">
                  <a:moveTo>
                    <a:pt x="1020" y="412"/>
                  </a:moveTo>
                  <a:cubicBezTo>
                    <a:pt x="972" y="177"/>
                    <a:pt x="764" y="0"/>
                    <a:pt x="515" y="0"/>
                  </a:cubicBez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cubicBezTo>
                    <a:pt x="764" y="1030"/>
                    <a:pt x="972" y="853"/>
                    <a:pt x="1020" y="618"/>
                  </a:cubicBezTo>
                  <a:cubicBezTo>
                    <a:pt x="1149" y="515"/>
                    <a:pt x="1149" y="515"/>
                    <a:pt x="1149" y="515"/>
                  </a:cubicBezTo>
                  <a:lnTo>
                    <a:pt x="1020" y="412"/>
                  </a:lnTo>
                  <a:close/>
                  <a:moveTo>
                    <a:pt x="515" y="979"/>
                  </a:moveTo>
                  <a:cubicBezTo>
                    <a:pt x="259" y="979"/>
                    <a:pt x="51" y="771"/>
                    <a:pt x="51" y="515"/>
                  </a:cubicBezTo>
                  <a:cubicBezTo>
                    <a:pt x="51" y="259"/>
                    <a:pt x="259" y="51"/>
                    <a:pt x="515" y="51"/>
                  </a:cubicBezTo>
                  <a:cubicBezTo>
                    <a:pt x="771" y="51"/>
                    <a:pt x="979" y="259"/>
                    <a:pt x="979" y="515"/>
                  </a:cubicBezTo>
                  <a:cubicBezTo>
                    <a:pt x="979" y="771"/>
                    <a:pt x="771" y="979"/>
                    <a:pt x="515" y="979"/>
                  </a:cubicBezTo>
                  <a:close/>
                </a:path>
              </a:pathLst>
            </a:cu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27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3" name="Freeform 51"/>
            <p:cNvSpPr>
              <a:spLocks/>
            </p:cNvSpPr>
            <p:nvPr/>
          </p:nvSpPr>
          <p:spPr bwMode="auto">
            <a:xfrm>
              <a:off x="1711845" y="2110333"/>
              <a:ext cx="949325" cy="450850"/>
            </a:xfrm>
            <a:custGeom>
              <a:avLst/>
              <a:gdLst>
                <a:gd name="T0" fmla="*/ 1543158673 w 584"/>
                <a:gd name="T1" fmla="*/ 0 h 278"/>
                <a:gd name="T2" fmla="*/ 1186435174 w 584"/>
                <a:gd name="T3" fmla="*/ 81722239 h 278"/>
                <a:gd name="T4" fmla="*/ 1239283642 w 584"/>
                <a:gd name="T5" fmla="*/ 163446099 h 278"/>
                <a:gd name="T6" fmla="*/ 734585734 w 584"/>
                <a:gd name="T7" fmla="*/ 527244749 h 278"/>
                <a:gd name="T8" fmla="*/ 565472589 w 584"/>
                <a:gd name="T9" fmla="*/ 305801176 h 278"/>
                <a:gd name="T10" fmla="*/ 539049168 w 584"/>
                <a:gd name="T11" fmla="*/ 266257738 h 278"/>
                <a:gd name="T12" fmla="*/ 502054753 w 584"/>
                <a:gd name="T13" fmla="*/ 295256475 h 278"/>
                <a:gd name="T14" fmla="*/ 0 w 584"/>
                <a:gd name="T15" fmla="*/ 659055125 h 278"/>
                <a:gd name="T16" fmla="*/ 55489997 w 584"/>
                <a:gd name="T17" fmla="*/ 732869649 h 278"/>
                <a:gd name="T18" fmla="*/ 517908805 w 584"/>
                <a:gd name="T19" fmla="*/ 398069737 h 278"/>
                <a:gd name="T20" fmla="*/ 687021951 w 584"/>
                <a:gd name="T21" fmla="*/ 624784038 h 278"/>
                <a:gd name="T22" fmla="*/ 713446998 w 584"/>
                <a:gd name="T23" fmla="*/ 664327475 h 278"/>
                <a:gd name="T24" fmla="*/ 750439787 w 584"/>
                <a:gd name="T25" fmla="*/ 635328738 h 278"/>
                <a:gd name="T26" fmla="*/ 1294773639 w 584"/>
                <a:gd name="T27" fmla="*/ 239895988 h 278"/>
                <a:gd name="T28" fmla="*/ 1294773639 w 584"/>
                <a:gd name="T29" fmla="*/ 239895988 h 278"/>
                <a:gd name="T30" fmla="*/ 1352906791 w 584"/>
                <a:gd name="T31" fmla="*/ 316345876 h 278"/>
                <a:gd name="T32" fmla="*/ 1543158673 w 584"/>
                <a:gd name="T33" fmla="*/ 0 h 27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84" h="278">
                  <a:moveTo>
                    <a:pt x="584" y="0"/>
                  </a:moveTo>
                  <a:lnTo>
                    <a:pt x="449" y="31"/>
                  </a:lnTo>
                  <a:lnTo>
                    <a:pt x="469" y="62"/>
                  </a:lnTo>
                  <a:lnTo>
                    <a:pt x="278" y="200"/>
                  </a:lnTo>
                  <a:lnTo>
                    <a:pt x="214" y="116"/>
                  </a:lnTo>
                  <a:lnTo>
                    <a:pt x="204" y="101"/>
                  </a:lnTo>
                  <a:lnTo>
                    <a:pt x="190" y="112"/>
                  </a:lnTo>
                  <a:lnTo>
                    <a:pt x="0" y="250"/>
                  </a:lnTo>
                  <a:lnTo>
                    <a:pt x="21" y="278"/>
                  </a:lnTo>
                  <a:lnTo>
                    <a:pt x="196" y="151"/>
                  </a:lnTo>
                  <a:lnTo>
                    <a:pt x="260" y="237"/>
                  </a:lnTo>
                  <a:lnTo>
                    <a:pt x="270" y="252"/>
                  </a:lnTo>
                  <a:lnTo>
                    <a:pt x="284" y="241"/>
                  </a:lnTo>
                  <a:lnTo>
                    <a:pt x="490" y="91"/>
                  </a:lnTo>
                  <a:lnTo>
                    <a:pt x="512" y="120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文本框 14"/>
            <p:cNvSpPr txBox="1">
              <a:spLocks noChangeArrowheads="1"/>
            </p:cNvSpPr>
            <p:nvPr/>
          </p:nvSpPr>
          <p:spPr bwMode="auto">
            <a:xfrm>
              <a:off x="1647642" y="2597695"/>
              <a:ext cx="933269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rgbClr val="824F9C"/>
                  </a:solidFill>
                  <a:latin typeface="+mn-lt"/>
                  <a:ea typeface="+mn-ea"/>
                  <a:cs typeface="+mn-ea"/>
                  <a:sym typeface="+mn-lt"/>
                </a:rPr>
                <a:t>Step 1</a:t>
              </a:r>
              <a:endParaRPr lang="zh-CN" altLang="en-US" sz="3200" dirty="0">
                <a:solidFill>
                  <a:srgbClr val="824F9C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3" name="标题 3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目标</a:t>
            </a:r>
            <a:r>
              <a:rPr lang="zh-CN" altLang="en-US" dirty="0" smtClean="0"/>
              <a:t>步骤</a:t>
            </a:r>
            <a:r>
              <a:rPr lang="en-US" altLang="zh-CN" dirty="0"/>
              <a:t>Target </a:t>
            </a:r>
            <a:r>
              <a:rPr lang="en-US" altLang="zh-CN" dirty="0" smtClean="0"/>
              <a:t>Step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821256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731817" y="2361068"/>
            <a:ext cx="2841260" cy="2842838"/>
            <a:chOff x="3478460" y="1651418"/>
            <a:chExt cx="2546221" cy="2547637"/>
          </a:xfrm>
        </p:grpSpPr>
        <p:sp>
          <p:nvSpPr>
            <p:cNvPr id="57" name="任意多边形 56"/>
            <p:cNvSpPr/>
            <p:nvPr/>
          </p:nvSpPr>
          <p:spPr>
            <a:xfrm>
              <a:off x="4750862" y="1651418"/>
              <a:ext cx="1273819" cy="1273819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1426918 w 1426918"/>
                <a:gd name="connsiteY1" fmla="*/ 713459 h 1426918"/>
                <a:gd name="connsiteX2" fmla="*/ 1426917 w 1426918"/>
                <a:gd name="connsiteY2" fmla="*/ 713459 h 1426918"/>
                <a:gd name="connsiteX3" fmla="*/ 713458 w 1426918"/>
                <a:gd name="connsiteY3" fmla="*/ 1426918 h 1426918"/>
                <a:gd name="connsiteX4" fmla="*/ 0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cubicBezTo>
                    <a:pt x="1107492" y="0"/>
                    <a:pt x="1426918" y="319426"/>
                    <a:pt x="1426918" y="713459"/>
                  </a:cubicBezTo>
                  <a:lnTo>
                    <a:pt x="1426917" y="713459"/>
                  </a:lnTo>
                  <a:cubicBezTo>
                    <a:pt x="1426917" y="1107492"/>
                    <a:pt x="1107491" y="1426918"/>
                    <a:pt x="713458" y="1426918"/>
                  </a:cubicBezTo>
                  <a:lnTo>
                    <a:pt x="0" y="1426918"/>
                  </a:lnTo>
                  <a:lnTo>
                    <a:pt x="0" y="713459"/>
                  </a:ln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rgbClr val="824F9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cs typeface="+mn-ea"/>
                <a:sym typeface="+mn-lt"/>
              </a:endParaRPr>
            </a:p>
          </p:txBody>
        </p:sp>
        <p:sp>
          <p:nvSpPr>
            <p:cNvPr id="59" name="任意多边形 58"/>
            <p:cNvSpPr/>
            <p:nvPr/>
          </p:nvSpPr>
          <p:spPr>
            <a:xfrm>
              <a:off x="4750862" y="2925237"/>
              <a:ext cx="1273819" cy="1273818"/>
            </a:xfrm>
            <a:custGeom>
              <a:avLst/>
              <a:gdLst>
                <a:gd name="connsiteX0" fmla="*/ 0 w 1426918"/>
                <a:gd name="connsiteY0" fmla="*/ 0 h 1426918"/>
                <a:gd name="connsiteX1" fmla="*/ 713459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713459 w 1426918"/>
                <a:gd name="connsiteY4" fmla="*/ 1426917 h 1426918"/>
                <a:gd name="connsiteX5" fmla="*/ 0 w 1426918"/>
                <a:gd name="connsiteY5" fmla="*/ 713458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6918" h="1426918">
                  <a:moveTo>
                    <a:pt x="0" y="0"/>
                  </a:moveTo>
                  <a:lnTo>
                    <a:pt x="713459" y="0"/>
                  </a:lnTo>
                  <a:cubicBezTo>
                    <a:pt x="1107492" y="0"/>
                    <a:pt x="1426918" y="319426"/>
                    <a:pt x="1426918" y="713459"/>
                  </a:cubicBezTo>
                  <a:cubicBezTo>
                    <a:pt x="1426918" y="1107492"/>
                    <a:pt x="1107492" y="1426918"/>
                    <a:pt x="713459" y="1426918"/>
                  </a:cubicBezTo>
                  <a:lnTo>
                    <a:pt x="713459" y="1426917"/>
                  </a:lnTo>
                  <a:cubicBezTo>
                    <a:pt x="319426" y="1426917"/>
                    <a:pt x="0" y="1107491"/>
                    <a:pt x="0" y="713458"/>
                  </a:cubicBezTo>
                  <a:close/>
                </a:path>
              </a:pathLst>
            </a:custGeom>
            <a:solidFill>
              <a:srgbClr val="824F9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cs typeface="+mn-ea"/>
                <a:sym typeface="+mn-lt"/>
              </a:endParaRPr>
            </a:p>
          </p:txBody>
        </p:sp>
        <p:sp>
          <p:nvSpPr>
            <p:cNvPr id="60" name="任意多边形 59"/>
            <p:cNvSpPr/>
            <p:nvPr/>
          </p:nvSpPr>
          <p:spPr>
            <a:xfrm>
              <a:off x="3478460" y="1658281"/>
              <a:ext cx="1272402" cy="1273819"/>
            </a:xfrm>
            <a:custGeom>
              <a:avLst/>
              <a:gdLst>
                <a:gd name="connsiteX0" fmla="*/ 713459 w 1426918"/>
                <a:gd name="connsiteY0" fmla="*/ 0 h 1426918"/>
                <a:gd name="connsiteX1" fmla="*/ 713459 w 1426918"/>
                <a:gd name="connsiteY1" fmla="*/ 1 h 1426918"/>
                <a:gd name="connsiteX2" fmla="*/ 1426918 w 1426918"/>
                <a:gd name="connsiteY2" fmla="*/ 713460 h 1426918"/>
                <a:gd name="connsiteX3" fmla="*/ 1426918 w 1426918"/>
                <a:gd name="connsiteY3" fmla="*/ 1426918 h 1426918"/>
                <a:gd name="connsiteX4" fmla="*/ 713459 w 1426918"/>
                <a:gd name="connsiteY4" fmla="*/ 1426918 h 1426918"/>
                <a:gd name="connsiteX5" fmla="*/ 0 w 1426918"/>
                <a:gd name="connsiteY5" fmla="*/ 713459 h 1426918"/>
                <a:gd name="connsiteX6" fmla="*/ 713459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59" y="0"/>
                  </a:moveTo>
                  <a:lnTo>
                    <a:pt x="713459" y="1"/>
                  </a:lnTo>
                  <a:cubicBezTo>
                    <a:pt x="1107492" y="1"/>
                    <a:pt x="1426918" y="319427"/>
                    <a:pt x="1426918" y="713460"/>
                  </a:cubicBezTo>
                  <a:lnTo>
                    <a:pt x="1426918" y="1426918"/>
                  </a:lnTo>
                  <a:lnTo>
                    <a:pt x="713459" y="1426918"/>
                  </a:lnTo>
                  <a:cubicBezTo>
                    <a:pt x="319426" y="1426918"/>
                    <a:pt x="0" y="1107492"/>
                    <a:pt x="0" y="713459"/>
                  </a:cubicBezTo>
                  <a:cubicBezTo>
                    <a:pt x="0" y="319426"/>
                    <a:pt x="319426" y="0"/>
                    <a:pt x="713459" y="0"/>
                  </a:cubicBezTo>
                  <a:close/>
                </a:path>
              </a:pathLst>
            </a:custGeom>
            <a:solidFill>
              <a:srgbClr val="824F9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cs typeface="+mn-ea"/>
                <a:sym typeface="+mn-lt"/>
              </a:endParaRPr>
            </a:p>
          </p:txBody>
        </p:sp>
        <p:sp>
          <p:nvSpPr>
            <p:cNvPr id="61" name="任意多边形 60"/>
            <p:cNvSpPr/>
            <p:nvPr/>
          </p:nvSpPr>
          <p:spPr>
            <a:xfrm>
              <a:off x="3478460" y="2925237"/>
              <a:ext cx="1272402" cy="1273818"/>
            </a:xfrm>
            <a:custGeom>
              <a:avLst/>
              <a:gdLst>
                <a:gd name="connsiteX0" fmla="*/ 713460 w 1426918"/>
                <a:gd name="connsiteY0" fmla="*/ 0 h 1426918"/>
                <a:gd name="connsiteX1" fmla="*/ 1426918 w 1426918"/>
                <a:gd name="connsiteY1" fmla="*/ 0 h 1426918"/>
                <a:gd name="connsiteX2" fmla="*/ 1426918 w 1426918"/>
                <a:gd name="connsiteY2" fmla="*/ 713459 h 1426918"/>
                <a:gd name="connsiteX3" fmla="*/ 713459 w 1426918"/>
                <a:gd name="connsiteY3" fmla="*/ 1426918 h 1426918"/>
                <a:gd name="connsiteX4" fmla="*/ 0 w 1426918"/>
                <a:gd name="connsiteY4" fmla="*/ 713459 h 1426918"/>
                <a:gd name="connsiteX5" fmla="*/ 1 w 1426918"/>
                <a:gd name="connsiteY5" fmla="*/ 713459 h 1426918"/>
                <a:gd name="connsiteX6" fmla="*/ 713460 w 1426918"/>
                <a:gd name="connsiteY6" fmla="*/ 0 h 142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918" h="1426918">
                  <a:moveTo>
                    <a:pt x="713460" y="0"/>
                  </a:moveTo>
                  <a:lnTo>
                    <a:pt x="1426918" y="0"/>
                  </a:lnTo>
                  <a:lnTo>
                    <a:pt x="1426918" y="713459"/>
                  </a:lnTo>
                  <a:cubicBezTo>
                    <a:pt x="1426918" y="1107492"/>
                    <a:pt x="1107492" y="1426918"/>
                    <a:pt x="713459" y="1426918"/>
                  </a:cubicBezTo>
                  <a:cubicBezTo>
                    <a:pt x="319426" y="1426918"/>
                    <a:pt x="0" y="1107492"/>
                    <a:pt x="0" y="713459"/>
                  </a:cubicBezTo>
                  <a:lnTo>
                    <a:pt x="1" y="713459"/>
                  </a:lnTo>
                  <a:cubicBezTo>
                    <a:pt x="1" y="319426"/>
                    <a:pt x="319427" y="0"/>
                    <a:pt x="713460" y="0"/>
                  </a:cubicBezTo>
                  <a:close/>
                </a:path>
              </a:pathLst>
            </a:custGeom>
            <a:solidFill>
              <a:srgbClr val="824F9C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cs typeface="+mn-ea"/>
                <a:sym typeface="+mn-lt"/>
              </a:endParaRPr>
            </a:p>
          </p:txBody>
        </p:sp>
      </p:grpSp>
      <p:sp>
        <p:nvSpPr>
          <p:cNvPr id="53" name="文本框 41"/>
          <p:cNvSpPr txBox="1"/>
          <p:nvPr/>
        </p:nvSpPr>
        <p:spPr>
          <a:xfrm>
            <a:off x="1328484" y="2208759"/>
            <a:ext cx="2411412" cy="10414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优势包括有利的竞争态势；充足的财政来源；良好的企业形象；产品质量；成本优势等。</a:t>
            </a:r>
          </a:p>
        </p:txBody>
      </p:sp>
      <p:sp>
        <p:nvSpPr>
          <p:cNvPr id="54" name="文本框 42"/>
          <p:cNvSpPr txBox="1"/>
          <p:nvPr/>
        </p:nvSpPr>
        <p:spPr>
          <a:xfrm>
            <a:off x="1031876" y="4379664"/>
            <a:ext cx="2411412" cy="803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机会包括新产品；新市场；新需求；外国市场壁垒解除；竞争对手失误等。</a:t>
            </a:r>
          </a:p>
        </p:txBody>
      </p:sp>
      <p:sp>
        <p:nvSpPr>
          <p:cNvPr id="55" name="文本框 43"/>
          <p:cNvSpPr txBox="1"/>
          <p:nvPr/>
        </p:nvSpPr>
        <p:spPr>
          <a:xfrm>
            <a:off x="8632393" y="2468923"/>
            <a:ext cx="2411413" cy="803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劣势包括设备老化；管理混乱；资金短缺；经营不善；产品积压；竞争力差等。</a:t>
            </a:r>
          </a:p>
        </p:txBody>
      </p:sp>
      <p:sp>
        <p:nvSpPr>
          <p:cNvPr id="56" name="文本框 44"/>
          <p:cNvSpPr txBox="1"/>
          <p:nvPr/>
        </p:nvSpPr>
        <p:spPr>
          <a:xfrm>
            <a:off x="8539998" y="4302515"/>
            <a:ext cx="2411413" cy="10398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威胁包括新的竞争对手；替代产品增多；市场紧缩；行业政策变化；经济衰退；客户偏好改变；突发事件等。</a:t>
            </a:r>
          </a:p>
        </p:txBody>
      </p:sp>
      <p:sp>
        <p:nvSpPr>
          <p:cNvPr id="50" name="任意多边形 49"/>
          <p:cNvSpPr/>
          <p:nvPr/>
        </p:nvSpPr>
        <p:spPr>
          <a:xfrm>
            <a:off x="6165159" y="2502831"/>
            <a:ext cx="1273819" cy="1273819"/>
          </a:xfrm>
          <a:custGeom>
            <a:avLst/>
            <a:gdLst>
              <a:gd name="connsiteX0" fmla="*/ 713459 w 1426918"/>
              <a:gd name="connsiteY0" fmla="*/ 0 h 1426918"/>
              <a:gd name="connsiteX1" fmla="*/ 1426918 w 1426918"/>
              <a:gd name="connsiteY1" fmla="*/ 713459 h 1426918"/>
              <a:gd name="connsiteX2" fmla="*/ 1426917 w 1426918"/>
              <a:gd name="connsiteY2" fmla="*/ 713459 h 1426918"/>
              <a:gd name="connsiteX3" fmla="*/ 713458 w 1426918"/>
              <a:gd name="connsiteY3" fmla="*/ 1426918 h 1426918"/>
              <a:gd name="connsiteX4" fmla="*/ 0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cubicBezTo>
                  <a:pt x="1107492" y="0"/>
                  <a:pt x="1426918" y="319426"/>
                  <a:pt x="1426918" y="713459"/>
                </a:cubicBezTo>
                <a:lnTo>
                  <a:pt x="1426917" y="713459"/>
                </a:lnTo>
                <a:cubicBezTo>
                  <a:pt x="1426917" y="1107492"/>
                  <a:pt x="1107491" y="1426918"/>
                  <a:pt x="713458" y="1426918"/>
                </a:cubicBezTo>
                <a:lnTo>
                  <a:pt x="0" y="1426918"/>
                </a:lnTo>
                <a:lnTo>
                  <a:pt x="0" y="713459"/>
                </a:ln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824F9C"/>
                </a:solidFill>
                <a:cs typeface="+mn-ea"/>
                <a:sym typeface="+mn-lt"/>
              </a:rPr>
              <a:t>W</a:t>
            </a:r>
            <a:endParaRPr lang="zh-CN" altLang="en-US" sz="4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6165159" y="3776650"/>
            <a:ext cx="1273819" cy="1273818"/>
          </a:xfrm>
          <a:custGeom>
            <a:avLst/>
            <a:gdLst>
              <a:gd name="connsiteX0" fmla="*/ 0 w 1426918"/>
              <a:gd name="connsiteY0" fmla="*/ 0 h 1426918"/>
              <a:gd name="connsiteX1" fmla="*/ 713459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713459 w 1426918"/>
              <a:gd name="connsiteY4" fmla="*/ 1426917 h 1426918"/>
              <a:gd name="connsiteX5" fmla="*/ 0 w 1426918"/>
              <a:gd name="connsiteY5" fmla="*/ 713458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6918" h="1426918">
                <a:moveTo>
                  <a:pt x="0" y="0"/>
                </a:moveTo>
                <a:lnTo>
                  <a:pt x="713459" y="0"/>
                </a:lnTo>
                <a:cubicBezTo>
                  <a:pt x="1107492" y="0"/>
                  <a:pt x="1426918" y="319426"/>
                  <a:pt x="1426918" y="713459"/>
                </a:cubicBezTo>
                <a:cubicBezTo>
                  <a:pt x="1426918" y="1107492"/>
                  <a:pt x="1107492" y="1426918"/>
                  <a:pt x="713459" y="1426918"/>
                </a:cubicBezTo>
                <a:lnTo>
                  <a:pt x="713459" y="1426917"/>
                </a:lnTo>
                <a:cubicBezTo>
                  <a:pt x="319426" y="1426917"/>
                  <a:pt x="0" y="1107491"/>
                  <a:pt x="0" y="713458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824F9C"/>
                </a:solidFill>
                <a:cs typeface="+mn-ea"/>
                <a:sym typeface="+mn-lt"/>
              </a:rPr>
              <a:t>T</a:t>
            </a:r>
            <a:endParaRPr lang="zh-CN" altLang="en-US" sz="4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4892756" y="2502831"/>
            <a:ext cx="1272402" cy="1273819"/>
          </a:xfrm>
          <a:custGeom>
            <a:avLst/>
            <a:gdLst>
              <a:gd name="connsiteX0" fmla="*/ 713459 w 1426918"/>
              <a:gd name="connsiteY0" fmla="*/ 0 h 1426918"/>
              <a:gd name="connsiteX1" fmla="*/ 713459 w 1426918"/>
              <a:gd name="connsiteY1" fmla="*/ 1 h 1426918"/>
              <a:gd name="connsiteX2" fmla="*/ 1426918 w 1426918"/>
              <a:gd name="connsiteY2" fmla="*/ 713460 h 1426918"/>
              <a:gd name="connsiteX3" fmla="*/ 1426918 w 1426918"/>
              <a:gd name="connsiteY3" fmla="*/ 1426918 h 1426918"/>
              <a:gd name="connsiteX4" fmla="*/ 713459 w 1426918"/>
              <a:gd name="connsiteY4" fmla="*/ 1426918 h 1426918"/>
              <a:gd name="connsiteX5" fmla="*/ 0 w 1426918"/>
              <a:gd name="connsiteY5" fmla="*/ 713459 h 1426918"/>
              <a:gd name="connsiteX6" fmla="*/ 713459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59" y="0"/>
                </a:moveTo>
                <a:lnTo>
                  <a:pt x="713459" y="1"/>
                </a:lnTo>
                <a:cubicBezTo>
                  <a:pt x="1107492" y="1"/>
                  <a:pt x="1426918" y="319427"/>
                  <a:pt x="1426918" y="713460"/>
                </a:cubicBezTo>
                <a:lnTo>
                  <a:pt x="1426918" y="1426918"/>
                </a:lnTo>
                <a:lnTo>
                  <a:pt x="713459" y="1426918"/>
                </a:lnTo>
                <a:cubicBezTo>
                  <a:pt x="319426" y="1426918"/>
                  <a:pt x="0" y="1107492"/>
                  <a:pt x="0" y="713459"/>
                </a:cubicBezTo>
                <a:cubicBezTo>
                  <a:pt x="0" y="319426"/>
                  <a:pt x="319426" y="0"/>
                  <a:pt x="713459" y="0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824F9C"/>
                </a:solidFill>
                <a:cs typeface="+mn-ea"/>
                <a:sym typeface="+mn-lt"/>
              </a:rPr>
              <a:t>S</a:t>
            </a:r>
            <a:endParaRPr lang="zh-CN" altLang="en-US" sz="4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4892756" y="3776650"/>
            <a:ext cx="1272402" cy="1273818"/>
          </a:xfrm>
          <a:custGeom>
            <a:avLst/>
            <a:gdLst>
              <a:gd name="connsiteX0" fmla="*/ 713460 w 1426918"/>
              <a:gd name="connsiteY0" fmla="*/ 0 h 1426918"/>
              <a:gd name="connsiteX1" fmla="*/ 1426918 w 1426918"/>
              <a:gd name="connsiteY1" fmla="*/ 0 h 1426918"/>
              <a:gd name="connsiteX2" fmla="*/ 1426918 w 1426918"/>
              <a:gd name="connsiteY2" fmla="*/ 713459 h 1426918"/>
              <a:gd name="connsiteX3" fmla="*/ 713459 w 1426918"/>
              <a:gd name="connsiteY3" fmla="*/ 1426918 h 1426918"/>
              <a:gd name="connsiteX4" fmla="*/ 0 w 1426918"/>
              <a:gd name="connsiteY4" fmla="*/ 713459 h 1426918"/>
              <a:gd name="connsiteX5" fmla="*/ 1 w 1426918"/>
              <a:gd name="connsiteY5" fmla="*/ 713459 h 1426918"/>
              <a:gd name="connsiteX6" fmla="*/ 713460 w 1426918"/>
              <a:gd name="connsiteY6" fmla="*/ 0 h 1426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6918" h="1426918">
                <a:moveTo>
                  <a:pt x="713460" y="0"/>
                </a:moveTo>
                <a:lnTo>
                  <a:pt x="1426918" y="0"/>
                </a:lnTo>
                <a:lnTo>
                  <a:pt x="1426918" y="713459"/>
                </a:lnTo>
                <a:cubicBezTo>
                  <a:pt x="1426918" y="1107492"/>
                  <a:pt x="1107492" y="1426918"/>
                  <a:pt x="713459" y="1426918"/>
                </a:cubicBezTo>
                <a:cubicBezTo>
                  <a:pt x="319426" y="1426918"/>
                  <a:pt x="0" y="1107492"/>
                  <a:pt x="0" y="713459"/>
                </a:cubicBezTo>
                <a:lnTo>
                  <a:pt x="1" y="713459"/>
                </a:lnTo>
                <a:cubicBezTo>
                  <a:pt x="1" y="319426"/>
                  <a:pt x="319427" y="0"/>
                  <a:pt x="713460" y="0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1905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3000000" scaled="0"/>
            </a:gradFill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>
                <a:solidFill>
                  <a:srgbClr val="824F9C"/>
                </a:solidFill>
                <a:cs typeface="+mn-ea"/>
                <a:sym typeface="+mn-lt"/>
              </a:rPr>
              <a:t>O</a:t>
            </a:r>
            <a:endParaRPr lang="zh-CN" altLang="en-US" sz="4400" dirty="0">
              <a:solidFill>
                <a:srgbClr val="824F9C"/>
              </a:solidFill>
              <a:cs typeface="+mn-ea"/>
              <a:sym typeface="+mn-lt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添加</a:t>
            </a:r>
            <a:r>
              <a:rPr lang="zh-CN" altLang="en-US" dirty="0" smtClean="0"/>
              <a:t>标题 </a:t>
            </a:r>
            <a:r>
              <a:rPr lang="en-US" altLang="zh-CN" dirty="0"/>
              <a:t>|</a:t>
            </a:r>
            <a:r>
              <a:rPr lang="zh-CN" altLang="en-US" dirty="0"/>
              <a:t> </a:t>
            </a:r>
            <a:r>
              <a:rPr lang="en-US" altLang="zh-CN" dirty="0" smtClean="0"/>
              <a:t>Adding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77710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/>
      <p:bldP spid="56" grpId="0"/>
      <p:bldP spid="50" grpId="0" animBg="1"/>
      <p:bldP spid="52" grpId="0" animBg="1"/>
      <p:bldP spid="49" grpId="0" animBg="1"/>
      <p:bldP spid="5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添加标题 </a:t>
            </a:r>
            <a:r>
              <a:rPr lang="en-US" altLang="zh-CN" dirty="0"/>
              <a:t>| Adding title</a:t>
            </a:r>
            <a:endParaRPr lang="zh-CN" altLang="en-US" dirty="0"/>
          </a:p>
        </p:txBody>
      </p:sp>
      <p:sp>
        <p:nvSpPr>
          <p:cNvPr id="62" name="圆角矩形 61"/>
          <p:cNvSpPr/>
          <p:nvPr/>
        </p:nvSpPr>
        <p:spPr>
          <a:xfrm>
            <a:off x="1393431" y="5077574"/>
            <a:ext cx="1680786" cy="456019"/>
          </a:xfrm>
          <a:prstGeom prst="roundRect">
            <a:avLst>
              <a:gd name="adj" fmla="val 50000"/>
            </a:avLst>
          </a:prstGeom>
          <a:solidFill>
            <a:srgbClr val="824F9C"/>
          </a:solidFill>
          <a:ln w="31750">
            <a:noFill/>
          </a:ln>
          <a:effectLst>
            <a:outerShdw blurRad="355600" dist="127000" dir="2700000" algn="tl" rotWithShape="0">
              <a:schemeClr val="accent1">
                <a:lumMod val="50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/>
          <p:cNvSpPr txBox="1"/>
          <p:nvPr/>
        </p:nvSpPr>
        <p:spPr bwMode="auto">
          <a:xfrm>
            <a:off x="1843865" y="5140838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标题</a:t>
            </a:r>
          </a:p>
        </p:txBody>
      </p:sp>
      <p:sp>
        <p:nvSpPr>
          <p:cNvPr id="64" name="文本框 63"/>
          <p:cNvSpPr txBox="1"/>
          <p:nvPr/>
        </p:nvSpPr>
        <p:spPr>
          <a:xfrm flipH="1">
            <a:off x="1531178" y="5119536"/>
            <a:ext cx="467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5" name="圆角矩形 64"/>
          <p:cNvSpPr/>
          <p:nvPr/>
        </p:nvSpPr>
        <p:spPr>
          <a:xfrm>
            <a:off x="3611253" y="4602564"/>
            <a:ext cx="1680786" cy="456019"/>
          </a:xfrm>
          <a:prstGeom prst="roundRect">
            <a:avLst>
              <a:gd name="adj" fmla="val 50000"/>
            </a:avLst>
          </a:prstGeom>
          <a:solidFill>
            <a:srgbClr val="824F9C"/>
          </a:solidFill>
          <a:ln w="31750">
            <a:noFill/>
          </a:ln>
          <a:effectLst>
            <a:outerShdw blurRad="355600" dist="127000" dir="2700000" algn="tl" rotWithShape="0">
              <a:schemeClr val="accent1">
                <a:lumMod val="50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 bwMode="auto">
          <a:xfrm>
            <a:off x="4061687" y="4665828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标题</a:t>
            </a:r>
          </a:p>
        </p:txBody>
      </p:sp>
      <p:sp>
        <p:nvSpPr>
          <p:cNvPr id="67" name="文本框 66"/>
          <p:cNvSpPr txBox="1"/>
          <p:nvPr/>
        </p:nvSpPr>
        <p:spPr>
          <a:xfrm flipH="1">
            <a:off x="3749000" y="4644526"/>
            <a:ext cx="467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68" name="圆角矩形 67"/>
          <p:cNvSpPr/>
          <p:nvPr/>
        </p:nvSpPr>
        <p:spPr>
          <a:xfrm>
            <a:off x="5825304" y="4101160"/>
            <a:ext cx="1680786" cy="456019"/>
          </a:xfrm>
          <a:prstGeom prst="roundRect">
            <a:avLst>
              <a:gd name="adj" fmla="val 50000"/>
            </a:avLst>
          </a:prstGeom>
          <a:solidFill>
            <a:srgbClr val="824F9C"/>
          </a:solidFill>
          <a:ln w="31750">
            <a:noFill/>
          </a:ln>
          <a:effectLst>
            <a:outerShdw blurRad="355600" dist="127000" dir="2700000" algn="tl" rotWithShape="0">
              <a:schemeClr val="accent1">
                <a:lumMod val="50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/>
        </p:nvSpPr>
        <p:spPr bwMode="auto">
          <a:xfrm>
            <a:off x="6275739" y="4164423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标题</a:t>
            </a:r>
          </a:p>
        </p:txBody>
      </p:sp>
      <p:sp>
        <p:nvSpPr>
          <p:cNvPr id="70" name="文本框 69"/>
          <p:cNvSpPr txBox="1"/>
          <p:nvPr/>
        </p:nvSpPr>
        <p:spPr>
          <a:xfrm flipH="1">
            <a:off x="5963052" y="4143121"/>
            <a:ext cx="467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8046895" y="3573368"/>
            <a:ext cx="1680786" cy="456019"/>
          </a:xfrm>
          <a:prstGeom prst="roundRect">
            <a:avLst>
              <a:gd name="adj" fmla="val 50000"/>
            </a:avLst>
          </a:prstGeom>
          <a:solidFill>
            <a:srgbClr val="824F9C"/>
          </a:solidFill>
          <a:ln w="31750">
            <a:noFill/>
          </a:ln>
          <a:effectLst>
            <a:outerShdw blurRad="355600" dist="127000" dir="2700000" algn="tl" rotWithShape="0">
              <a:schemeClr val="accent1">
                <a:lumMod val="50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 bwMode="auto">
          <a:xfrm>
            <a:off x="8497330" y="3627107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标题</a:t>
            </a:r>
          </a:p>
        </p:txBody>
      </p:sp>
      <p:sp>
        <p:nvSpPr>
          <p:cNvPr id="73" name="文本框 72"/>
          <p:cNvSpPr txBox="1"/>
          <p:nvPr/>
        </p:nvSpPr>
        <p:spPr>
          <a:xfrm flipH="1">
            <a:off x="8184642" y="3605804"/>
            <a:ext cx="467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4" name="圆角矩形 73"/>
          <p:cNvSpPr/>
          <p:nvPr/>
        </p:nvSpPr>
        <p:spPr>
          <a:xfrm>
            <a:off x="10264717" y="3155256"/>
            <a:ext cx="1680786" cy="456019"/>
          </a:xfrm>
          <a:prstGeom prst="roundRect">
            <a:avLst>
              <a:gd name="adj" fmla="val 50000"/>
            </a:avLst>
          </a:prstGeom>
          <a:solidFill>
            <a:srgbClr val="824F9C"/>
          </a:solidFill>
          <a:ln w="31750">
            <a:noFill/>
          </a:ln>
          <a:effectLst>
            <a:outerShdw blurRad="355600" dist="127000" dir="2700000" algn="tl" rotWithShape="0">
              <a:schemeClr val="accent1">
                <a:lumMod val="50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文本框 74"/>
          <p:cNvSpPr txBox="1"/>
          <p:nvPr/>
        </p:nvSpPr>
        <p:spPr bwMode="auto">
          <a:xfrm>
            <a:off x="10715151" y="3208995"/>
            <a:ext cx="11115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1600" spc="100" dirty="0" smtClean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添加</a:t>
            </a:r>
            <a:r>
              <a:rPr lang="zh-CN" altLang="en-US" sz="1600" spc="1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rPr>
              <a:t>标题</a:t>
            </a:r>
          </a:p>
        </p:txBody>
      </p:sp>
      <p:sp>
        <p:nvSpPr>
          <p:cNvPr id="76" name="文本框 75"/>
          <p:cNvSpPr txBox="1"/>
          <p:nvPr/>
        </p:nvSpPr>
        <p:spPr>
          <a:xfrm flipH="1">
            <a:off x="10402464" y="3187693"/>
            <a:ext cx="467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77" name="Group 9"/>
          <p:cNvGrpSpPr>
            <a:grpSpLocks noChangeAspect="1"/>
          </p:cNvGrpSpPr>
          <p:nvPr/>
        </p:nvGrpSpPr>
        <p:grpSpPr bwMode="auto">
          <a:xfrm>
            <a:off x="2027741" y="1894139"/>
            <a:ext cx="1794329" cy="3091263"/>
            <a:chOff x="1432" y="1047"/>
            <a:chExt cx="772" cy="1330"/>
          </a:xfrm>
          <a:solidFill>
            <a:srgbClr val="824F9C"/>
          </a:solidFill>
        </p:grpSpPr>
        <p:sp>
          <p:nvSpPr>
            <p:cNvPr id="78" name="Freeform 10"/>
            <p:cNvSpPr>
              <a:spLocks/>
            </p:cNvSpPr>
            <p:nvPr/>
          </p:nvSpPr>
          <p:spPr bwMode="auto">
            <a:xfrm>
              <a:off x="1647" y="1047"/>
              <a:ext cx="226" cy="227"/>
            </a:xfrm>
            <a:custGeom>
              <a:avLst/>
              <a:gdLst>
                <a:gd name="T0" fmla="*/ 193 w 219"/>
                <a:gd name="T1" fmla="*/ 62 h 220"/>
                <a:gd name="T2" fmla="*/ 157 w 219"/>
                <a:gd name="T3" fmla="*/ 193 h 220"/>
                <a:gd name="T4" fmla="*/ 26 w 219"/>
                <a:gd name="T5" fmla="*/ 158 h 220"/>
                <a:gd name="T6" fmla="*/ 62 w 219"/>
                <a:gd name="T7" fmla="*/ 27 h 220"/>
                <a:gd name="T8" fmla="*/ 193 w 219"/>
                <a:gd name="T9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0">
                  <a:moveTo>
                    <a:pt x="193" y="62"/>
                  </a:moveTo>
                  <a:cubicBezTo>
                    <a:pt x="219" y="108"/>
                    <a:pt x="203" y="167"/>
                    <a:pt x="157" y="193"/>
                  </a:cubicBezTo>
                  <a:cubicBezTo>
                    <a:pt x="111" y="220"/>
                    <a:pt x="53" y="204"/>
                    <a:pt x="26" y="158"/>
                  </a:cubicBezTo>
                  <a:cubicBezTo>
                    <a:pt x="0" y="112"/>
                    <a:pt x="16" y="53"/>
                    <a:pt x="62" y="27"/>
                  </a:cubicBezTo>
                  <a:cubicBezTo>
                    <a:pt x="108" y="0"/>
                    <a:pt x="167" y="16"/>
                    <a:pt x="193" y="62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79" name="Freeform 11"/>
            <p:cNvSpPr>
              <a:spLocks/>
            </p:cNvSpPr>
            <p:nvPr/>
          </p:nvSpPr>
          <p:spPr bwMode="auto">
            <a:xfrm>
              <a:off x="1432" y="1288"/>
              <a:ext cx="772" cy="1089"/>
            </a:xfrm>
            <a:custGeom>
              <a:avLst/>
              <a:gdLst>
                <a:gd name="T0" fmla="*/ 317 w 745"/>
                <a:gd name="T1" fmla="*/ 977 h 1053"/>
                <a:gd name="T2" fmla="*/ 331 w 745"/>
                <a:gd name="T3" fmla="*/ 465 h 1053"/>
                <a:gd name="T4" fmla="*/ 558 w 745"/>
                <a:gd name="T5" fmla="*/ 512 h 1053"/>
                <a:gd name="T6" fmla="*/ 612 w 745"/>
                <a:gd name="T7" fmla="*/ 708 h 1053"/>
                <a:gd name="T8" fmla="*/ 724 w 745"/>
                <a:gd name="T9" fmla="*/ 669 h 1053"/>
                <a:gd name="T10" fmla="*/ 667 w 745"/>
                <a:gd name="T11" fmla="*/ 463 h 1053"/>
                <a:gd name="T12" fmla="*/ 660 w 745"/>
                <a:gd name="T13" fmla="*/ 447 h 1053"/>
                <a:gd name="T14" fmla="*/ 627 w 745"/>
                <a:gd name="T15" fmla="*/ 412 h 1053"/>
                <a:gd name="T16" fmla="*/ 418 w 745"/>
                <a:gd name="T17" fmla="*/ 362 h 1053"/>
                <a:gd name="T18" fmla="*/ 414 w 745"/>
                <a:gd name="T19" fmla="*/ 185 h 1053"/>
                <a:gd name="T20" fmla="*/ 656 w 745"/>
                <a:gd name="T21" fmla="*/ 210 h 1053"/>
                <a:gd name="T22" fmla="*/ 628 w 745"/>
                <a:gd name="T23" fmla="*/ 101 h 1053"/>
                <a:gd name="T24" fmla="*/ 390 w 745"/>
                <a:gd name="T25" fmla="*/ 44 h 1053"/>
                <a:gd name="T26" fmla="*/ 239 w 745"/>
                <a:gd name="T27" fmla="*/ 40 h 1053"/>
                <a:gd name="T28" fmla="*/ 234 w 745"/>
                <a:gd name="T29" fmla="*/ 42 h 1053"/>
                <a:gd name="T30" fmla="*/ 56 w 745"/>
                <a:gd name="T31" fmla="*/ 163 h 1053"/>
                <a:gd name="T32" fmla="*/ 34 w 745"/>
                <a:gd name="T33" fmla="*/ 376 h 1053"/>
                <a:gd name="T34" fmla="*/ 146 w 745"/>
                <a:gd name="T35" fmla="*/ 377 h 1053"/>
                <a:gd name="T36" fmla="*/ 139 w 745"/>
                <a:gd name="T37" fmla="*/ 242 h 1053"/>
                <a:gd name="T38" fmla="*/ 212 w 745"/>
                <a:gd name="T39" fmla="*/ 192 h 1053"/>
                <a:gd name="T40" fmla="*/ 220 w 745"/>
                <a:gd name="T41" fmla="*/ 386 h 1053"/>
                <a:gd name="T42" fmla="*/ 201 w 745"/>
                <a:gd name="T43" fmla="*/ 972 h 1053"/>
                <a:gd name="T44" fmla="*/ 317 w 745"/>
                <a:gd name="T45" fmla="*/ 977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5" h="1053">
                  <a:moveTo>
                    <a:pt x="317" y="977"/>
                  </a:moveTo>
                  <a:cubicBezTo>
                    <a:pt x="335" y="853"/>
                    <a:pt x="323" y="605"/>
                    <a:pt x="331" y="465"/>
                  </a:cubicBezTo>
                  <a:cubicBezTo>
                    <a:pt x="341" y="472"/>
                    <a:pt x="497" y="490"/>
                    <a:pt x="558" y="512"/>
                  </a:cubicBezTo>
                  <a:cubicBezTo>
                    <a:pt x="576" y="577"/>
                    <a:pt x="594" y="643"/>
                    <a:pt x="612" y="708"/>
                  </a:cubicBezTo>
                  <a:cubicBezTo>
                    <a:pt x="633" y="782"/>
                    <a:pt x="745" y="742"/>
                    <a:pt x="724" y="669"/>
                  </a:cubicBezTo>
                  <a:cubicBezTo>
                    <a:pt x="705" y="600"/>
                    <a:pt x="686" y="532"/>
                    <a:pt x="667" y="463"/>
                  </a:cubicBezTo>
                  <a:cubicBezTo>
                    <a:pt x="665" y="457"/>
                    <a:pt x="663" y="452"/>
                    <a:pt x="660" y="447"/>
                  </a:cubicBezTo>
                  <a:cubicBezTo>
                    <a:pt x="656" y="433"/>
                    <a:pt x="646" y="419"/>
                    <a:pt x="627" y="412"/>
                  </a:cubicBezTo>
                  <a:cubicBezTo>
                    <a:pt x="560" y="385"/>
                    <a:pt x="490" y="368"/>
                    <a:pt x="418" y="362"/>
                  </a:cubicBezTo>
                  <a:cubicBezTo>
                    <a:pt x="416" y="303"/>
                    <a:pt x="414" y="244"/>
                    <a:pt x="414" y="185"/>
                  </a:cubicBezTo>
                  <a:cubicBezTo>
                    <a:pt x="488" y="218"/>
                    <a:pt x="567" y="231"/>
                    <a:pt x="656" y="210"/>
                  </a:cubicBezTo>
                  <a:cubicBezTo>
                    <a:pt x="726" y="193"/>
                    <a:pt x="698" y="84"/>
                    <a:pt x="628" y="101"/>
                  </a:cubicBezTo>
                  <a:cubicBezTo>
                    <a:pt x="538" y="122"/>
                    <a:pt x="462" y="95"/>
                    <a:pt x="390" y="44"/>
                  </a:cubicBezTo>
                  <a:cubicBezTo>
                    <a:pt x="353" y="2"/>
                    <a:pt x="279" y="0"/>
                    <a:pt x="239" y="40"/>
                  </a:cubicBezTo>
                  <a:cubicBezTo>
                    <a:pt x="237" y="40"/>
                    <a:pt x="236" y="41"/>
                    <a:pt x="234" y="42"/>
                  </a:cubicBezTo>
                  <a:cubicBezTo>
                    <a:pt x="175" y="82"/>
                    <a:pt x="115" y="123"/>
                    <a:pt x="56" y="163"/>
                  </a:cubicBezTo>
                  <a:cubicBezTo>
                    <a:pt x="0" y="202"/>
                    <a:pt x="31" y="318"/>
                    <a:pt x="34" y="376"/>
                  </a:cubicBezTo>
                  <a:cubicBezTo>
                    <a:pt x="37" y="448"/>
                    <a:pt x="149" y="449"/>
                    <a:pt x="146" y="377"/>
                  </a:cubicBezTo>
                  <a:cubicBezTo>
                    <a:pt x="143" y="332"/>
                    <a:pt x="141" y="287"/>
                    <a:pt x="139" y="242"/>
                  </a:cubicBezTo>
                  <a:cubicBezTo>
                    <a:pt x="163" y="225"/>
                    <a:pt x="188" y="209"/>
                    <a:pt x="212" y="192"/>
                  </a:cubicBezTo>
                  <a:cubicBezTo>
                    <a:pt x="213" y="249"/>
                    <a:pt x="218" y="379"/>
                    <a:pt x="220" y="386"/>
                  </a:cubicBezTo>
                  <a:cubicBezTo>
                    <a:pt x="220" y="429"/>
                    <a:pt x="215" y="767"/>
                    <a:pt x="201" y="972"/>
                  </a:cubicBezTo>
                  <a:cubicBezTo>
                    <a:pt x="203" y="1045"/>
                    <a:pt x="307" y="1053"/>
                    <a:pt x="317" y="977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sp>
        <p:nvSpPr>
          <p:cNvPr id="80" name="U-Turn Arrow 91"/>
          <p:cNvSpPr/>
          <p:nvPr/>
        </p:nvSpPr>
        <p:spPr>
          <a:xfrm>
            <a:off x="6953257" y="2229524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rgbClr val="824F9C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81" name="U-Turn Arrow 91"/>
          <p:cNvSpPr/>
          <p:nvPr/>
        </p:nvSpPr>
        <p:spPr>
          <a:xfrm>
            <a:off x="9358191" y="1670920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rgbClr val="824F9C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82" name="U-Turn Arrow 91"/>
          <p:cNvSpPr/>
          <p:nvPr/>
        </p:nvSpPr>
        <p:spPr>
          <a:xfrm>
            <a:off x="4616661" y="2727523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rgbClr val="824F9C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83" name="文本框 82"/>
          <p:cNvSpPr txBox="1"/>
          <p:nvPr/>
        </p:nvSpPr>
        <p:spPr bwMode="auto">
          <a:xfrm flipH="1">
            <a:off x="1347441" y="5647950"/>
            <a:ext cx="18879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点击输入简要的文字介绍，文字内容需概括</a:t>
            </a:r>
            <a:r>
              <a:rPr lang="zh-CN" altLang="en-US" sz="1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精炼</a:t>
            </a:r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4" name="文本框 83"/>
          <p:cNvSpPr txBox="1"/>
          <p:nvPr/>
        </p:nvSpPr>
        <p:spPr bwMode="auto">
          <a:xfrm flipH="1">
            <a:off x="3565263" y="5143240"/>
            <a:ext cx="18879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点击输入简要的文字介绍，文字内容需概括</a:t>
            </a:r>
            <a:r>
              <a:rPr lang="zh-CN" altLang="en-US" sz="1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精炼</a:t>
            </a:r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5" name="文本框 84"/>
          <p:cNvSpPr txBox="1"/>
          <p:nvPr/>
        </p:nvSpPr>
        <p:spPr bwMode="auto">
          <a:xfrm flipH="1">
            <a:off x="5779314" y="4653395"/>
            <a:ext cx="18879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点击输入简要的文字介绍，文字内容需概括</a:t>
            </a:r>
            <a:r>
              <a:rPr lang="zh-CN" altLang="en-US" sz="1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精炼</a:t>
            </a:r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6" name="文本框 85"/>
          <p:cNvSpPr txBox="1"/>
          <p:nvPr/>
        </p:nvSpPr>
        <p:spPr bwMode="auto">
          <a:xfrm flipH="1">
            <a:off x="8000905" y="4104158"/>
            <a:ext cx="18879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点击输入简要的文字介绍，文字内容需概括</a:t>
            </a:r>
            <a:r>
              <a:rPr lang="zh-CN" altLang="en-US" sz="1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精炼</a:t>
            </a:r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  <p:sp>
        <p:nvSpPr>
          <p:cNvPr id="87" name="文本框 86"/>
          <p:cNvSpPr txBox="1"/>
          <p:nvPr/>
        </p:nvSpPr>
        <p:spPr bwMode="auto">
          <a:xfrm flipH="1">
            <a:off x="10218727" y="3688518"/>
            <a:ext cx="18879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点击输入简要的文字介绍，文字内容需概括</a:t>
            </a:r>
            <a:r>
              <a:rPr lang="zh-CN" altLang="en-US" sz="120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方正兰亭准黑_GBK" panose="02000000000000000000" pitchFamily="2" charset="-122"/>
                <a:ea typeface="方正兰亭准黑_GBK" panose="02000000000000000000" pitchFamily="2" charset="-122"/>
              </a:rPr>
              <a:t>精炼</a:t>
            </a:r>
            <a:endParaRPr lang="zh-CN" altLang="en-US" sz="1200" dirty="0">
              <a:solidFill>
                <a:schemeClr val="tx1">
                  <a:lumMod val="60000"/>
                  <a:lumOff val="40000"/>
                </a:schemeClr>
              </a:solidFill>
              <a:latin typeface="方正兰亭准黑_GBK" panose="02000000000000000000" pitchFamily="2" charset="-122"/>
              <a:ea typeface="方正兰亭准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9479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7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61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7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5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7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9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9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9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1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3" presetID="2" presetClass="entr" presetSubtype="4" accel="6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1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5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 animBg="1"/>
          <p:bldP spid="63" grpId="0"/>
          <p:bldP spid="64" grpId="0"/>
          <p:bldP spid="65" grpId="0" animBg="1"/>
          <p:bldP spid="66" grpId="0"/>
          <p:bldP spid="67" grpId="0"/>
          <p:bldP spid="68" grpId="0" animBg="1"/>
          <p:bldP spid="69" grpId="0"/>
          <p:bldP spid="70" grpId="0"/>
          <p:bldP spid="71" grpId="0" animBg="1"/>
          <p:bldP spid="72" grpId="0"/>
          <p:bldP spid="73" grpId="0"/>
          <p:bldP spid="74" grpId="0" animBg="1"/>
          <p:bldP spid="75" grpId="0"/>
          <p:bldP spid="76" grpId="0"/>
          <p:bldP spid="80" grpId="0" animBg="1"/>
          <p:bldP spid="81" grpId="0" animBg="1"/>
          <p:bldP spid="82" grpId="0" animBg="1"/>
          <p:bldP spid="83" grpId="0"/>
          <p:bldP spid="84" grpId="0"/>
          <p:bldP spid="85" grpId="0"/>
          <p:bldP spid="86" grpId="0"/>
          <p:bldP spid="8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2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3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7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61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7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5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8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7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89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9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1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3" presetID="2" presetClass="entr" presetSubtype="4" accel="6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8550"/>
                                </p:stCondLst>
                                <p:childTnLst>
                                  <p:par>
                                    <p:cTn id="11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5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2" grpId="0" animBg="1"/>
          <p:bldP spid="63" grpId="0"/>
          <p:bldP spid="64" grpId="0"/>
          <p:bldP spid="65" grpId="0" animBg="1"/>
          <p:bldP spid="66" grpId="0"/>
          <p:bldP spid="67" grpId="0"/>
          <p:bldP spid="68" grpId="0" animBg="1"/>
          <p:bldP spid="69" grpId="0"/>
          <p:bldP spid="70" grpId="0"/>
          <p:bldP spid="71" grpId="0" animBg="1"/>
          <p:bldP spid="72" grpId="0"/>
          <p:bldP spid="73" grpId="0"/>
          <p:bldP spid="74" grpId="0" animBg="1"/>
          <p:bldP spid="75" grpId="0"/>
          <p:bldP spid="76" grpId="0"/>
          <p:bldP spid="80" grpId="0" animBg="1"/>
          <p:bldP spid="81" grpId="0" animBg="1"/>
          <p:bldP spid="82" grpId="0" animBg="1"/>
          <p:bldP spid="83" grpId="0"/>
          <p:bldP spid="84" grpId="0"/>
          <p:bldP spid="85" grpId="0"/>
          <p:bldP spid="86" grpId="0"/>
          <p:bldP spid="87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085860" y="1489014"/>
            <a:ext cx="4028218" cy="4028218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335773" y="1738927"/>
            <a:ext cx="3528392" cy="3528392"/>
          </a:xfrm>
          <a:prstGeom prst="ellipse">
            <a:avLst/>
          </a:prstGeom>
          <a:solidFill>
            <a:srgbClr val="824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55857" y="2996893"/>
            <a:ext cx="3416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cs typeface="+mn-ea"/>
                <a:sym typeface="+mn-lt"/>
              </a:rPr>
              <a:t>感谢您的聆听！</a:t>
            </a:r>
          </a:p>
        </p:txBody>
      </p:sp>
      <p:sp>
        <p:nvSpPr>
          <p:cNvPr id="5" name="矩形 4"/>
          <p:cNvSpPr/>
          <p:nvPr/>
        </p:nvSpPr>
        <p:spPr>
          <a:xfrm>
            <a:off x="4762408" y="3685615"/>
            <a:ext cx="2438488" cy="4617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Thank you for listening!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523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235873" y="2646153"/>
            <a:ext cx="1397036" cy="1397036"/>
            <a:chOff x="2627784" y="1894794"/>
            <a:chExt cx="1397036" cy="1397036"/>
          </a:xfrm>
        </p:grpSpPr>
        <p:sp>
          <p:nvSpPr>
            <p:cNvPr id="2" name="椭圆 1"/>
            <p:cNvSpPr/>
            <p:nvPr/>
          </p:nvSpPr>
          <p:spPr>
            <a:xfrm>
              <a:off x="2627784" y="1894794"/>
              <a:ext cx="1397036" cy="1397036"/>
            </a:xfrm>
            <a:prstGeom prst="ellipse">
              <a:avLst/>
            </a:prstGeom>
            <a:gradFill>
              <a:gsLst>
                <a:gs pos="0">
                  <a:srgbClr val="BD95C3"/>
                </a:gs>
                <a:gs pos="100000">
                  <a:srgbClr val="824F9C"/>
                </a:gs>
              </a:gsLst>
              <a:lin ang="3000000" scaled="0"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2802826" y="2069836"/>
              <a:ext cx="1046951" cy="1046951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4" name="KSO_Shape"/>
            <p:cNvSpPr>
              <a:spLocks/>
            </p:cNvSpPr>
            <p:nvPr/>
          </p:nvSpPr>
          <p:spPr bwMode="auto">
            <a:xfrm>
              <a:off x="2962460" y="2309090"/>
              <a:ext cx="648840" cy="546106"/>
            </a:xfrm>
            <a:custGeom>
              <a:avLst/>
              <a:gdLst>
                <a:gd name="T0" fmla="*/ 1134092 w 2300288"/>
                <a:gd name="T1" fmla="*/ 968860 h 1936750"/>
                <a:gd name="T2" fmla="*/ 1214775 w 2300288"/>
                <a:gd name="T3" fmla="*/ 1049028 h 1936750"/>
                <a:gd name="T4" fmla="*/ 1216884 w 2300288"/>
                <a:gd name="T5" fmla="*/ 1064537 h 1936750"/>
                <a:gd name="T6" fmla="*/ 1151230 w 2300288"/>
                <a:gd name="T7" fmla="*/ 1136031 h 1936750"/>
                <a:gd name="T8" fmla="*/ 1182871 w 2300288"/>
                <a:gd name="T9" fmla="*/ 1247216 h 1936750"/>
                <a:gd name="T10" fmla="*/ 1204228 w 2300288"/>
                <a:gd name="T11" fmla="*/ 1413599 h 1936750"/>
                <a:gd name="T12" fmla="*/ 1046025 w 2300288"/>
                <a:gd name="T13" fmla="*/ 1361555 h 1936750"/>
                <a:gd name="T14" fmla="*/ 1071074 w 2300288"/>
                <a:gd name="T15" fmla="*/ 1209103 h 1936750"/>
                <a:gd name="T16" fmla="*/ 1033632 w 2300288"/>
                <a:gd name="T17" fmla="*/ 1075313 h 1936750"/>
                <a:gd name="T18" fmla="*/ 1028095 w 2300288"/>
                <a:gd name="T19" fmla="*/ 1060068 h 1936750"/>
                <a:gd name="T20" fmla="*/ 1033632 w 2300288"/>
                <a:gd name="T21" fmla="*/ 1045086 h 1936750"/>
                <a:gd name="T22" fmla="*/ 1116162 w 2300288"/>
                <a:gd name="T23" fmla="*/ 967020 h 1936750"/>
                <a:gd name="T24" fmla="*/ 1415999 w 2300288"/>
                <a:gd name="T25" fmla="*/ 862909 h 1936750"/>
                <a:gd name="T26" fmla="*/ 1591713 w 2300288"/>
                <a:gd name="T27" fmla="*/ 924102 h 1936750"/>
                <a:gd name="T28" fmla="*/ 1763745 w 2300288"/>
                <a:gd name="T29" fmla="*/ 983456 h 1936750"/>
                <a:gd name="T30" fmla="*/ 1808726 w 2300288"/>
                <a:gd name="T31" fmla="*/ 1009194 h 1936750"/>
                <a:gd name="T32" fmla="*/ 1836345 w 2300288"/>
                <a:gd name="T33" fmla="*/ 1041235 h 1936750"/>
                <a:gd name="T34" fmla="*/ 1870541 w 2300288"/>
                <a:gd name="T35" fmla="*/ 1114771 h 1936750"/>
                <a:gd name="T36" fmla="*/ 1893952 w 2300288"/>
                <a:gd name="T37" fmla="*/ 1212469 h 1936750"/>
                <a:gd name="T38" fmla="*/ 1905000 w 2300288"/>
                <a:gd name="T39" fmla="*/ 1335643 h 1936750"/>
                <a:gd name="T40" fmla="*/ 1899740 w 2300288"/>
                <a:gd name="T41" fmla="*/ 1362957 h 1936750"/>
                <a:gd name="T42" fmla="*/ 1874487 w 2300288"/>
                <a:gd name="T43" fmla="*/ 1383704 h 1936750"/>
                <a:gd name="T44" fmla="*/ 1781895 w 2300288"/>
                <a:gd name="T45" fmla="*/ 1418897 h 1936750"/>
                <a:gd name="T46" fmla="*/ 1625909 w 2300288"/>
                <a:gd name="T47" fmla="*/ 1447524 h 1936750"/>
                <a:gd name="T48" fmla="*/ 1404950 w 2300288"/>
                <a:gd name="T49" fmla="*/ 1464857 h 1936750"/>
                <a:gd name="T50" fmla="*/ 948915 w 2300288"/>
                <a:gd name="T51" fmla="*/ 1532887 h 1936750"/>
                <a:gd name="T52" fmla="*/ 96732 w 2300288"/>
                <a:gd name="T53" fmla="*/ 835367 h 1936750"/>
                <a:gd name="T54" fmla="*/ 1152637 w 2300288"/>
                <a:gd name="T55" fmla="*/ 1576 h 1936750"/>
                <a:gd name="T56" fmla="*/ 1203190 w 2300288"/>
                <a:gd name="T57" fmla="*/ 12613 h 1936750"/>
                <a:gd name="T58" fmla="*/ 1249793 w 2300288"/>
                <a:gd name="T59" fmla="*/ 32847 h 1936750"/>
                <a:gd name="T60" fmla="*/ 1292446 w 2300288"/>
                <a:gd name="T61" fmla="*/ 62015 h 1936750"/>
                <a:gd name="T62" fmla="*/ 1357480 w 2300288"/>
                <a:gd name="T63" fmla="*/ 134804 h 1936750"/>
                <a:gd name="T64" fmla="*/ 1402767 w 2300288"/>
                <a:gd name="T65" fmla="*/ 235972 h 1936750"/>
                <a:gd name="T66" fmla="*/ 1414352 w 2300288"/>
                <a:gd name="T67" fmla="*/ 301403 h 1936750"/>
                <a:gd name="T68" fmla="*/ 1414615 w 2300288"/>
                <a:gd name="T69" fmla="*/ 367360 h 1936750"/>
                <a:gd name="T70" fmla="*/ 1402767 w 2300288"/>
                <a:gd name="T71" fmla="*/ 444090 h 1936750"/>
                <a:gd name="T72" fmla="*/ 1379596 w 2300288"/>
                <a:gd name="T73" fmla="*/ 521346 h 1936750"/>
                <a:gd name="T74" fmla="*/ 1346158 w 2300288"/>
                <a:gd name="T75" fmla="*/ 595186 h 1936750"/>
                <a:gd name="T76" fmla="*/ 1304295 w 2300288"/>
                <a:gd name="T77" fmla="*/ 661143 h 1936750"/>
                <a:gd name="T78" fmla="*/ 1223990 w 2300288"/>
                <a:gd name="T79" fmla="*/ 866108 h 1936750"/>
                <a:gd name="T80" fmla="*/ 1146318 w 2300288"/>
                <a:gd name="T81" fmla="*/ 934430 h 1936750"/>
                <a:gd name="T82" fmla="*/ 1120778 w 2300288"/>
                <a:gd name="T83" fmla="*/ 944678 h 1936750"/>
                <a:gd name="T84" fmla="*/ 1086550 w 2300288"/>
                <a:gd name="T85" fmla="*/ 925758 h 1936750"/>
                <a:gd name="T86" fmla="*/ 993607 w 2300288"/>
                <a:gd name="T87" fmla="*/ 837202 h 1936750"/>
                <a:gd name="T88" fmla="*/ 928310 w 2300288"/>
                <a:gd name="T89" fmla="*/ 643274 h 1936750"/>
                <a:gd name="T90" fmla="*/ 888553 w 2300288"/>
                <a:gd name="T91" fmla="*/ 574427 h 1936750"/>
                <a:gd name="T92" fmla="*/ 858011 w 2300288"/>
                <a:gd name="T93" fmla="*/ 499273 h 1936750"/>
                <a:gd name="T94" fmla="*/ 837737 w 2300288"/>
                <a:gd name="T95" fmla="*/ 421754 h 1936750"/>
                <a:gd name="T96" fmla="*/ 829575 w 2300288"/>
                <a:gd name="T97" fmla="*/ 346075 h 1936750"/>
                <a:gd name="T98" fmla="*/ 832734 w 2300288"/>
                <a:gd name="T99" fmla="*/ 284848 h 1936750"/>
                <a:gd name="T100" fmla="*/ 852482 w 2300288"/>
                <a:gd name="T101" fmla="*/ 204965 h 1936750"/>
                <a:gd name="T102" fmla="*/ 905667 w 2300288"/>
                <a:gd name="T103" fmla="*/ 109840 h 1936750"/>
                <a:gd name="T104" fmla="*/ 964645 w 2300288"/>
                <a:gd name="T105" fmla="*/ 52818 h 1936750"/>
                <a:gd name="T106" fmla="*/ 1008615 w 2300288"/>
                <a:gd name="T107" fmla="*/ 26277 h 1936750"/>
                <a:gd name="T108" fmla="*/ 1056535 w 2300288"/>
                <a:gd name="T109" fmla="*/ 8671 h 1936750"/>
                <a:gd name="T110" fmla="*/ 1107614 w 2300288"/>
                <a:gd name="T111" fmla="*/ 262 h 1936750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2300288" h="1936750">
                  <a:moveTo>
                    <a:pt x="1352860" y="1166813"/>
                  </a:moveTo>
                  <a:lnTo>
                    <a:pt x="1355725" y="1166813"/>
                  </a:lnTo>
                  <a:lnTo>
                    <a:pt x="1358272" y="1166813"/>
                  </a:lnTo>
                  <a:lnTo>
                    <a:pt x="1361456" y="1167131"/>
                  </a:lnTo>
                  <a:lnTo>
                    <a:pt x="1364003" y="1168083"/>
                  </a:lnTo>
                  <a:lnTo>
                    <a:pt x="1366869" y="1168718"/>
                  </a:lnTo>
                  <a:lnTo>
                    <a:pt x="1369416" y="1170306"/>
                  </a:lnTo>
                  <a:lnTo>
                    <a:pt x="1371644" y="1171258"/>
                  </a:lnTo>
                  <a:lnTo>
                    <a:pt x="1374192" y="1173163"/>
                  </a:lnTo>
                  <a:lnTo>
                    <a:pt x="1376420" y="1175386"/>
                  </a:lnTo>
                  <a:lnTo>
                    <a:pt x="1461429" y="1260158"/>
                  </a:lnTo>
                  <a:lnTo>
                    <a:pt x="1463339" y="1262381"/>
                  </a:lnTo>
                  <a:lnTo>
                    <a:pt x="1465249" y="1264603"/>
                  </a:lnTo>
                  <a:lnTo>
                    <a:pt x="1466841" y="1267143"/>
                  </a:lnTo>
                  <a:lnTo>
                    <a:pt x="1467797" y="1269683"/>
                  </a:lnTo>
                  <a:lnTo>
                    <a:pt x="1469070" y="1272223"/>
                  </a:lnTo>
                  <a:lnTo>
                    <a:pt x="1469388" y="1275081"/>
                  </a:lnTo>
                  <a:lnTo>
                    <a:pt x="1469707" y="1277938"/>
                  </a:lnTo>
                  <a:lnTo>
                    <a:pt x="1470025" y="1280478"/>
                  </a:lnTo>
                  <a:lnTo>
                    <a:pt x="1469707" y="1283336"/>
                  </a:lnTo>
                  <a:lnTo>
                    <a:pt x="1469388" y="1285876"/>
                  </a:lnTo>
                  <a:lnTo>
                    <a:pt x="1469070" y="1289051"/>
                  </a:lnTo>
                  <a:lnTo>
                    <a:pt x="1467797" y="1291591"/>
                  </a:lnTo>
                  <a:lnTo>
                    <a:pt x="1466841" y="1294131"/>
                  </a:lnTo>
                  <a:lnTo>
                    <a:pt x="1465249" y="1296671"/>
                  </a:lnTo>
                  <a:lnTo>
                    <a:pt x="1463339" y="1298893"/>
                  </a:lnTo>
                  <a:lnTo>
                    <a:pt x="1461429" y="1301116"/>
                  </a:lnTo>
                  <a:lnTo>
                    <a:pt x="1390111" y="1372236"/>
                  </a:lnTo>
                  <a:lnTo>
                    <a:pt x="1396160" y="1386206"/>
                  </a:lnTo>
                  <a:lnTo>
                    <a:pt x="1401573" y="1402081"/>
                  </a:lnTo>
                  <a:lnTo>
                    <a:pt x="1407304" y="1420178"/>
                  </a:lnTo>
                  <a:lnTo>
                    <a:pt x="1412716" y="1439228"/>
                  </a:lnTo>
                  <a:lnTo>
                    <a:pt x="1418447" y="1460501"/>
                  </a:lnTo>
                  <a:lnTo>
                    <a:pt x="1423541" y="1483043"/>
                  </a:lnTo>
                  <a:lnTo>
                    <a:pt x="1428317" y="1506538"/>
                  </a:lnTo>
                  <a:lnTo>
                    <a:pt x="1433093" y="1531938"/>
                  </a:lnTo>
                  <a:lnTo>
                    <a:pt x="1437550" y="1558608"/>
                  </a:lnTo>
                  <a:lnTo>
                    <a:pt x="1441689" y="1586231"/>
                  </a:lnTo>
                  <a:lnTo>
                    <a:pt x="1445191" y="1614806"/>
                  </a:lnTo>
                  <a:lnTo>
                    <a:pt x="1448693" y="1644651"/>
                  </a:lnTo>
                  <a:lnTo>
                    <a:pt x="1451559" y="1675448"/>
                  </a:lnTo>
                  <a:lnTo>
                    <a:pt x="1454106" y="1707516"/>
                  </a:lnTo>
                  <a:lnTo>
                    <a:pt x="1456016" y="1739901"/>
                  </a:lnTo>
                  <a:lnTo>
                    <a:pt x="1457608" y="1773238"/>
                  </a:lnTo>
                  <a:lnTo>
                    <a:pt x="1254161" y="1773238"/>
                  </a:lnTo>
                  <a:lnTo>
                    <a:pt x="1255753" y="1739901"/>
                  </a:lnTo>
                  <a:lnTo>
                    <a:pt x="1257344" y="1707516"/>
                  </a:lnTo>
                  <a:lnTo>
                    <a:pt x="1260210" y="1675448"/>
                  </a:lnTo>
                  <a:lnTo>
                    <a:pt x="1263075" y="1644651"/>
                  </a:lnTo>
                  <a:lnTo>
                    <a:pt x="1266259" y="1614806"/>
                  </a:lnTo>
                  <a:lnTo>
                    <a:pt x="1270080" y="1586231"/>
                  </a:lnTo>
                  <a:lnTo>
                    <a:pt x="1274219" y="1558608"/>
                  </a:lnTo>
                  <a:lnTo>
                    <a:pt x="1278676" y="1531938"/>
                  </a:lnTo>
                  <a:lnTo>
                    <a:pt x="1283452" y="1506538"/>
                  </a:lnTo>
                  <a:lnTo>
                    <a:pt x="1288228" y="1483043"/>
                  </a:lnTo>
                  <a:lnTo>
                    <a:pt x="1293322" y="1460501"/>
                  </a:lnTo>
                  <a:lnTo>
                    <a:pt x="1298734" y="1439228"/>
                  </a:lnTo>
                  <a:lnTo>
                    <a:pt x="1304465" y="1419861"/>
                  </a:lnTo>
                  <a:lnTo>
                    <a:pt x="1309878" y="1402081"/>
                  </a:lnTo>
                  <a:lnTo>
                    <a:pt x="1315609" y="1386206"/>
                  </a:lnTo>
                  <a:lnTo>
                    <a:pt x="1321340" y="1371918"/>
                  </a:lnTo>
                  <a:lnTo>
                    <a:pt x="1250022" y="1301116"/>
                  </a:lnTo>
                  <a:lnTo>
                    <a:pt x="1248111" y="1298893"/>
                  </a:lnTo>
                  <a:lnTo>
                    <a:pt x="1246519" y="1296671"/>
                  </a:lnTo>
                  <a:lnTo>
                    <a:pt x="1244927" y="1294131"/>
                  </a:lnTo>
                  <a:lnTo>
                    <a:pt x="1243654" y="1291591"/>
                  </a:lnTo>
                  <a:lnTo>
                    <a:pt x="1242699" y="1289051"/>
                  </a:lnTo>
                  <a:lnTo>
                    <a:pt x="1242380" y="1285876"/>
                  </a:lnTo>
                  <a:lnTo>
                    <a:pt x="1242062" y="1283336"/>
                  </a:lnTo>
                  <a:lnTo>
                    <a:pt x="1241425" y="1280478"/>
                  </a:lnTo>
                  <a:lnTo>
                    <a:pt x="1242062" y="1277938"/>
                  </a:lnTo>
                  <a:lnTo>
                    <a:pt x="1242380" y="1275081"/>
                  </a:lnTo>
                  <a:lnTo>
                    <a:pt x="1243017" y="1272223"/>
                  </a:lnTo>
                  <a:lnTo>
                    <a:pt x="1243654" y="1269683"/>
                  </a:lnTo>
                  <a:lnTo>
                    <a:pt x="1244927" y="1267143"/>
                  </a:lnTo>
                  <a:lnTo>
                    <a:pt x="1246519" y="1264603"/>
                  </a:lnTo>
                  <a:lnTo>
                    <a:pt x="1248111" y="1262381"/>
                  </a:lnTo>
                  <a:lnTo>
                    <a:pt x="1250340" y="1260158"/>
                  </a:lnTo>
                  <a:lnTo>
                    <a:pt x="1335030" y="1175386"/>
                  </a:lnTo>
                  <a:lnTo>
                    <a:pt x="1337259" y="1173163"/>
                  </a:lnTo>
                  <a:lnTo>
                    <a:pt x="1339806" y="1171258"/>
                  </a:lnTo>
                  <a:lnTo>
                    <a:pt x="1342035" y="1170306"/>
                  </a:lnTo>
                  <a:lnTo>
                    <a:pt x="1344582" y="1168718"/>
                  </a:lnTo>
                  <a:lnTo>
                    <a:pt x="1347766" y="1168083"/>
                  </a:lnTo>
                  <a:lnTo>
                    <a:pt x="1350313" y="1167131"/>
                  </a:lnTo>
                  <a:lnTo>
                    <a:pt x="1352860" y="1166813"/>
                  </a:lnTo>
                  <a:close/>
                  <a:moveTo>
                    <a:pt x="1634223" y="1009650"/>
                  </a:moveTo>
                  <a:lnTo>
                    <a:pt x="1652963" y="1018533"/>
                  </a:lnTo>
                  <a:lnTo>
                    <a:pt x="1672339" y="1027098"/>
                  </a:lnTo>
                  <a:lnTo>
                    <a:pt x="1691079" y="1034712"/>
                  </a:lnTo>
                  <a:lnTo>
                    <a:pt x="1709819" y="1042326"/>
                  </a:lnTo>
                  <a:lnTo>
                    <a:pt x="1728241" y="1049939"/>
                  </a:lnTo>
                  <a:lnTo>
                    <a:pt x="1746663" y="1057236"/>
                  </a:lnTo>
                  <a:lnTo>
                    <a:pt x="1783191" y="1070560"/>
                  </a:lnTo>
                  <a:lnTo>
                    <a:pt x="1819083" y="1082932"/>
                  </a:lnTo>
                  <a:lnTo>
                    <a:pt x="1854022" y="1094670"/>
                  </a:lnTo>
                  <a:lnTo>
                    <a:pt x="1888325" y="1105773"/>
                  </a:lnTo>
                  <a:lnTo>
                    <a:pt x="1921994" y="1116242"/>
                  </a:lnTo>
                  <a:lnTo>
                    <a:pt x="1986155" y="1136545"/>
                  </a:lnTo>
                  <a:lnTo>
                    <a:pt x="2017282" y="1146379"/>
                  </a:lnTo>
                  <a:lnTo>
                    <a:pt x="2046821" y="1156213"/>
                  </a:lnTo>
                  <a:lnTo>
                    <a:pt x="2075408" y="1166682"/>
                  </a:lnTo>
                  <a:lnTo>
                    <a:pt x="2103042" y="1176834"/>
                  </a:lnTo>
                  <a:lnTo>
                    <a:pt x="2116700" y="1182544"/>
                  </a:lnTo>
                  <a:lnTo>
                    <a:pt x="2129722" y="1187937"/>
                  </a:lnTo>
                  <a:lnTo>
                    <a:pt x="2142427" y="1193965"/>
                  </a:lnTo>
                  <a:lnTo>
                    <a:pt x="2155132" y="1199675"/>
                  </a:lnTo>
                  <a:lnTo>
                    <a:pt x="2161167" y="1203164"/>
                  </a:lnTo>
                  <a:lnTo>
                    <a:pt x="2166885" y="1206337"/>
                  </a:lnTo>
                  <a:lnTo>
                    <a:pt x="2172920" y="1210461"/>
                  </a:lnTo>
                  <a:lnTo>
                    <a:pt x="2178319" y="1214585"/>
                  </a:lnTo>
                  <a:lnTo>
                    <a:pt x="2184037" y="1219026"/>
                  </a:lnTo>
                  <a:lnTo>
                    <a:pt x="2189119" y="1223785"/>
                  </a:lnTo>
                  <a:lnTo>
                    <a:pt x="2194201" y="1228861"/>
                  </a:lnTo>
                  <a:lnTo>
                    <a:pt x="2198965" y="1233936"/>
                  </a:lnTo>
                  <a:lnTo>
                    <a:pt x="2203729" y="1239647"/>
                  </a:lnTo>
                  <a:lnTo>
                    <a:pt x="2208494" y="1245357"/>
                  </a:lnTo>
                  <a:lnTo>
                    <a:pt x="2212941" y="1251384"/>
                  </a:lnTo>
                  <a:lnTo>
                    <a:pt x="2217387" y="1257729"/>
                  </a:lnTo>
                  <a:lnTo>
                    <a:pt x="2221517" y="1264391"/>
                  </a:lnTo>
                  <a:lnTo>
                    <a:pt x="2225646" y="1271053"/>
                  </a:lnTo>
                  <a:lnTo>
                    <a:pt x="2233269" y="1285011"/>
                  </a:lnTo>
                  <a:lnTo>
                    <a:pt x="2240257" y="1299287"/>
                  </a:lnTo>
                  <a:lnTo>
                    <a:pt x="2246927" y="1314832"/>
                  </a:lnTo>
                  <a:lnTo>
                    <a:pt x="2253279" y="1330693"/>
                  </a:lnTo>
                  <a:lnTo>
                    <a:pt x="2258679" y="1346555"/>
                  </a:lnTo>
                  <a:lnTo>
                    <a:pt x="2264079" y="1363052"/>
                  </a:lnTo>
                  <a:lnTo>
                    <a:pt x="2268843" y="1379865"/>
                  </a:lnTo>
                  <a:lnTo>
                    <a:pt x="2273290" y="1396996"/>
                  </a:lnTo>
                  <a:lnTo>
                    <a:pt x="2277101" y="1413809"/>
                  </a:lnTo>
                  <a:lnTo>
                    <a:pt x="2280595" y="1430940"/>
                  </a:lnTo>
                  <a:lnTo>
                    <a:pt x="2283772" y="1447754"/>
                  </a:lnTo>
                  <a:lnTo>
                    <a:pt x="2286948" y="1464567"/>
                  </a:lnTo>
                  <a:lnTo>
                    <a:pt x="2288854" y="1481381"/>
                  </a:lnTo>
                  <a:lnTo>
                    <a:pt x="2291077" y="1497243"/>
                  </a:lnTo>
                  <a:lnTo>
                    <a:pt x="2293300" y="1513104"/>
                  </a:lnTo>
                  <a:lnTo>
                    <a:pt x="2296477" y="1542925"/>
                  </a:lnTo>
                  <a:lnTo>
                    <a:pt x="2298382" y="1570207"/>
                  </a:lnTo>
                  <a:lnTo>
                    <a:pt x="2299653" y="1593682"/>
                  </a:lnTo>
                  <a:lnTo>
                    <a:pt x="2300288" y="1613351"/>
                  </a:lnTo>
                  <a:lnTo>
                    <a:pt x="2300288" y="1627944"/>
                  </a:lnTo>
                  <a:lnTo>
                    <a:pt x="2300288" y="1630799"/>
                  </a:lnTo>
                  <a:lnTo>
                    <a:pt x="2299653" y="1633971"/>
                  </a:lnTo>
                  <a:lnTo>
                    <a:pt x="2299018" y="1636827"/>
                  </a:lnTo>
                  <a:lnTo>
                    <a:pt x="2297430" y="1639999"/>
                  </a:lnTo>
                  <a:lnTo>
                    <a:pt x="2296159" y="1643171"/>
                  </a:lnTo>
                  <a:lnTo>
                    <a:pt x="2293936" y="1646344"/>
                  </a:lnTo>
                  <a:lnTo>
                    <a:pt x="2291077" y="1649199"/>
                  </a:lnTo>
                  <a:lnTo>
                    <a:pt x="2288536" y="1652688"/>
                  </a:lnTo>
                  <a:lnTo>
                    <a:pt x="2285360" y="1655544"/>
                  </a:lnTo>
                  <a:lnTo>
                    <a:pt x="2281548" y="1659033"/>
                  </a:lnTo>
                  <a:lnTo>
                    <a:pt x="2278054" y="1661888"/>
                  </a:lnTo>
                  <a:lnTo>
                    <a:pt x="2273608" y="1665061"/>
                  </a:lnTo>
                  <a:lnTo>
                    <a:pt x="2263443" y="1671405"/>
                  </a:lnTo>
                  <a:lnTo>
                    <a:pt x="2252644" y="1677750"/>
                  </a:lnTo>
                  <a:lnTo>
                    <a:pt x="2239621" y="1684095"/>
                  </a:lnTo>
                  <a:lnTo>
                    <a:pt x="2225328" y="1690122"/>
                  </a:lnTo>
                  <a:lnTo>
                    <a:pt x="2208811" y="1696150"/>
                  </a:lnTo>
                  <a:lnTo>
                    <a:pt x="2191660" y="1701860"/>
                  </a:lnTo>
                  <a:lnTo>
                    <a:pt x="2172602" y="1707888"/>
                  </a:lnTo>
                  <a:lnTo>
                    <a:pt x="2151639" y="1713915"/>
                  </a:lnTo>
                  <a:lnTo>
                    <a:pt x="2129722" y="1719308"/>
                  </a:lnTo>
                  <a:lnTo>
                    <a:pt x="2105900" y="1724384"/>
                  </a:lnTo>
                  <a:lnTo>
                    <a:pt x="2080490" y="1730094"/>
                  </a:lnTo>
                  <a:lnTo>
                    <a:pt x="2053809" y="1734853"/>
                  </a:lnTo>
                  <a:lnTo>
                    <a:pt x="2025223" y="1739611"/>
                  </a:lnTo>
                  <a:lnTo>
                    <a:pt x="1995048" y="1744052"/>
                  </a:lnTo>
                  <a:lnTo>
                    <a:pt x="1963285" y="1748494"/>
                  </a:lnTo>
                  <a:lnTo>
                    <a:pt x="1930252" y="1752618"/>
                  </a:lnTo>
                  <a:lnTo>
                    <a:pt x="1895313" y="1756107"/>
                  </a:lnTo>
                  <a:lnTo>
                    <a:pt x="1858786" y="1759597"/>
                  </a:lnTo>
                  <a:lnTo>
                    <a:pt x="1820671" y="1762452"/>
                  </a:lnTo>
                  <a:lnTo>
                    <a:pt x="1780967" y="1765307"/>
                  </a:lnTo>
                  <a:lnTo>
                    <a:pt x="1739676" y="1767528"/>
                  </a:lnTo>
                  <a:lnTo>
                    <a:pt x="1696478" y="1769431"/>
                  </a:lnTo>
                  <a:lnTo>
                    <a:pt x="1652011" y="1771335"/>
                  </a:lnTo>
                  <a:lnTo>
                    <a:pt x="1605955" y="1772287"/>
                  </a:lnTo>
                  <a:lnTo>
                    <a:pt x="1557993" y="1773238"/>
                  </a:lnTo>
                  <a:lnTo>
                    <a:pt x="1508125" y="1773238"/>
                  </a:lnTo>
                  <a:lnTo>
                    <a:pt x="1634223" y="1009650"/>
                  </a:lnTo>
                  <a:close/>
                  <a:moveTo>
                    <a:pt x="969658" y="942975"/>
                  </a:moveTo>
                  <a:lnTo>
                    <a:pt x="1145815" y="1851606"/>
                  </a:lnTo>
                  <a:lnTo>
                    <a:pt x="1263254" y="1851606"/>
                  </a:lnTo>
                  <a:lnTo>
                    <a:pt x="2020888" y="1851606"/>
                  </a:lnTo>
                  <a:lnTo>
                    <a:pt x="2020888" y="1936750"/>
                  </a:lnTo>
                  <a:lnTo>
                    <a:pt x="1163907" y="1936750"/>
                  </a:lnTo>
                  <a:lnTo>
                    <a:pt x="194249" y="1936750"/>
                  </a:lnTo>
                  <a:lnTo>
                    <a:pt x="0" y="1009057"/>
                  </a:lnTo>
                  <a:lnTo>
                    <a:pt x="116804" y="1009057"/>
                  </a:lnTo>
                  <a:lnTo>
                    <a:pt x="969658" y="942975"/>
                  </a:lnTo>
                  <a:close/>
                  <a:moveTo>
                    <a:pt x="1346346" y="0"/>
                  </a:moveTo>
                  <a:lnTo>
                    <a:pt x="1355566" y="0"/>
                  </a:lnTo>
                  <a:lnTo>
                    <a:pt x="1364786" y="0"/>
                  </a:lnTo>
                  <a:lnTo>
                    <a:pt x="1373688" y="317"/>
                  </a:lnTo>
                  <a:lnTo>
                    <a:pt x="1382908" y="952"/>
                  </a:lnTo>
                  <a:lnTo>
                    <a:pt x="1391810" y="1904"/>
                  </a:lnTo>
                  <a:lnTo>
                    <a:pt x="1400712" y="3174"/>
                  </a:lnTo>
                  <a:lnTo>
                    <a:pt x="1409613" y="4444"/>
                  </a:lnTo>
                  <a:lnTo>
                    <a:pt x="1418515" y="6348"/>
                  </a:lnTo>
                  <a:lnTo>
                    <a:pt x="1426782" y="8252"/>
                  </a:lnTo>
                  <a:lnTo>
                    <a:pt x="1435684" y="10474"/>
                  </a:lnTo>
                  <a:lnTo>
                    <a:pt x="1444268" y="12379"/>
                  </a:lnTo>
                  <a:lnTo>
                    <a:pt x="1452852" y="15236"/>
                  </a:lnTo>
                  <a:lnTo>
                    <a:pt x="1460800" y="18092"/>
                  </a:lnTo>
                  <a:lnTo>
                    <a:pt x="1469384" y="21266"/>
                  </a:lnTo>
                  <a:lnTo>
                    <a:pt x="1477650" y="24758"/>
                  </a:lnTo>
                  <a:lnTo>
                    <a:pt x="1485598" y="27932"/>
                  </a:lnTo>
                  <a:lnTo>
                    <a:pt x="1493228" y="31741"/>
                  </a:lnTo>
                  <a:lnTo>
                    <a:pt x="1501495" y="35867"/>
                  </a:lnTo>
                  <a:lnTo>
                    <a:pt x="1509125" y="39676"/>
                  </a:lnTo>
                  <a:lnTo>
                    <a:pt x="1517073" y="44120"/>
                  </a:lnTo>
                  <a:lnTo>
                    <a:pt x="1524385" y="48881"/>
                  </a:lnTo>
                  <a:lnTo>
                    <a:pt x="1531698" y="53960"/>
                  </a:lnTo>
                  <a:lnTo>
                    <a:pt x="1539010" y="58721"/>
                  </a:lnTo>
                  <a:lnTo>
                    <a:pt x="1546640" y="63800"/>
                  </a:lnTo>
                  <a:lnTo>
                    <a:pt x="1553635" y="69196"/>
                  </a:lnTo>
                  <a:lnTo>
                    <a:pt x="1560629" y="74909"/>
                  </a:lnTo>
                  <a:lnTo>
                    <a:pt x="1567624" y="80305"/>
                  </a:lnTo>
                  <a:lnTo>
                    <a:pt x="1580976" y="92684"/>
                  </a:lnTo>
                  <a:lnTo>
                    <a:pt x="1593694" y="105380"/>
                  </a:lnTo>
                  <a:lnTo>
                    <a:pt x="1606093" y="118712"/>
                  </a:lnTo>
                  <a:lnTo>
                    <a:pt x="1617856" y="132678"/>
                  </a:lnTo>
                  <a:lnTo>
                    <a:pt x="1628984" y="147596"/>
                  </a:lnTo>
                  <a:lnTo>
                    <a:pt x="1639157" y="162832"/>
                  </a:lnTo>
                  <a:lnTo>
                    <a:pt x="1649331" y="178703"/>
                  </a:lnTo>
                  <a:lnTo>
                    <a:pt x="1658551" y="195525"/>
                  </a:lnTo>
                  <a:lnTo>
                    <a:pt x="1666817" y="212348"/>
                  </a:lnTo>
                  <a:lnTo>
                    <a:pt x="1674765" y="229806"/>
                  </a:lnTo>
                  <a:lnTo>
                    <a:pt x="1682078" y="247581"/>
                  </a:lnTo>
                  <a:lnTo>
                    <a:pt x="1688436" y="266308"/>
                  </a:lnTo>
                  <a:lnTo>
                    <a:pt x="1693841" y="285036"/>
                  </a:lnTo>
                  <a:lnTo>
                    <a:pt x="1698610" y="304080"/>
                  </a:lnTo>
                  <a:lnTo>
                    <a:pt x="1700517" y="314237"/>
                  </a:lnTo>
                  <a:lnTo>
                    <a:pt x="1702743" y="324077"/>
                  </a:lnTo>
                  <a:lnTo>
                    <a:pt x="1704332" y="333917"/>
                  </a:lnTo>
                  <a:lnTo>
                    <a:pt x="1705604" y="344074"/>
                  </a:lnTo>
                  <a:lnTo>
                    <a:pt x="1706876" y="353914"/>
                  </a:lnTo>
                  <a:lnTo>
                    <a:pt x="1707830" y="364071"/>
                  </a:lnTo>
                  <a:lnTo>
                    <a:pt x="1708466" y="374546"/>
                  </a:lnTo>
                  <a:lnTo>
                    <a:pt x="1709419" y="385020"/>
                  </a:lnTo>
                  <a:lnTo>
                    <a:pt x="1709737" y="395178"/>
                  </a:lnTo>
                  <a:lnTo>
                    <a:pt x="1709737" y="405652"/>
                  </a:lnTo>
                  <a:lnTo>
                    <a:pt x="1709737" y="418031"/>
                  </a:lnTo>
                  <a:lnTo>
                    <a:pt x="1709101" y="431045"/>
                  </a:lnTo>
                  <a:lnTo>
                    <a:pt x="1708148" y="443742"/>
                  </a:lnTo>
                  <a:lnTo>
                    <a:pt x="1707194" y="456755"/>
                  </a:lnTo>
                  <a:lnTo>
                    <a:pt x="1705604" y="470087"/>
                  </a:lnTo>
                  <a:lnTo>
                    <a:pt x="1703697" y="482783"/>
                  </a:lnTo>
                  <a:lnTo>
                    <a:pt x="1702107" y="496114"/>
                  </a:lnTo>
                  <a:lnTo>
                    <a:pt x="1699881" y="509446"/>
                  </a:lnTo>
                  <a:lnTo>
                    <a:pt x="1696702" y="522777"/>
                  </a:lnTo>
                  <a:lnTo>
                    <a:pt x="1693841" y="536426"/>
                  </a:lnTo>
                  <a:lnTo>
                    <a:pt x="1690979" y="549757"/>
                  </a:lnTo>
                  <a:lnTo>
                    <a:pt x="1687164" y="562771"/>
                  </a:lnTo>
                  <a:lnTo>
                    <a:pt x="1683667" y="576420"/>
                  </a:lnTo>
                  <a:lnTo>
                    <a:pt x="1679534" y="589751"/>
                  </a:lnTo>
                  <a:lnTo>
                    <a:pt x="1675401" y="603082"/>
                  </a:lnTo>
                  <a:lnTo>
                    <a:pt x="1670632" y="616414"/>
                  </a:lnTo>
                  <a:lnTo>
                    <a:pt x="1665863" y="629745"/>
                  </a:lnTo>
                  <a:lnTo>
                    <a:pt x="1661094" y="642441"/>
                  </a:lnTo>
                  <a:lnTo>
                    <a:pt x="1655372" y="655773"/>
                  </a:lnTo>
                  <a:lnTo>
                    <a:pt x="1650285" y="668787"/>
                  </a:lnTo>
                  <a:lnTo>
                    <a:pt x="1644244" y="681166"/>
                  </a:lnTo>
                  <a:lnTo>
                    <a:pt x="1638521" y="693862"/>
                  </a:lnTo>
                  <a:lnTo>
                    <a:pt x="1632163" y="706241"/>
                  </a:lnTo>
                  <a:lnTo>
                    <a:pt x="1625486" y="718938"/>
                  </a:lnTo>
                  <a:lnTo>
                    <a:pt x="1618810" y="730682"/>
                  </a:lnTo>
                  <a:lnTo>
                    <a:pt x="1612133" y="742744"/>
                  </a:lnTo>
                  <a:lnTo>
                    <a:pt x="1605139" y="754170"/>
                  </a:lnTo>
                  <a:lnTo>
                    <a:pt x="1597827" y="765597"/>
                  </a:lnTo>
                  <a:lnTo>
                    <a:pt x="1590514" y="777024"/>
                  </a:lnTo>
                  <a:lnTo>
                    <a:pt x="1582566" y="787816"/>
                  </a:lnTo>
                  <a:lnTo>
                    <a:pt x="1574936" y="798608"/>
                  </a:lnTo>
                  <a:lnTo>
                    <a:pt x="1566988" y="808765"/>
                  </a:lnTo>
                  <a:lnTo>
                    <a:pt x="1566988" y="950966"/>
                  </a:lnTo>
                  <a:lnTo>
                    <a:pt x="1559357" y="959219"/>
                  </a:lnTo>
                  <a:lnTo>
                    <a:pt x="1539964" y="980485"/>
                  </a:lnTo>
                  <a:lnTo>
                    <a:pt x="1511350" y="1011274"/>
                  </a:lnTo>
                  <a:lnTo>
                    <a:pt x="1495136" y="1028415"/>
                  </a:lnTo>
                  <a:lnTo>
                    <a:pt x="1477968" y="1046190"/>
                  </a:lnTo>
                  <a:lnTo>
                    <a:pt x="1459846" y="1063965"/>
                  </a:lnTo>
                  <a:lnTo>
                    <a:pt x="1441724" y="1081105"/>
                  </a:lnTo>
                  <a:lnTo>
                    <a:pt x="1423920" y="1096976"/>
                  </a:lnTo>
                  <a:lnTo>
                    <a:pt x="1407388" y="1111576"/>
                  </a:lnTo>
                  <a:lnTo>
                    <a:pt x="1399122" y="1118242"/>
                  </a:lnTo>
                  <a:lnTo>
                    <a:pt x="1391492" y="1123638"/>
                  </a:lnTo>
                  <a:lnTo>
                    <a:pt x="1384179" y="1128717"/>
                  </a:lnTo>
                  <a:lnTo>
                    <a:pt x="1377503" y="1133160"/>
                  </a:lnTo>
                  <a:lnTo>
                    <a:pt x="1371144" y="1136652"/>
                  </a:lnTo>
                  <a:lnTo>
                    <a:pt x="1365104" y="1139191"/>
                  </a:lnTo>
                  <a:lnTo>
                    <a:pt x="1360017" y="1140461"/>
                  </a:lnTo>
                  <a:lnTo>
                    <a:pt x="1357791" y="1141096"/>
                  </a:lnTo>
                  <a:lnTo>
                    <a:pt x="1355566" y="1141413"/>
                  </a:lnTo>
                  <a:lnTo>
                    <a:pt x="1353340" y="1141096"/>
                  </a:lnTo>
                  <a:lnTo>
                    <a:pt x="1351115" y="1140461"/>
                  </a:lnTo>
                  <a:lnTo>
                    <a:pt x="1346028" y="1139191"/>
                  </a:lnTo>
                  <a:lnTo>
                    <a:pt x="1340305" y="1136652"/>
                  </a:lnTo>
                  <a:lnTo>
                    <a:pt x="1333947" y="1133160"/>
                  </a:lnTo>
                  <a:lnTo>
                    <a:pt x="1327270" y="1128717"/>
                  </a:lnTo>
                  <a:lnTo>
                    <a:pt x="1319958" y="1123638"/>
                  </a:lnTo>
                  <a:lnTo>
                    <a:pt x="1312010" y="1118242"/>
                  </a:lnTo>
                  <a:lnTo>
                    <a:pt x="1304061" y="1111576"/>
                  </a:lnTo>
                  <a:lnTo>
                    <a:pt x="1287211" y="1096976"/>
                  </a:lnTo>
                  <a:lnTo>
                    <a:pt x="1269725" y="1081105"/>
                  </a:lnTo>
                  <a:lnTo>
                    <a:pt x="1251603" y="1063965"/>
                  </a:lnTo>
                  <a:lnTo>
                    <a:pt x="1233482" y="1046190"/>
                  </a:lnTo>
                  <a:lnTo>
                    <a:pt x="1215996" y="1028415"/>
                  </a:lnTo>
                  <a:lnTo>
                    <a:pt x="1199781" y="1011274"/>
                  </a:lnTo>
                  <a:lnTo>
                    <a:pt x="1171486" y="980485"/>
                  </a:lnTo>
                  <a:lnTo>
                    <a:pt x="1151774" y="959219"/>
                  </a:lnTo>
                  <a:lnTo>
                    <a:pt x="1144462" y="950966"/>
                  </a:lnTo>
                  <a:lnTo>
                    <a:pt x="1144462" y="808765"/>
                  </a:lnTo>
                  <a:lnTo>
                    <a:pt x="1136196" y="798608"/>
                  </a:lnTo>
                  <a:lnTo>
                    <a:pt x="1128565" y="787816"/>
                  </a:lnTo>
                  <a:lnTo>
                    <a:pt x="1120935" y="777024"/>
                  </a:lnTo>
                  <a:lnTo>
                    <a:pt x="1113305" y="765597"/>
                  </a:lnTo>
                  <a:lnTo>
                    <a:pt x="1105993" y="754170"/>
                  </a:lnTo>
                  <a:lnTo>
                    <a:pt x="1098998" y="742744"/>
                  </a:lnTo>
                  <a:lnTo>
                    <a:pt x="1092322" y="730682"/>
                  </a:lnTo>
                  <a:lnTo>
                    <a:pt x="1085645" y="718938"/>
                  </a:lnTo>
                  <a:lnTo>
                    <a:pt x="1078969" y="706241"/>
                  </a:lnTo>
                  <a:lnTo>
                    <a:pt x="1072928" y="693862"/>
                  </a:lnTo>
                  <a:lnTo>
                    <a:pt x="1066887" y="681166"/>
                  </a:lnTo>
                  <a:lnTo>
                    <a:pt x="1061165" y="668787"/>
                  </a:lnTo>
                  <a:lnTo>
                    <a:pt x="1055442" y="655773"/>
                  </a:lnTo>
                  <a:lnTo>
                    <a:pt x="1050355" y="642441"/>
                  </a:lnTo>
                  <a:lnTo>
                    <a:pt x="1045268" y="629745"/>
                  </a:lnTo>
                  <a:lnTo>
                    <a:pt x="1040499" y="616414"/>
                  </a:lnTo>
                  <a:lnTo>
                    <a:pt x="1036048" y="603082"/>
                  </a:lnTo>
                  <a:lnTo>
                    <a:pt x="1031915" y="589751"/>
                  </a:lnTo>
                  <a:lnTo>
                    <a:pt x="1027782" y="576420"/>
                  </a:lnTo>
                  <a:lnTo>
                    <a:pt x="1023967" y="562771"/>
                  </a:lnTo>
                  <a:lnTo>
                    <a:pt x="1020470" y="549757"/>
                  </a:lnTo>
                  <a:lnTo>
                    <a:pt x="1016973" y="536426"/>
                  </a:lnTo>
                  <a:lnTo>
                    <a:pt x="1014429" y="522777"/>
                  </a:lnTo>
                  <a:lnTo>
                    <a:pt x="1011568" y="509446"/>
                  </a:lnTo>
                  <a:lnTo>
                    <a:pt x="1009343" y="496114"/>
                  </a:lnTo>
                  <a:lnTo>
                    <a:pt x="1007435" y="482783"/>
                  </a:lnTo>
                  <a:lnTo>
                    <a:pt x="1005527" y="470087"/>
                  </a:lnTo>
                  <a:lnTo>
                    <a:pt x="1004256" y="456755"/>
                  </a:lnTo>
                  <a:lnTo>
                    <a:pt x="1002984" y="443742"/>
                  </a:lnTo>
                  <a:lnTo>
                    <a:pt x="1002348" y="431045"/>
                  </a:lnTo>
                  <a:lnTo>
                    <a:pt x="1001712" y="418031"/>
                  </a:lnTo>
                  <a:lnTo>
                    <a:pt x="1001712" y="405652"/>
                  </a:lnTo>
                  <a:lnTo>
                    <a:pt x="1001712" y="395178"/>
                  </a:lnTo>
                  <a:lnTo>
                    <a:pt x="1002030" y="385020"/>
                  </a:lnTo>
                  <a:lnTo>
                    <a:pt x="1002666" y="374546"/>
                  </a:lnTo>
                  <a:lnTo>
                    <a:pt x="1003302" y="364071"/>
                  </a:lnTo>
                  <a:lnTo>
                    <a:pt x="1004574" y="353914"/>
                  </a:lnTo>
                  <a:lnTo>
                    <a:pt x="1005527" y="344074"/>
                  </a:lnTo>
                  <a:lnTo>
                    <a:pt x="1007117" y="333917"/>
                  </a:lnTo>
                  <a:lnTo>
                    <a:pt x="1008707" y="324077"/>
                  </a:lnTo>
                  <a:lnTo>
                    <a:pt x="1010296" y="314237"/>
                  </a:lnTo>
                  <a:lnTo>
                    <a:pt x="1012522" y="304080"/>
                  </a:lnTo>
                  <a:lnTo>
                    <a:pt x="1017609" y="285036"/>
                  </a:lnTo>
                  <a:lnTo>
                    <a:pt x="1023013" y="266308"/>
                  </a:lnTo>
                  <a:lnTo>
                    <a:pt x="1029372" y="247581"/>
                  </a:lnTo>
                  <a:lnTo>
                    <a:pt x="1036366" y="229806"/>
                  </a:lnTo>
                  <a:lnTo>
                    <a:pt x="1044315" y="212348"/>
                  </a:lnTo>
                  <a:lnTo>
                    <a:pt x="1052899" y="195525"/>
                  </a:lnTo>
                  <a:lnTo>
                    <a:pt x="1062119" y="178703"/>
                  </a:lnTo>
                  <a:lnTo>
                    <a:pt x="1071656" y="162832"/>
                  </a:lnTo>
                  <a:lnTo>
                    <a:pt x="1082466" y="147596"/>
                  </a:lnTo>
                  <a:lnTo>
                    <a:pt x="1093593" y="132678"/>
                  </a:lnTo>
                  <a:lnTo>
                    <a:pt x="1105357" y="118712"/>
                  </a:lnTo>
                  <a:lnTo>
                    <a:pt x="1117438" y="105380"/>
                  </a:lnTo>
                  <a:lnTo>
                    <a:pt x="1130473" y="92684"/>
                  </a:lnTo>
                  <a:lnTo>
                    <a:pt x="1143826" y="80305"/>
                  </a:lnTo>
                  <a:lnTo>
                    <a:pt x="1150820" y="74909"/>
                  </a:lnTo>
                  <a:lnTo>
                    <a:pt x="1157815" y="69196"/>
                  </a:lnTo>
                  <a:lnTo>
                    <a:pt x="1164809" y="63800"/>
                  </a:lnTo>
                  <a:lnTo>
                    <a:pt x="1172121" y="58721"/>
                  </a:lnTo>
                  <a:lnTo>
                    <a:pt x="1179434" y="53960"/>
                  </a:lnTo>
                  <a:lnTo>
                    <a:pt x="1187064" y="48881"/>
                  </a:lnTo>
                  <a:lnTo>
                    <a:pt x="1194376" y="44120"/>
                  </a:lnTo>
                  <a:lnTo>
                    <a:pt x="1202007" y="39676"/>
                  </a:lnTo>
                  <a:lnTo>
                    <a:pt x="1209955" y="35867"/>
                  </a:lnTo>
                  <a:lnTo>
                    <a:pt x="1217903" y="31741"/>
                  </a:lnTo>
                  <a:lnTo>
                    <a:pt x="1225851" y="27932"/>
                  </a:lnTo>
                  <a:lnTo>
                    <a:pt x="1233799" y="24758"/>
                  </a:lnTo>
                  <a:lnTo>
                    <a:pt x="1242066" y="21266"/>
                  </a:lnTo>
                  <a:lnTo>
                    <a:pt x="1250332" y="18092"/>
                  </a:lnTo>
                  <a:lnTo>
                    <a:pt x="1258916" y="15236"/>
                  </a:lnTo>
                  <a:lnTo>
                    <a:pt x="1267182" y="12379"/>
                  </a:lnTo>
                  <a:lnTo>
                    <a:pt x="1275766" y="10474"/>
                  </a:lnTo>
                  <a:lnTo>
                    <a:pt x="1284350" y="8252"/>
                  </a:lnTo>
                  <a:lnTo>
                    <a:pt x="1292934" y="6348"/>
                  </a:lnTo>
                  <a:lnTo>
                    <a:pt x="1301836" y="4444"/>
                  </a:lnTo>
                  <a:lnTo>
                    <a:pt x="1310738" y="3174"/>
                  </a:lnTo>
                  <a:lnTo>
                    <a:pt x="1319322" y="1904"/>
                  </a:lnTo>
                  <a:lnTo>
                    <a:pt x="1328224" y="952"/>
                  </a:lnTo>
                  <a:lnTo>
                    <a:pt x="1337444" y="317"/>
                  </a:lnTo>
                  <a:lnTo>
                    <a:pt x="1346346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892057" y="286144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dirty="0">
                <a:solidFill>
                  <a:srgbClr val="824F9C"/>
                </a:solidFill>
                <a:cs typeface="+mn-ea"/>
                <a:sym typeface="+mn-lt"/>
              </a:rPr>
              <a:t>关于我</a:t>
            </a:r>
          </a:p>
        </p:txBody>
      </p:sp>
      <p:sp>
        <p:nvSpPr>
          <p:cNvPr id="8" name="矩形 7"/>
          <p:cNvSpPr/>
          <p:nvPr/>
        </p:nvSpPr>
        <p:spPr>
          <a:xfrm>
            <a:off x="6892057" y="3429001"/>
            <a:ext cx="180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ABOUT ME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773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 </a:t>
            </a:r>
            <a:r>
              <a:rPr lang="en-US" altLang="zh-CN" dirty="0"/>
              <a:t>| Information</a:t>
            </a:r>
            <a:endParaRPr lang="zh-CN" altLang="en-US" dirty="0"/>
          </a:p>
        </p:txBody>
      </p:sp>
      <p:grpSp>
        <p:nvGrpSpPr>
          <p:cNvPr id="64" name="组合 63"/>
          <p:cNvGrpSpPr/>
          <p:nvPr/>
        </p:nvGrpSpPr>
        <p:grpSpPr>
          <a:xfrm>
            <a:off x="2819625" y="2391434"/>
            <a:ext cx="2496530" cy="2496530"/>
            <a:chOff x="3768359" y="1725446"/>
            <a:chExt cx="1930605" cy="1930605"/>
          </a:xfrm>
        </p:grpSpPr>
        <p:sp>
          <p:nvSpPr>
            <p:cNvPr id="65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7" name="椭圆 66"/>
          <p:cNvSpPr/>
          <p:nvPr/>
        </p:nvSpPr>
        <p:spPr>
          <a:xfrm>
            <a:off x="2889675" y="2457450"/>
            <a:ext cx="2356376" cy="2356375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8" name="组合 67"/>
          <p:cNvGrpSpPr/>
          <p:nvPr/>
        </p:nvGrpSpPr>
        <p:grpSpPr>
          <a:xfrm>
            <a:off x="2899660" y="2460093"/>
            <a:ext cx="2364955" cy="2354700"/>
            <a:chOff x="4626755" y="2344642"/>
            <a:chExt cx="2364955" cy="2354700"/>
          </a:xfrm>
        </p:grpSpPr>
        <p:sp>
          <p:nvSpPr>
            <p:cNvPr id="69" name="弧形 68"/>
            <p:cNvSpPr/>
            <p:nvPr/>
          </p:nvSpPr>
          <p:spPr>
            <a:xfrm rot="21298357">
              <a:off x="4626755" y="2344642"/>
              <a:ext cx="2341933" cy="2350934"/>
            </a:xfrm>
            <a:prstGeom prst="arc">
              <a:avLst>
                <a:gd name="adj1" fmla="val 16200000"/>
                <a:gd name="adj2" fmla="val 19246281"/>
              </a:avLst>
            </a:prstGeom>
            <a:ln w="19050"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弧形 69"/>
            <p:cNvSpPr/>
            <p:nvPr/>
          </p:nvSpPr>
          <p:spPr>
            <a:xfrm rot="10637431">
              <a:off x="4647520" y="2396118"/>
              <a:ext cx="2344190" cy="2303224"/>
            </a:xfrm>
            <a:prstGeom prst="arc">
              <a:avLst>
                <a:gd name="adj1" fmla="val 16200000"/>
                <a:gd name="adj2" fmla="val 19246281"/>
              </a:avLst>
            </a:prstGeom>
            <a:ln w="19050"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595913" y="1988841"/>
            <a:ext cx="4194660" cy="3522706"/>
            <a:chOff x="5141364" y="2137248"/>
            <a:chExt cx="4194660" cy="3522706"/>
          </a:xfrm>
        </p:grpSpPr>
        <p:sp>
          <p:nvSpPr>
            <p:cNvPr id="72" name="矩形 71"/>
            <p:cNvSpPr/>
            <p:nvPr/>
          </p:nvSpPr>
          <p:spPr>
            <a:xfrm>
              <a:off x="5141364" y="5290622"/>
              <a:ext cx="419466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地址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:XXXXXXXXXXXXX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5141364" y="2137248"/>
              <a:ext cx="126188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姓名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亮亮图文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7686285" y="2137248"/>
              <a:ext cx="71526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性别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男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75" name="矩形 74"/>
            <p:cNvSpPr/>
            <p:nvPr/>
          </p:nvSpPr>
          <p:spPr>
            <a:xfrm>
              <a:off x="5141364" y="2526487"/>
              <a:ext cx="85792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年龄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2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8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岁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>
              <a:off x="7686285" y="2528346"/>
              <a:ext cx="86914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民族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汉族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77" name="矩形 76"/>
            <p:cNvSpPr/>
            <p:nvPr/>
          </p:nvSpPr>
          <p:spPr>
            <a:xfrm>
              <a:off x="5141364" y="2954428"/>
              <a:ext cx="83708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休重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65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kg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7686285" y="2968496"/>
              <a:ext cx="97815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身高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1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80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cm 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5141364" y="3409485"/>
              <a:ext cx="817853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籍贯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XXX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7686285" y="3409485"/>
              <a:ext cx="869149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学历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本科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>
              <a:off x="5141364" y="3879713"/>
              <a:ext cx="117692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婚姻状况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未婚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7686285" y="3887981"/>
              <a:ext cx="1208985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政治面貌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群众 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5141364" y="4376896"/>
              <a:ext cx="163538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联系方式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XXXXXXXXX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5141364" y="4808514"/>
              <a:ext cx="211256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电子邮箱</a:t>
              </a:r>
              <a:r>
                <a:rPr lang="en-US" altLang="zh-CN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: </a:t>
              </a:r>
              <a:r>
                <a:rPr lang="en-US" altLang="zh-CN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www.1XXXXXXX.com</a:t>
              </a:r>
              <a:endPara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5229225" y="2459214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>
              <a:off x="5229225" y="2848194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5229225" y="3276135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5229225" y="3731192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5238750" y="4188392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5238750" y="4689078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5238750" y="5158796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5238750" y="5659954"/>
              <a:ext cx="4057178" cy="0"/>
            </a:xfrm>
            <a:prstGeom prst="line">
              <a:avLst/>
            </a:prstGeom>
            <a:ln>
              <a:solidFill>
                <a:srgbClr val="824F9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3030394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3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直接连接符 104"/>
          <p:cNvCxnSpPr/>
          <p:nvPr/>
        </p:nvCxnSpPr>
        <p:spPr>
          <a:xfrm>
            <a:off x="3867721" y="5445224"/>
            <a:ext cx="6696744" cy="0"/>
          </a:xfrm>
          <a:prstGeom prst="line">
            <a:avLst/>
          </a:prstGeom>
          <a:ln w="22225">
            <a:solidFill>
              <a:srgbClr val="824F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>
            <a:off x="4720412" y="3049746"/>
            <a:ext cx="0" cy="2395869"/>
          </a:xfrm>
          <a:prstGeom prst="line">
            <a:avLst/>
          </a:prstGeom>
          <a:ln w="12700">
            <a:solidFill>
              <a:srgbClr val="824F9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>
            <a:off x="7823824" y="3654114"/>
            <a:ext cx="0" cy="1728000"/>
          </a:xfrm>
          <a:prstGeom prst="line">
            <a:avLst/>
          </a:prstGeom>
          <a:ln w="12700">
            <a:solidFill>
              <a:srgbClr val="824F9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6261993" y="4158019"/>
            <a:ext cx="0" cy="1287635"/>
          </a:xfrm>
          <a:prstGeom prst="line">
            <a:avLst/>
          </a:prstGeom>
          <a:ln w="12700">
            <a:solidFill>
              <a:srgbClr val="824F9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>
            <a:off x="9377740" y="3221874"/>
            <a:ext cx="0" cy="2160000"/>
          </a:xfrm>
          <a:prstGeom prst="line">
            <a:avLst/>
          </a:prstGeom>
          <a:ln w="12700">
            <a:solidFill>
              <a:srgbClr val="824F9C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椭圆 110"/>
          <p:cNvSpPr/>
          <p:nvPr/>
        </p:nvSpPr>
        <p:spPr bwMode="auto">
          <a:xfrm>
            <a:off x="4658328" y="5363928"/>
            <a:ext cx="144000" cy="144000"/>
          </a:xfrm>
          <a:prstGeom prst="ellipse">
            <a:avLst/>
          </a:prstGeom>
          <a:solidFill>
            <a:srgbClr val="824F9C"/>
          </a:solidFill>
          <a:ln>
            <a:solidFill>
              <a:srgbClr val="824F9C"/>
            </a:solidFill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3" name="椭圆 112"/>
          <p:cNvSpPr/>
          <p:nvPr/>
        </p:nvSpPr>
        <p:spPr bwMode="auto">
          <a:xfrm>
            <a:off x="6207993" y="5363928"/>
            <a:ext cx="144000" cy="144000"/>
          </a:xfrm>
          <a:prstGeom prst="ellipse">
            <a:avLst/>
          </a:prstGeom>
          <a:solidFill>
            <a:srgbClr val="824F9C"/>
          </a:solidFill>
          <a:ln>
            <a:solidFill>
              <a:srgbClr val="824F9C"/>
            </a:solidFill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4" name="椭圆 113"/>
          <p:cNvSpPr/>
          <p:nvPr/>
        </p:nvSpPr>
        <p:spPr bwMode="auto">
          <a:xfrm>
            <a:off x="7769824" y="5363928"/>
            <a:ext cx="144000" cy="144000"/>
          </a:xfrm>
          <a:prstGeom prst="ellipse">
            <a:avLst/>
          </a:prstGeom>
          <a:solidFill>
            <a:srgbClr val="824F9C"/>
          </a:solidFill>
          <a:ln>
            <a:solidFill>
              <a:srgbClr val="824F9C"/>
            </a:solidFill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5" name="椭圆 114"/>
          <p:cNvSpPr/>
          <p:nvPr/>
        </p:nvSpPr>
        <p:spPr bwMode="auto">
          <a:xfrm>
            <a:off x="9328717" y="5363928"/>
            <a:ext cx="144000" cy="144000"/>
          </a:xfrm>
          <a:prstGeom prst="ellipse">
            <a:avLst/>
          </a:prstGeom>
          <a:solidFill>
            <a:srgbClr val="824F9C"/>
          </a:solidFill>
          <a:ln>
            <a:solidFill>
              <a:srgbClr val="824F9C"/>
            </a:solidFill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8" name="TextBox 26"/>
          <p:cNvSpPr txBox="1"/>
          <p:nvPr/>
        </p:nvSpPr>
        <p:spPr>
          <a:xfrm>
            <a:off x="4766596" y="4106459"/>
            <a:ext cx="1189359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400" b="1" kern="0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2005-2007</a:t>
            </a:r>
          </a:p>
        </p:txBody>
      </p:sp>
      <p:sp>
        <p:nvSpPr>
          <p:cNvPr id="119" name="TextBox 27"/>
          <p:cNvSpPr txBox="1"/>
          <p:nvPr/>
        </p:nvSpPr>
        <p:spPr>
          <a:xfrm>
            <a:off x="4766597" y="4377602"/>
            <a:ext cx="1333373" cy="572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defPPr>
              <a:defRPr lang="zh-CN"/>
            </a:defPPr>
            <a:lvl1pPr lv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prstClr val="white">
                    <a:lumMod val="50000"/>
                  </a:prstClr>
                </a:solidFill>
                <a:latin typeface="Arial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dirty="0"/>
              <a:t>芝加哥大学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工商管理</a:t>
            </a:r>
            <a:r>
              <a:rPr lang="en-US" altLang="zh-CN" dirty="0"/>
              <a:t>MBA</a:t>
            </a:r>
          </a:p>
        </p:txBody>
      </p:sp>
      <p:sp>
        <p:nvSpPr>
          <p:cNvPr id="120" name="TextBox 28"/>
          <p:cNvSpPr txBox="1"/>
          <p:nvPr/>
        </p:nvSpPr>
        <p:spPr>
          <a:xfrm>
            <a:off x="6342209" y="4374003"/>
            <a:ext cx="1269928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400" b="1" kern="0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2007-2008</a:t>
            </a:r>
          </a:p>
        </p:txBody>
      </p:sp>
      <p:sp>
        <p:nvSpPr>
          <p:cNvPr id="121" name="TextBox 29"/>
          <p:cNvSpPr txBox="1"/>
          <p:nvPr/>
        </p:nvSpPr>
        <p:spPr>
          <a:xfrm>
            <a:off x="6342221" y="4630747"/>
            <a:ext cx="1269916" cy="572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defPPr>
              <a:defRPr lang="zh-CN"/>
            </a:defPPr>
            <a:lvl1pPr lv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prstClr val="white">
                    <a:lumMod val="50000"/>
                  </a:prstClr>
                </a:solidFill>
                <a:latin typeface="Arial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/>
              <a:t>XX</a:t>
            </a:r>
            <a:r>
              <a:rPr lang="zh-CN" altLang="en-US" dirty="0"/>
              <a:t>市</a:t>
            </a:r>
            <a:r>
              <a:rPr lang="en-US" altLang="zh-CN" dirty="0"/>
              <a:t>XX</a:t>
            </a:r>
            <a:r>
              <a:rPr lang="zh-CN" altLang="en-US" dirty="0"/>
              <a:t>公司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中层管理</a:t>
            </a:r>
          </a:p>
        </p:txBody>
      </p:sp>
      <p:sp>
        <p:nvSpPr>
          <p:cNvPr id="122" name="TextBox 30"/>
          <p:cNvSpPr txBox="1"/>
          <p:nvPr/>
        </p:nvSpPr>
        <p:spPr>
          <a:xfrm>
            <a:off x="7877826" y="4229987"/>
            <a:ext cx="1246481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400" b="1" kern="0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2009-2011</a:t>
            </a:r>
          </a:p>
        </p:txBody>
      </p:sp>
      <p:sp>
        <p:nvSpPr>
          <p:cNvPr id="123" name="TextBox 31"/>
          <p:cNvSpPr txBox="1"/>
          <p:nvPr/>
        </p:nvSpPr>
        <p:spPr>
          <a:xfrm>
            <a:off x="7877825" y="4469760"/>
            <a:ext cx="1246481" cy="572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defPPr>
              <a:defRPr lang="zh-CN"/>
            </a:defPPr>
            <a:lvl1pPr lv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prstClr val="white">
                    <a:lumMod val="50000"/>
                  </a:prstClr>
                </a:solidFill>
                <a:latin typeface="Arial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>
                <a:sym typeface="+mn-lt"/>
              </a:rPr>
              <a:t>XX</a:t>
            </a:r>
            <a:r>
              <a:rPr lang="zh-CN" altLang="en-US" dirty="0">
                <a:sym typeface="+mn-lt"/>
              </a:rPr>
              <a:t>市</a:t>
            </a:r>
            <a:r>
              <a:rPr lang="en-US" altLang="zh-CN" dirty="0">
                <a:sym typeface="+mn-lt"/>
              </a:rPr>
              <a:t>XX</a:t>
            </a:r>
            <a:r>
              <a:rPr lang="zh-CN" altLang="en-US" dirty="0">
                <a:sym typeface="+mn-lt"/>
              </a:rPr>
              <a:t>公司</a:t>
            </a:r>
            <a:endParaRPr lang="en-US" altLang="zh-CN" dirty="0">
              <a:sym typeface="+mn-lt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sym typeface="+mn-lt"/>
              </a:rPr>
              <a:t>出任</a:t>
            </a:r>
            <a:r>
              <a:rPr lang="en-US" altLang="zh-CN" dirty="0">
                <a:sym typeface="+mn-lt"/>
              </a:rPr>
              <a:t>COO</a:t>
            </a:r>
          </a:p>
        </p:txBody>
      </p:sp>
      <p:sp>
        <p:nvSpPr>
          <p:cNvPr id="124" name="TextBox 32"/>
          <p:cNvSpPr txBox="1"/>
          <p:nvPr/>
        </p:nvSpPr>
        <p:spPr>
          <a:xfrm>
            <a:off x="9442156" y="3816323"/>
            <a:ext cx="1194319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1400" b="1" kern="0">
                <a:solidFill>
                  <a:schemeClr val="bg1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2012-2015</a:t>
            </a:r>
          </a:p>
        </p:txBody>
      </p:sp>
      <p:sp>
        <p:nvSpPr>
          <p:cNvPr id="125" name="TextBox 33"/>
          <p:cNvSpPr txBox="1"/>
          <p:nvPr/>
        </p:nvSpPr>
        <p:spPr>
          <a:xfrm>
            <a:off x="9442155" y="4043170"/>
            <a:ext cx="1338335" cy="572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>
            <a:defPPr>
              <a:defRPr lang="zh-CN"/>
            </a:defPPr>
            <a:lvl1pPr lvl="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prstClr val="white">
                    <a:lumMod val="50000"/>
                  </a:prstClr>
                </a:solidFill>
                <a:latin typeface="Arial"/>
                <a:cs typeface="+mn-ea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>
              <a:defRPr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>
                <a:sym typeface="+mn-lt"/>
              </a:rPr>
              <a:t>XX</a:t>
            </a:r>
            <a:r>
              <a:rPr lang="zh-CN" altLang="en-US" dirty="0">
                <a:sym typeface="+mn-lt"/>
              </a:rPr>
              <a:t>市</a:t>
            </a:r>
            <a:r>
              <a:rPr lang="en-US" altLang="zh-CN" dirty="0">
                <a:sym typeface="+mn-lt"/>
              </a:rPr>
              <a:t>XX</a:t>
            </a:r>
            <a:r>
              <a:rPr lang="zh-CN" altLang="en-US" dirty="0">
                <a:sym typeface="+mn-lt"/>
              </a:rPr>
              <a:t>公司</a:t>
            </a:r>
            <a:endParaRPr lang="en-US" altLang="zh-CN" dirty="0">
              <a:sym typeface="+mn-lt"/>
            </a:endParaRPr>
          </a:p>
          <a:p>
            <a:pPr>
              <a:lnSpc>
                <a:spcPct val="100000"/>
              </a:lnSpc>
            </a:pPr>
            <a:r>
              <a:rPr lang="zh-CN" altLang="en-US" dirty="0">
                <a:sym typeface="+mn-lt"/>
              </a:rPr>
              <a:t>执行总裁</a:t>
            </a:r>
            <a:endParaRPr lang="en-US" altLang="zh-CN" dirty="0">
              <a:sym typeface="+mn-lt"/>
            </a:endParaRPr>
          </a:p>
        </p:txBody>
      </p:sp>
      <p:grpSp>
        <p:nvGrpSpPr>
          <p:cNvPr id="126" name="组合 125"/>
          <p:cNvGrpSpPr>
            <a:grpSpLocks noChangeAspect="1"/>
          </p:cNvGrpSpPr>
          <p:nvPr/>
        </p:nvGrpSpPr>
        <p:grpSpPr>
          <a:xfrm>
            <a:off x="4103645" y="1971169"/>
            <a:ext cx="1233535" cy="1486363"/>
            <a:chOff x="1230317" y="1347616"/>
            <a:chExt cx="948873" cy="1143356"/>
          </a:xfrm>
        </p:grpSpPr>
        <p:sp>
          <p:nvSpPr>
            <p:cNvPr id="127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128" name="MH_Other_9"/>
            <p:cNvSpPr/>
            <p:nvPr>
              <p:custDataLst>
                <p:tags r:id="rId4"/>
              </p:custDataLst>
            </p:nvPr>
          </p:nvSpPr>
          <p:spPr>
            <a:xfrm>
              <a:off x="1380753" y="1491630"/>
              <a:ext cx="648000" cy="64800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400" dirty="0">
                  <a:latin typeface="Impact" panose="020B0806030902050204" pitchFamily="34" charset="0"/>
                  <a:ea typeface="微软雅黑" panose="020B0503020204020204" pitchFamily="34" charset="-122"/>
                </a:rPr>
                <a:t>2005</a:t>
              </a:r>
              <a:endParaRPr lang="zh-CN" altLang="en-US" sz="24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9" name="组合 128"/>
          <p:cNvGrpSpPr>
            <a:grpSpLocks noChangeAspect="1"/>
          </p:cNvGrpSpPr>
          <p:nvPr/>
        </p:nvGrpSpPr>
        <p:grpSpPr>
          <a:xfrm>
            <a:off x="7207057" y="2121686"/>
            <a:ext cx="1233535" cy="1486363"/>
            <a:chOff x="1230317" y="1347616"/>
            <a:chExt cx="948873" cy="1143356"/>
          </a:xfrm>
        </p:grpSpPr>
        <p:sp>
          <p:nvSpPr>
            <p:cNvPr id="130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131" name="MH_Other_9"/>
            <p:cNvSpPr/>
            <p:nvPr>
              <p:custDataLst>
                <p:tags r:id="rId3"/>
              </p:custDataLst>
            </p:nvPr>
          </p:nvSpPr>
          <p:spPr>
            <a:xfrm>
              <a:off x="1380753" y="1491630"/>
              <a:ext cx="648000" cy="64800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400" dirty="0">
                  <a:latin typeface="Impact" panose="020B0806030902050204" pitchFamily="34" charset="0"/>
                  <a:ea typeface="微软雅黑" panose="020B0503020204020204" pitchFamily="34" charset="-122"/>
                </a:rPr>
                <a:t>2009</a:t>
              </a:r>
              <a:endParaRPr lang="zh-CN" altLang="en-US" sz="24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5" name="组合 134"/>
          <p:cNvGrpSpPr>
            <a:grpSpLocks noChangeAspect="1"/>
          </p:cNvGrpSpPr>
          <p:nvPr/>
        </p:nvGrpSpPr>
        <p:grpSpPr>
          <a:xfrm>
            <a:off x="5777502" y="2939354"/>
            <a:ext cx="968982" cy="1167586"/>
            <a:chOff x="1230317" y="1347616"/>
            <a:chExt cx="948873" cy="1143356"/>
          </a:xfrm>
        </p:grpSpPr>
        <p:sp>
          <p:nvSpPr>
            <p:cNvPr id="136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137" name="MH_Other_9"/>
            <p:cNvSpPr/>
            <p:nvPr>
              <p:custDataLst>
                <p:tags r:id="rId2"/>
              </p:custDataLst>
            </p:nvPr>
          </p:nvSpPr>
          <p:spPr>
            <a:xfrm>
              <a:off x="1396192" y="1491630"/>
              <a:ext cx="648000" cy="64800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dirty="0">
                  <a:latin typeface="Impact" panose="020B0806030902050204" pitchFamily="34" charset="0"/>
                  <a:ea typeface="微软雅黑" panose="020B0503020204020204" pitchFamily="34" charset="-122"/>
                </a:rPr>
                <a:t>2007</a:t>
              </a:r>
              <a:endParaRPr lang="zh-CN" altLang="en-US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8" name="组合 137"/>
          <p:cNvGrpSpPr>
            <a:grpSpLocks noChangeAspect="1"/>
          </p:cNvGrpSpPr>
          <p:nvPr/>
        </p:nvGrpSpPr>
        <p:grpSpPr>
          <a:xfrm>
            <a:off x="8898226" y="2076717"/>
            <a:ext cx="968982" cy="1167586"/>
            <a:chOff x="1230317" y="1347616"/>
            <a:chExt cx="948873" cy="1143356"/>
          </a:xfrm>
        </p:grpSpPr>
        <p:sp>
          <p:nvSpPr>
            <p:cNvPr id="139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140" name="MH_Other_9"/>
            <p:cNvSpPr/>
            <p:nvPr>
              <p:custDataLst>
                <p:tags r:id="rId1"/>
              </p:custDataLst>
            </p:nvPr>
          </p:nvSpPr>
          <p:spPr>
            <a:xfrm>
              <a:off x="1396192" y="1491630"/>
              <a:ext cx="648000" cy="648000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dirty="0">
                  <a:latin typeface="Impact" panose="020B0806030902050204" pitchFamily="34" charset="0"/>
                  <a:ea typeface="微软雅黑" panose="020B0503020204020204" pitchFamily="34" charset="-122"/>
                </a:rPr>
                <a:t>2012</a:t>
              </a:r>
              <a:endParaRPr lang="zh-CN" altLang="en-US" sz="20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标题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个人履历 </a:t>
            </a:r>
            <a:r>
              <a:rPr lang="en-US" altLang="zh-CN" dirty="0"/>
              <a:t>| Resume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16670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000"/>
                            </p:stCondLst>
                            <p:childTnLst>
                              <p:par>
                                <p:cTn id="9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13" grpId="0" animBg="1"/>
      <p:bldP spid="114" grpId="0" animBg="1"/>
      <p:bldP spid="115" grpId="0" animBg="1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350043" y="2515057"/>
            <a:ext cx="1506380" cy="1506380"/>
            <a:chOff x="3021455" y="1513791"/>
            <a:chExt cx="1506380" cy="1506380"/>
          </a:xfrm>
        </p:grpSpPr>
        <p:sp>
          <p:nvSpPr>
            <p:cNvPr id="9" name="椭圆 8"/>
            <p:cNvSpPr/>
            <p:nvPr/>
          </p:nvSpPr>
          <p:spPr>
            <a:xfrm>
              <a:off x="3021455" y="1513791"/>
              <a:ext cx="1506380" cy="1506380"/>
            </a:xfrm>
            <a:prstGeom prst="ellipse">
              <a:avLst/>
            </a:prstGeom>
            <a:gradFill>
              <a:gsLst>
                <a:gs pos="0">
                  <a:srgbClr val="BD95C3"/>
                </a:gs>
                <a:gs pos="100000">
                  <a:srgbClr val="824F9C"/>
                </a:gs>
              </a:gsLst>
              <a:path path="circle">
                <a:fillToRect l="50000" t="50000" r="50000" b="5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184413" y="1676748"/>
              <a:ext cx="1180464" cy="118046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0" name="KSO_Shape"/>
            <p:cNvSpPr>
              <a:spLocks/>
            </p:cNvSpPr>
            <p:nvPr/>
          </p:nvSpPr>
          <p:spPr bwMode="auto">
            <a:xfrm>
              <a:off x="3491880" y="1972392"/>
              <a:ext cx="516878" cy="575374"/>
            </a:xfrm>
            <a:custGeom>
              <a:avLst/>
              <a:gdLst>
                <a:gd name="T0" fmla="*/ 324081616 w 7313"/>
                <a:gd name="T1" fmla="*/ 0 h 8141"/>
                <a:gd name="T2" fmla="*/ 339365365 w 7313"/>
                <a:gd name="T3" fmla="*/ 6789765 h 8141"/>
                <a:gd name="T4" fmla="*/ 339639393 w 7313"/>
                <a:gd name="T5" fmla="*/ 26009182 h 8141"/>
                <a:gd name="T6" fmla="*/ 326382416 w 7313"/>
                <a:gd name="T7" fmla="*/ 33127484 h 8141"/>
                <a:gd name="T8" fmla="*/ 340954068 w 7313"/>
                <a:gd name="T9" fmla="*/ 36139074 h 8141"/>
                <a:gd name="T10" fmla="*/ 364619402 w 7313"/>
                <a:gd name="T11" fmla="*/ 25187839 h 8141"/>
                <a:gd name="T12" fmla="*/ 386367247 w 7313"/>
                <a:gd name="T13" fmla="*/ 35591512 h 8141"/>
                <a:gd name="T14" fmla="*/ 395296418 w 7313"/>
                <a:gd name="T15" fmla="*/ 52018598 h 8141"/>
                <a:gd name="T16" fmla="*/ 400445838 w 7313"/>
                <a:gd name="T17" fmla="*/ 76604119 h 8141"/>
                <a:gd name="T18" fmla="*/ 386257496 w 7313"/>
                <a:gd name="T19" fmla="*/ 111593547 h 8141"/>
                <a:gd name="T20" fmla="*/ 345555668 w 7313"/>
                <a:gd name="T21" fmla="*/ 148663476 h 8141"/>
                <a:gd name="T22" fmla="*/ 311043908 w 7313"/>
                <a:gd name="T23" fmla="*/ 169525578 h 8141"/>
                <a:gd name="T24" fmla="*/ 317288969 w 7313"/>
                <a:gd name="T25" fmla="*/ 180531569 h 8141"/>
                <a:gd name="T26" fmla="*/ 326053864 w 7313"/>
                <a:gd name="T27" fmla="*/ 197177679 h 8141"/>
                <a:gd name="T28" fmla="*/ 312523094 w 7313"/>
                <a:gd name="T29" fmla="*/ 210154892 h 8141"/>
                <a:gd name="T30" fmla="*/ 284584946 w 7313"/>
                <a:gd name="T31" fmla="*/ 217985025 h 8141"/>
                <a:gd name="T32" fmla="*/ 253798179 w 7313"/>
                <a:gd name="T33" fmla="*/ 242515790 h 8141"/>
                <a:gd name="T34" fmla="*/ 237473548 w 7313"/>
                <a:gd name="T35" fmla="*/ 260530805 h 8141"/>
                <a:gd name="T36" fmla="*/ 245855132 w 7313"/>
                <a:gd name="T37" fmla="*/ 279093147 h 8141"/>
                <a:gd name="T38" fmla="*/ 233091217 w 7313"/>
                <a:gd name="T39" fmla="*/ 290975236 h 8141"/>
                <a:gd name="T40" fmla="*/ 229914045 w 7313"/>
                <a:gd name="T41" fmla="*/ 321529181 h 8141"/>
                <a:gd name="T42" fmla="*/ 254620027 w 7313"/>
                <a:gd name="T43" fmla="*/ 354656899 h 8141"/>
                <a:gd name="T44" fmla="*/ 266069032 w 7313"/>
                <a:gd name="T45" fmla="*/ 365827158 h 8141"/>
                <a:gd name="T46" fmla="*/ 282284147 w 7313"/>
                <a:gd name="T47" fmla="*/ 389974630 h 8141"/>
                <a:gd name="T48" fmla="*/ 284913498 w 7313"/>
                <a:gd name="T49" fmla="*/ 407441849 h 8141"/>
                <a:gd name="T50" fmla="*/ 290720256 w 7313"/>
                <a:gd name="T51" fmla="*/ 422061981 h 8141"/>
                <a:gd name="T52" fmla="*/ 274340866 w 7313"/>
                <a:gd name="T53" fmla="*/ 434984438 h 8141"/>
                <a:gd name="T54" fmla="*/ 211014586 w 7313"/>
                <a:gd name="T55" fmla="*/ 445552379 h 8141"/>
                <a:gd name="T56" fmla="*/ 137499219 w 7313"/>
                <a:gd name="T57" fmla="*/ 438324565 h 8141"/>
                <a:gd name="T58" fmla="*/ 111423568 w 7313"/>
                <a:gd name="T59" fmla="*/ 425894913 h 8141"/>
                <a:gd name="T60" fmla="*/ 115751374 w 7313"/>
                <a:gd name="T61" fmla="*/ 407551362 h 8141"/>
                <a:gd name="T62" fmla="*/ 118654753 w 7313"/>
                <a:gd name="T63" fmla="*/ 389810362 h 8141"/>
                <a:gd name="T64" fmla="*/ 134650599 w 7313"/>
                <a:gd name="T65" fmla="*/ 365443865 h 8141"/>
                <a:gd name="T66" fmla="*/ 146318873 w 7313"/>
                <a:gd name="T67" fmla="*/ 354383118 h 8141"/>
                <a:gd name="T68" fmla="*/ 170860579 w 7313"/>
                <a:gd name="T69" fmla="*/ 321310156 h 8141"/>
                <a:gd name="T70" fmla="*/ 165984952 w 7313"/>
                <a:gd name="T71" fmla="*/ 290372919 h 8141"/>
                <a:gd name="T72" fmla="*/ 154700223 w 7313"/>
                <a:gd name="T73" fmla="*/ 275479240 h 8141"/>
                <a:gd name="T74" fmla="*/ 165218097 w 7313"/>
                <a:gd name="T75" fmla="*/ 257354713 h 8141"/>
                <a:gd name="T76" fmla="*/ 145004197 w 7313"/>
                <a:gd name="T77" fmla="*/ 241475423 h 8141"/>
                <a:gd name="T78" fmla="*/ 114710492 w 7313"/>
                <a:gd name="T79" fmla="*/ 216287583 h 8141"/>
                <a:gd name="T80" fmla="*/ 88689599 w 7313"/>
                <a:gd name="T81" fmla="*/ 210319160 h 8141"/>
                <a:gd name="T82" fmla="*/ 75158829 w 7313"/>
                <a:gd name="T83" fmla="*/ 199203657 h 8141"/>
                <a:gd name="T84" fmla="*/ 81403890 w 7313"/>
                <a:gd name="T85" fmla="*/ 181900473 h 8141"/>
                <a:gd name="T86" fmla="*/ 92469585 w 7313"/>
                <a:gd name="T87" fmla="*/ 173796559 h 8141"/>
                <a:gd name="T88" fmla="*/ 63545314 w 7313"/>
                <a:gd name="T89" fmla="*/ 152934458 h 8141"/>
                <a:gd name="T90" fmla="*/ 18351404 w 7313"/>
                <a:gd name="T91" fmla="*/ 116904896 h 8141"/>
                <a:gd name="T92" fmla="*/ 602579 w 7313"/>
                <a:gd name="T93" fmla="*/ 79889490 h 8141"/>
                <a:gd name="T94" fmla="*/ 5039902 w 7313"/>
                <a:gd name="T95" fmla="*/ 52675672 h 8141"/>
                <a:gd name="T96" fmla="*/ 12654398 w 7313"/>
                <a:gd name="T97" fmla="*/ 39205653 h 8141"/>
                <a:gd name="T98" fmla="*/ 30896284 w 7313"/>
                <a:gd name="T99" fmla="*/ 25625889 h 8141"/>
                <a:gd name="T100" fmla="*/ 57026460 w 7313"/>
                <a:gd name="T101" fmla="*/ 32744191 h 8141"/>
                <a:gd name="T102" fmla="*/ 78171725 w 7313"/>
                <a:gd name="T103" fmla="*/ 41067363 h 8141"/>
                <a:gd name="T104" fmla="*/ 60751686 w 7313"/>
                <a:gd name="T105" fmla="*/ 25461620 h 8141"/>
                <a:gd name="T106" fmla="*/ 62559424 w 7313"/>
                <a:gd name="T107" fmla="*/ 5366105 h 8141"/>
                <a:gd name="T108" fmla="*/ 53246708 w 7313"/>
                <a:gd name="T109" fmla="*/ 102722814 h 8141"/>
                <a:gd name="T110" fmla="*/ 87046372 w 7313"/>
                <a:gd name="T111" fmla="*/ 132455649 h 8141"/>
                <a:gd name="T112" fmla="*/ 65079258 w 7313"/>
                <a:gd name="T113" fmla="*/ 79287172 h 8141"/>
                <a:gd name="T114" fmla="*/ 51164944 w 7313"/>
                <a:gd name="T115" fmla="*/ 85803156 h 8141"/>
                <a:gd name="T116" fmla="*/ 315042928 w 7313"/>
                <a:gd name="T117" fmla="*/ 102558545 h 8141"/>
                <a:gd name="T118" fmla="*/ 341228096 w 7313"/>
                <a:gd name="T119" fmla="*/ 111319533 h 8141"/>
                <a:gd name="T120" fmla="*/ 350759846 w 7313"/>
                <a:gd name="T121" fmla="*/ 89252795 h 8141"/>
                <a:gd name="T122" fmla="*/ 341611406 w 7313"/>
                <a:gd name="T123" fmla="*/ 79068147 h 8141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313" h="8141">
                  <a:moveTo>
                    <a:pt x="1162" y="79"/>
                  </a:moveTo>
                  <a:lnTo>
                    <a:pt x="1162" y="79"/>
                  </a:lnTo>
                  <a:lnTo>
                    <a:pt x="1173" y="69"/>
                  </a:lnTo>
                  <a:lnTo>
                    <a:pt x="1185" y="60"/>
                  </a:lnTo>
                  <a:lnTo>
                    <a:pt x="1198" y="51"/>
                  </a:lnTo>
                  <a:lnTo>
                    <a:pt x="1211" y="42"/>
                  </a:lnTo>
                  <a:lnTo>
                    <a:pt x="1224" y="35"/>
                  </a:lnTo>
                  <a:lnTo>
                    <a:pt x="1238" y="28"/>
                  </a:lnTo>
                  <a:lnTo>
                    <a:pt x="1252" y="23"/>
                  </a:lnTo>
                  <a:lnTo>
                    <a:pt x="1266" y="17"/>
                  </a:lnTo>
                  <a:lnTo>
                    <a:pt x="1282" y="13"/>
                  </a:lnTo>
                  <a:lnTo>
                    <a:pt x="1296" y="10"/>
                  </a:lnTo>
                  <a:lnTo>
                    <a:pt x="1326" y="4"/>
                  </a:lnTo>
                  <a:lnTo>
                    <a:pt x="1357" y="1"/>
                  </a:lnTo>
                  <a:lnTo>
                    <a:pt x="1388" y="0"/>
                  </a:lnTo>
                  <a:lnTo>
                    <a:pt x="5916" y="0"/>
                  </a:lnTo>
                  <a:lnTo>
                    <a:pt x="5936" y="0"/>
                  </a:lnTo>
                  <a:lnTo>
                    <a:pt x="5954" y="0"/>
                  </a:lnTo>
                  <a:lnTo>
                    <a:pt x="5973" y="2"/>
                  </a:lnTo>
                  <a:lnTo>
                    <a:pt x="5992" y="4"/>
                  </a:lnTo>
                  <a:lnTo>
                    <a:pt x="6011" y="8"/>
                  </a:lnTo>
                  <a:lnTo>
                    <a:pt x="6029" y="13"/>
                  </a:lnTo>
                  <a:lnTo>
                    <a:pt x="6048" y="18"/>
                  </a:lnTo>
                  <a:lnTo>
                    <a:pt x="6065" y="25"/>
                  </a:lnTo>
                  <a:lnTo>
                    <a:pt x="6083" y="31"/>
                  </a:lnTo>
                  <a:lnTo>
                    <a:pt x="6099" y="40"/>
                  </a:lnTo>
                  <a:lnTo>
                    <a:pt x="6115" y="50"/>
                  </a:lnTo>
                  <a:lnTo>
                    <a:pt x="6132" y="61"/>
                  </a:lnTo>
                  <a:lnTo>
                    <a:pt x="6146" y="72"/>
                  </a:lnTo>
                  <a:lnTo>
                    <a:pt x="6160" y="85"/>
                  </a:lnTo>
                  <a:lnTo>
                    <a:pt x="6173" y="99"/>
                  </a:lnTo>
                  <a:lnTo>
                    <a:pt x="6186" y="113"/>
                  </a:lnTo>
                  <a:lnTo>
                    <a:pt x="6195" y="124"/>
                  </a:lnTo>
                  <a:lnTo>
                    <a:pt x="6202" y="136"/>
                  </a:lnTo>
                  <a:lnTo>
                    <a:pt x="6210" y="148"/>
                  </a:lnTo>
                  <a:lnTo>
                    <a:pt x="6216" y="160"/>
                  </a:lnTo>
                  <a:lnTo>
                    <a:pt x="6223" y="172"/>
                  </a:lnTo>
                  <a:lnTo>
                    <a:pt x="6228" y="185"/>
                  </a:lnTo>
                  <a:lnTo>
                    <a:pt x="6238" y="211"/>
                  </a:lnTo>
                  <a:lnTo>
                    <a:pt x="6245" y="237"/>
                  </a:lnTo>
                  <a:lnTo>
                    <a:pt x="6249" y="264"/>
                  </a:lnTo>
                  <a:lnTo>
                    <a:pt x="6251" y="292"/>
                  </a:lnTo>
                  <a:lnTo>
                    <a:pt x="6251" y="319"/>
                  </a:lnTo>
                  <a:lnTo>
                    <a:pt x="6249" y="348"/>
                  </a:lnTo>
                  <a:lnTo>
                    <a:pt x="6243" y="375"/>
                  </a:lnTo>
                  <a:lnTo>
                    <a:pt x="6236" y="401"/>
                  </a:lnTo>
                  <a:lnTo>
                    <a:pt x="6226" y="427"/>
                  </a:lnTo>
                  <a:lnTo>
                    <a:pt x="6221" y="439"/>
                  </a:lnTo>
                  <a:lnTo>
                    <a:pt x="6214" y="452"/>
                  </a:lnTo>
                  <a:lnTo>
                    <a:pt x="6208" y="464"/>
                  </a:lnTo>
                  <a:lnTo>
                    <a:pt x="6200" y="475"/>
                  </a:lnTo>
                  <a:lnTo>
                    <a:pt x="6191" y="487"/>
                  </a:lnTo>
                  <a:lnTo>
                    <a:pt x="6183" y="498"/>
                  </a:lnTo>
                  <a:lnTo>
                    <a:pt x="6173" y="508"/>
                  </a:lnTo>
                  <a:lnTo>
                    <a:pt x="6163" y="517"/>
                  </a:lnTo>
                  <a:lnTo>
                    <a:pt x="6151" y="530"/>
                  </a:lnTo>
                  <a:lnTo>
                    <a:pt x="6137" y="542"/>
                  </a:lnTo>
                  <a:lnTo>
                    <a:pt x="6123" y="552"/>
                  </a:lnTo>
                  <a:lnTo>
                    <a:pt x="6109" y="562"/>
                  </a:lnTo>
                  <a:lnTo>
                    <a:pt x="6093" y="571"/>
                  </a:lnTo>
                  <a:lnTo>
                    <a:pt x="6077" y="578"/>
                  </a:lnTo>
                  <a:lnTo>
                    <a:pt x="6061" y="585"/>
                  </a:lnTo>
                  <a:lnTo>
                    <a:pt x="6045" y="590"/>
                  </a:lnTo>
                  <a:lnTo>
                    <a:pt x="6027" y="594"/>
                  </a:lnTo>
                  <a:lnTo>
                    <a:pt x="6010" y="599"/>
                  </a:lnTo>
                  <a:lnTo>
                    <a:pt x="5992" y="602"/>
                  </a:lnTo>
                  <a:lnTo>
                    <a:pt x="5975" y="604"/>
                  </a:lnTo>
                  <a:lnTo>
                    <a:pt x="5958" y="605"/>
                  </a:lnTo>
                  <a:lnTo>
                    <a:pt x="5939" y="606"/>
                  </a:lnTo>
                  <a:lnTo>
                    <a:pt x="5922" y="606"/>
                  </a:lnTo>
                  <a:lnTo>
                    <a:pt x="5904" y="606"/>
                  </a:lnTo>
                  <a:lnTo>
                    <a:pt x="5870" y="894"/>
                  </a:lnTo>
                  <a:lnTo>
                    <a:pt x="5908" y="876"/>
                  </a:lnTo>
                  <a:lnTo>
                    <a:pt x="5947" y="858"/>
                  </a:lnTo>
                  <a:lnTo>
                    <a:pt x="5985" y="840"/>
                  </a:lnTo>
                  <a:lnTo>
                    <a:pt x="6024" y="824"/>
                  </a:lnTo>
                  <a:lnTo>
                    <a:pt x="6103" y="793"/>
                  </a:lnTo>
                  <a:lnTo>
                    <a:pt x="6183" y="764"/>
                  </a:lnTo>
                  <a:lnTo>
                    <a:pt x="6186" y="750"/>
                  </a:lnTo>
                  <a:lnTo>
                    <a:pt x="6189" y="737"/>
                  </a:lnTo>
                  <a:lnTo>
                    <a:pt x="6199" y="710"/>
                  </a:lnTo>
                  <a:lnTo>
                    <a:pt x="6210" y="685"/>
                  </a:lnTo>
                  <a:lnTo>
                    <a:pt x="6224" y="660"/>
                  </a:lnTo>
                  <a:lnTo>
                    <a:pt x="6239" y="637"/>
                  </a:lnTo>
                  <a:lnTo>
                    <a:pt x="6255" y="615"/>
                  </a:lnTo>
                  <a:lnTo>
                    <a:pt x="6274" y="594"/>
                  </a:lnTo>
                  <a:lnTo>
                    <a:pt x="6295" y="576"/>
                  </a:lnTo>
                  <a:lnTo>
                    <a:pt x="6316" y="558"/>
                  </a:lnTo>
                  <a:lnTo>
                    <a:pt x="6339" y="541"/>
                  </a:lnTo>
                  <a:lnTo>
                    <a:pt x="6363" y="527"/>
                  </a:lnTo>
                  <a:lnTo>
                    <a:pt x="6387" y="514"/>
                  </a:lnTo>
                  <a:lnTo>
                    <a:pt x="6413" y="502"/>
                  </a:lnTo>
                  <a:lnTo>
                    <a:pt x="6439" y="491"/>
                  </a:lnTo>
                  <a:lnTo>
                    <a:pt x="6465" y="483"/>
                  </a:lnTo>
                  <a:lnTo>
                    <a:pt x="6492" y="476"/>
                  </a:lnTo>
                  <a:lnTo>
                    <a:pt x="6524" y="469"/>
                  </a:lnTo>
                  <a:lnTo>
                    <a:pt x="6556" y="465"/>
                  </a:lnTo>
                  <a:lnTo>
                    <a:pt x="6590" y="462"/>
                  </a:lnTo>
                  <a:lnTo>
                    <a:pt x="6623" y="460"/>
                  </a:lnTo>
                  <a:lnTo>
                    <a:pt x="6656" y="460"/>
                  </a:lnTo>
                  <a:lnTo>
                    <a:pt x="6690" y="461"/>
                  </a:lnTo>
                  <a:lnTo>
                    <a:pt x="6723" y="464"/>
                  </a:lnTo>
                  <a:lnTo>
                    <a:pt x="6755" y="469"/>
                  </a:lnTo>
                  <a:lnTo>
                    <a:pt x="6788" y="476"/>
                  </a:lnTo>
                  <a:lnTo>
                    <a:pt x="6820" y="485"/>
                  </a:lnTo>
                  <a:lnTo>
                    <a:pt x="6851" y="496"/>
                  </a:lnTo>
                  <a:lnTo>
                    <a:pt x="6881" y="508"/>
                  </a:lnTo>
                  <a:lnTo>
                    <a:pt x="6911" y="523"/>
                  </a:lnTo>
                  <a:lnTo>
                    <a:pt x="6939" y="539"/>
                  </a:lnTo>
                  <a:lnTo>
                    <a:pt x="6966" y="559"/>
                  </a:lnTo>
                  <a:lnTo>
                    <a:pt x="6979" y="568"/>
                  </a:lnTo>
                  <a:lnTo>
                    <a:pt x="6992" y="579"/>
                  </a:lnTo>
                  <a:lnTo>
                    <a:pt x="7006" y="592"/>
                  </a:lnTo>
                  <a:lnTo>
                    <a:pt x="7020" y="605"/>
                  </a:lnTo>
                  <a:lnTo>
                    <a:pt x="7031" y="619"/>
                  </a:lnTo>
                  <a:lnTo>
                    <a:pt x="7043" y="635"/>
                  </a:lnTo>
                  <a:lnTo>
                    <a:pt x="7053" y="650"/>
                  </a:lnTo>
                  <a:lnTo>
                    <a:pt x="7063" y="666"/>
                  </a:lnTo>
                  <a:lnTo>
                    <a:pt x="7072" y="683"/>
                  </a:lnTo>
                  <a:lnTo>
                    <a:pt x="7079" y="700"/>
                  </a:lnTo>
                  <a:lnTo>
                    <a:pt x="7086" y="717"/>
                  </a:lnTo>
                  <a:lnTo>
                    <a:pt x="7091" y="736"/>
                  </a:lnTo>
                  <a:lnTo>
                    <a:pt x="7095" y="753"/>
                  </a:lnTo>
                  <a:lnTo>
                    <a:pt x="7098" y="772"/>
                  </a:lnTo>
                  <a:lnTo>
                    <a:pt x="7100" y="791"/>
                  </a:lnTo>
                  <a:lnTo>
                    <a:pt x="7100" y="810"/>
                  </a:lnTo>
                  <a:lnTo>
                    <a:pt x="7099" y="828"/>
                  </a:lnTo>
                  <a:lnTo>
                    <a:pt x="7097" y="848"/>
                  </a:lnTo>
                  <a:lnTo>
                    <a:pt x="7121" y="864"/>
                  </a:lnTo>
                  <a:lnTo>
                    <a:pt x="7143" y="881"/>
                  </a:lnTo>
                  <a:lnTo>
                    <a:pt x="7165" y="899"/>
                  </a:lnTo>
                  <a:lnTo>
                    <a:pt x="7187" y="918"/>
                  </a:lnTo>
                  <a:lnTo>
                    <a:pt x="7206" y="939"/>
                  </a:lnTo>
                  <a:lnTo>
                    <a:pt x="7216" y="950"/>
                  </a:lnTo>
                  <a:lnTo>
                    <a:pt x="7225" y="961"/>
                  </a:lnTo>
                  <a:lnTo>
                    <a:pt x="7233" y="973"/>
                  </a:lnTo>
                  <a:lnTo>
                    <a:pt x="7240" y="985"/>
                  </a:lnTo>
                  <a:lnTo>
                    <a:pt x="7247" y="998"/>
                  </a:lnTo>
                  <a:lnTo>
                    <a:pt x="7253" y="1011"/>
                  </a:lnTo>
                  <a:lnTo>
                    <a:pt x="7265" y="1041"/>
                  </a:lnTo>
                  <a:lnTo>
                    <a:pt x="7276" y="1073"/>
                  </a:lnTo>
                  <a:lnTo>
                    <a:pt x="7285" y="1104"/>
                  </a:lnTo>
                  <a:lnTo>
                    <a:pt x="7293" y="1137"/>
                  </a:lnTo>
                  <a:lnTo>
                    <a:pt x="7300" y="1168"/>
                  </a:lnTo>
                  <a:lnTo>
                    <a:pt x="7305" y="1201"/>
                  </a:lnTo>
                  <a:lnTo>
                    <a:pt x="7309" y="1234"/>
                  </a:lnTo>
                  <a:lnTo>
                    <a:pt x="7312" y="1267"/>
                  </a:lnTo>
                  <a:lnTo>
                    <a:pt x="7313" y="1300"/>
                  </a:lnTo>
                  <a:lnTo>
                    <a:pt x="7313" y="1333"/>
                  </a:lnTo>
                  <a:lnTo>
                    <a:pt x="7312" y="1366"/>
                  </a:lnTo>
                  <a:lnTo>
                    <a:pt x="7310" y="1399"/>
                  </a:lnTo>
                  <a:lnTo>
                    <a:pt x="7306" y="1431"/>
                  </a:lnTo>
                  <a:lnTo>
                    <a:pt x="7302" y="1465"/>
                  </a:lnTo>
                  <a:lnTo>
                    <a:pt x="7297" y="1498"/>
                  </a:lnTo>
                  <a:lnTo>
                    <a:pt x="7290" y="1529"/>
                  </a:lnTo>
                  <a:lnTo>
                    <a:pt x="7279" y="1572"/>
                  </a:lnTo>
                  <a:lnTo>
                    <a:pt x="7267" y="1614"/>
                  </a:lnTo>
                  <a:lnTo>
                    <a:pt x="7254" y="1655"/>
                  </a:lnTo>
                  <a:lnTo>
                    <a:pt x="7239" y="1696"/>
                  </a:lnTo>
                  <a:lnTo>
                    <a:pt x="7223" y="1736"/>
                  </a:lnTo>
                  <a:lnTo>
                    <a:pt x="7205" y="1776"/>
                  </a:lnTo>
                  <a:lnTo>
                    <a:pt x="7187" y="1815"/>
                  </a:lnTo>
                  <a:lnTo>
                    <a:pt x="7166" y="1853"/>
                  </a:lnTo>
                  <a:lnTo>
                    <a:pt x="7146" y="1891"/>
                  </a:lnTo>
                  <a:lnTo>
                    <a:pt x="7123" y="1929"/>
                  </a:lnTo>
                  <a:lnTo>
                    <a:pt x="7100" y="1966"/>
                  </a:lnTo>
                  <a:lnTo>
                    <a:pt x="7076" y="2002"/>
                  </a:lnTo>
                  <a:lnTo>
                    <a:pt x="7051" y="2038"/>
                  </a:lnTo>
                  <a:lnTo>
                    <a:pt x="7026" y="2073"/>
                  </a:lnTo>
                  <a:lnTo>
                    <a:pt x="7000" y="2108"/>
                  </a:lnTo>
                  <a:lnTo>
                    <a:pt x="6973" y="2142"/>
                  </a:lnTo>
                  <a:lnTo>
                    <a:pt x="6933" y="2190"/>
                  </a:lnTo>
                  <a:lnTo>
                    <a:pt x="6891" y="2237"/>
                  </a:lnTo>
                  <a:lnTo>
                    <a:pt x="6848" y="2284"/>
                  </a:lnTo>
                  <a:lnTo>
                    <a:pt x="6804" y="2329"/>
                  </a:lnTo>
                  <a:lnTo>
                    <a:pt x="6759" y="2373"/>
                  </a:lnTo>
                  <a:lnTo>
                    <a:pt x="6713" y="2416"/>
                  </a:lnTo>
                  <a:lnTo>
                    <a:pt x="6666" y="2458"/>
                  </a:lnTo>
                  <a:lnTo>
                    <a:pt x="6617" y="2499"/>
                  </a:lnTo>
                  <a:lnTo>
                    <a:pt x="6568" y="2538"/>
                  </a:lnTo>
                  <a:lnTo>
                    <a:pt x="6518" y="2576"/>
                  </a:lnTo>
                  <a:lnTo>
                    <a:pt x="6467" y="2613"/>
                  </a:lnTo>
                  <a:lnTo>
                    <a:pt x="6415" y="2649"/>
                  </a:lnTo>
                  <a:lnTo>
                    <a:pt x="6362" y="2683"/>
                  </a:lnTo>
                  <a:lnTo>
                    <a:pt x="6308" y="2715"/>
                  </a:lnTo>
                  <a:lnTo>
                    <a:pt x="6253" y="2746"/>
                  </a:lnTo>
                  <a:lnTo>
                    <a:pt x="6198" y="2775"/>
                  </a:lnTo>
                  <a:lnTo>
                    <a:pt x="6129" y="2805"/>
                  </a:lnTo>
                  <a:lnTo>
                    <a:pt x="6062" y="2837"/>
                  </a:lnTo>
                  <a:lnTo>
                    <a:pt x="5995" y="2869"/>
                  </a:lnTo>
                  <a:lnTo>
                    <a:pt x="5962" y="2887"/>
                  </a:lnTo>
                  <a:lnTo>
                    <a:pt x="5928" y="2905"/>
                  </a:lnTo>
                  <a:lnTo>
                    <a:pt x="5897" y="2924"/>
                  </a:lnTo>
                  <a:lnTo>
                    <a:pt x="5865" y="2943"/>
                  </a:lnTo>
                  <a:lnTo>
                    <a:pt x="5834" y="2964"/>
                  </a:lnTo>
                  <a:lnTo>
                    <a:pt x="5803" y="2986"/>
                  </a:lnTo>
                  <a:lnTo>
                    <a:pt x="5774" y="3008"/>
                  </a:lnTo>
                  <a:lnTo>
                    <a:pt x="5745" y="3031"/>
                  </a:lnTo>
                  <a:lnTo>
                    <a:pt x="5717" y="3056"/>
                  </a:lnTo>
                  <a:lnTo>
                    <a:pt x="5690" y="3083"/>
                  </a:lnTo>
                  <a:lnTo>
                    <a:pt x="5678" y="3096"/>
                  </a:lnTo>
                  <a:lnTo>
                    <a:pt x="5666" y="3109"/>
                  </a:lnTo>
                  <a:lnTo>
                    <a:pt x="5657" y="3123"/>
                  </a:lnTo>
                  <a:lnTo>
                    <a:pt x="5647" y="3138"/>
                  </a:lnTo>
                  <a:lnTo>
                    <a:pt x="5638" y="3153"/>
                  </a:lnTo>
                  <a:lnTo>
                    <a:pt x="5629" y="3169"/>
                  </a:lnTo>
                  <a:lnTo>
                    <a:pt x="5615" y="3201"/>
                  </a:lnTo>
                  <a:lnTo>
                    <a:pt x="5623" y="3210"/>
                  </a:lnTo>
                  <a:lnTo>
                    <a:pt x="5632" y="3217"/>
                  </a:lnTo>
                  <a:lnTo>
                    <a:pt x="5640" y="3224"/>
                  </a:lnTo>
                  <a:lnTo>
                    <a:pt x="5650" y="3229"/>
                  </a:lnTo>
                  <a:lnTo>
                    <a:pt x="5670" y="3240"/>
                  </a:lnTo>
                  <a:lnTo>
                    <a:pt x="5690" y="3250"/>
                  </a:lnTo>
                  <a:lnTo>
                    <a:pt x="5733" y="3266"/>
                  </a:lnTo>
                  <a:lnTo>
                    <a:pt x="5753" y="3275"/>
                  </a:lnTo>
                  <a:lnTo>
                    <a:pt x="5773" y="3286"/>
                  </a:lnTo>
                  <a:lnTo>
                    <a:pt x="5792" y="3297"/>
                  </a:lnTo>
                  <a:lnTo>
                    <a:pt x="5810" y="3309"/>
                  </a:lnTo>
                  <a:lnTo>
                    <a:pt x="5828" y="3321"/>
                  </a:lnTo>
                  <a:lnTo>
                    <a:pt x="5845" y="3335"/>
                  </a:lnTo>
                  <a:lnTo>
                    <a:pt x="5861" y="3350"/>
                  </a:lnTo>
                  <a:lnTo>
                    <a:pt x="5876" y="3365"/>
                  </a:lnTo>
                  <a:lnTo>
                    <a:pt x="5890" y="3381"/>
                  </a:lnTo>
                  <a:lnTo>
                    <a:pt x="5903" y="3399"/>
                  </a:lnTo>
                  <a:lnTo>
                    <a:pt x="5915" y="3417"/>
                  </a:lnTo>
                  <a:lnTo>
                    <a:pt x="5926" y="3437"/>
                  </a:lnTo>
                  <a:lnTo>
                    <a:pt x="5935" y="3456"/>
                  </a:lnTo>
                  <a:lnTo>
                    <a:pt x="5942" y="3476"/>
                  </a:lnTo>
                  <a:lnTo>
                    <a:pt x="5948" y="3497"/>
                  </a:lnTo>
                  <a:lnTo>
                    <a:pt x="5952" y="3518"/>
                  </a:lnTo>
                  <a:lnTo>
                    <a:pt x="5954" y="3540"/>
                  </a:lnTo>
                  <a:lnTo>
                    <a:pt x="5954" y="3563"/>
                  </a:lnTo>
                  <a:lnTo>
                    <a:pt x="5954" y="3581"/>
                  </a:lnTo>
                  <a:lnTo>
                    <a:pt x="5952" y="3601"/>
                  </a:lnTo>
                  <a:lnTo>
                    <a:pt x="5948" y="3619"/>
                  </a:lnTo>
                  <a:lnTo>
                    <a:pt x="5943" y="3637"/>
                  </a:lnTo>
                  <a:lnTo>
                    <a:pt x="5936" y="3654"/>
                  </a:lnTo>
                  <a:lnTo>
                    <a:pt x="5928" y="3672"/>
                  </a:lnTo>
                  <a:lnTo>
                    <a:pt x="5918" y="3687"/>
                  </a:lnTo>
                  <a:lnTo>
                    <a:pt x="5909" y="3703"/>
                  </a:lnTo>
                  <a:lnTo>
                    <a:pt x="5897" y="3717"/>
                  </a:lnTo>
                  <a:lnTo>
                    <a:pt x="5884" y="3733"/>
                  </a:lnTo>
                  <a:lnTo>
                    <a:pt x="5871" y="3746"/>
                  </a:lnTo>
                  <a:lnTo>
                    <a:pt x="5857" y="3758"/>
                  </a:lnTo>
                  <a:lnTo>
                    <a:pt x="5841" y="3769"/>
                  </a:lnTo>
                  <a:lnTo>
                    <a:pt x="5826" y="3780"/>
                  </a:lnTo>
                  <a:lnTo>
                    <a:pt x="5810" y="3791"/>
                  </a:lnTo>
                  <a:lnTo>
                    <a:pt x="5793" y="3800"/>
                  </a:lnTo>
                  <a:lnTo>
                    <a:pt x="5765" y="3814"/>
                  </a:lnTo>
                  <a:lnTo>
                    <a:pt x="5735" y="3827"/>
                  </a:lnTo>
                  <a:lnTo>
                    <a:pt x="5705" y="3838"/>
                  </a:lnTo>
                  <a:lnTo>
                    <a:pt x="5675" y="3848"/>
                  </a:lnTo>
                  <a:lnTo>
                    <a:pt x="5643" y="3856"/>
                  </a:lnTo>
                  <a:lnTo>
                    <a:pt x="5612" y="3863"/>
                  </a:lnTo>
                  <a:lnTo>
                    <a:pt x="5580" y="3868"/>
                  </a:lnTo>
                  <a:lnTo>
                    <a:pt x="5549" y="3873"/>
                  </a:lnTo>
                  <a:lnTo>
                    <a:pt x="5517" y="3875"/>
                  </a:lnTo>
                  <a:lnTo>
                    <a:pt x="5485" y="3877"/>
                  </a:lnTo>
                  <a:lnTo>
                    <a:pt x="5452" y="3876"/>
                  </a:lnTo>
                  <a:lnTo>
                    <a:pt x="5421" y="3875"/>
                  </a:lnTo>
                  <a:lnTo>
                    <a:pt x="5388" y="3872"/>
                  </a:lnTo>
                  <a:lnTo>
                    <a:pt x="5357" y="3867"/>
                  </a:lnTo>
                  <a:lnTo>
                    <a:pt x="5325" y="3862"/>
                  </a:lnTo>
                  <a:lnTo>
                    <a:pt x="5293" y="3855"/>
                  </a:lnTo>
                  <a:lnTo>
                    <a:pt x="5270" y="3888"/>
                  </a:lnTo>
                  <a:lnTo>
                    <a:pt x="5246" y="3919"/>
                  </a:lnTo>
                  <a:lnTo>
                    <a:pt x="5221" y="3951"/>
                  </a:lnTo>
                  <a:lnTo>
                    <a:pt x="5195" y="3981"/>
                  </a:lnTo>
                  <a:lnTo>
                    <a:pt x="5168" y="4012"/>
                  </a:lnTo>
                  <a:lnTo>
                    <a:pt x="5141" y="4042"/>
                  </a:lnTo>
                  <a:lnTo>
                    <a:pt x="5114" y="4071"/>
                  </a:lnTo>
                  <a:lnTo>
                    <a:pt x="5086" y="4100"/>
                  </a:lnTo>
                  <a:lnTo>
                    <a:pt x="5057" y="4127"/>
                  </a:lnTo>
                  <a:lnTo>
                    <a:pt x="5027" y="4155"/>
                  </a:lnTo>
                  <a:lnTo>
                    <a:pt x="4997" y="4181"/>
                  </a:lnTo>
                  <a:lnTo>
                    <a:pt x="4966" y="4208"/>
                  </a:lnTo>
                  <a:lnTo>
                    <a:pt x="4935" y="4233"/>
                  </a:lnTo>
                  <a:lnTo>
                    <a:pt x="4903" y="4258"/>
                  </a:lnTo>
                  <a:lnTo>
                    <a:pt x="4871" y="4281"/>
                  </a:lnTo>
                  <a:lnTo>
                    <a:pt x="4838" y="4305"/>
                  </a:lnTo>
                  <a:lnTo>
                    <a:pt x="4805" y="4327"/>
                  </a:lnTo>
                  <a:lnTo>
                    <a:pt x="4772" y="4350"/>
                  </a:lnTo>
                  <a:lnTo>
                    <a:pt x="4737" y="4371"/>
                  </a:lnTo>
                  <a:lnTo>
                    <a:pt x="4702" y="4391"/>
                  </a:lnTo>
                  <a:lnTo>
                    <a:pt x="4667" y="4411"/>
                  </a:lnTo>
                  <a:lnTo>
                    <a:pt x="4633" y="4429"/>
                  </a:lnTo>
                  <a:lnTo>
                    <a:pt x="4597" y="4448"/>
                  </a:lnTo>
                  <a:lnTo>
                    <a:pt x="4560" y="4465"/>
                  </a:lnTo>
                  <a:lnTo>
                    <a:pt x="4524" y="4483"/>
                  </a:lnTo>
                  <a:lnTo>
                    <a:pt x="4487" y="4498"/>
                  </a:lnTo>
                  <a:lnTo>
                    <a:pt x="4449" y="4513"/>
                  </a:lnTo>
                  <a:lnTo>
                    <a:pt x="4412" y="4527"/>
                  </a:lnTo>
                  <a:lnTo>
                    <a:pt x="4374" y="4540"/>
                  </a:lnTo>
                  <a:lnTo>
                    <a:pt x="4336" y="4553"/>
                  </a:lnTo>
                  <a:lnTo>
                    <a:pt x="4297" y="4565"/>
                  </a:lnTo>
                  <a:lnTo>
                    <a:pt x="4259" y="4576"/>
                  </a:lnTo>
                  <a:lnTo>
                    <a:pt x="4270" y="4665"/>
                  </a:lnTo>
                  <a:lnTo>
                    <a:pt x="4285" y="4683"/>
                  </a:lnTo>
                  <a:lnTo>
                    <a:pt x="4299" y="4700"/>
                  </a:lnTo>
                  <a:lnTo>
                    <a:pt x="4312" y="4718"/>
                  </a:lnTo>
                  <a:lnTo>
                    <a:pt x="4324" y="4737"/>
                  </a:lnTo>
                  <a:lnTo>
                    <a:pt x="4335" y="4758"/>
                  </a:lnTo>
                  <a:lnTo>
                    <a:pt x="4343" y="4778"/>
                  </a:lnTo>
                  <a:lnTo>
                    <a:pt x="4350" y="4800"/>
                  </a:lnTo>
                  <a:lnTo>
                    <a:pt x="4354" y="4823"/>
                  </a:lnTo>
                  <a:lnTo>
                    <a:pt x="4375" y="4836"/>
                  </a:lnTo>
                  <a:lnTo>
                    <a:pt x="4396" y="4851"/>
                  </a:lnTo>
                  <a:lnTo>
                    <a:pt x="4413" y="4867"/>
                  </a:lnTo>
                  <a:lnTo>
                    <a:pt x="4430" y="4887"/>
                  </a:lnTo>
                  <a:lnTo>
                    <a:pt x="4445" y="4906"/>
                  </a:lnTo>
                  <a:lnTo>
                    <a:pt x="4458" y="4928"/>
                  </a:lnTo>
                  <a:lnTo>
                    <a:pt x="4470" y="4951"/>
                  </a:lnTo>
                  <a:lnTo>
                    <a:pt x="4478" y="4974"/>
                  </a:lnTo>
                  <a:lnTo>
                    <a:pt x="4485" y="4998"/>
                  </a:lnTo>
                  <a:lnTo>
                    <a:pt x="4489" y="5023"/>
                  </a:lnTo>
                  <a:lnTo>
                    <a:pt x="4491" y="5047"/>
                  </a:lnTo>
                  <a:lnTo>
                    <a:pt x="4491" y="5072"/>
                  </a:lnTo>
                  <a:lnTo>
                    <a:pt x="4489" y="5084"/>
                  </a:lnTo>
                  <a:lnTo>
                    <a:pt x="4488" y="5097"/>
                  </a:lnTo>
                  <a:lnTo>
                    <a:pt x="4485" y="5109"/>
                  </a:lnTo>
                  <a:lnTo>
                    <a:pt x="4482" y="5121"/>
                  </a:lnTo>
                  <a:lnTo>
                    <a:pt x="4478" y="5133"/>
                  </a:lnTo>
                  <a:lnTo>
                    <a:pt x="4473" y="5144"/>
                  </a:lnTo>
                  <a:lnTo>
                    <a:pt x="4467" y="5155"/>
                  </a:lnTo>
                  <a:lnTo>
                    <a:pt x="4462" y="5167"/>
                  </a:lnTo>
                  <a:lnTo>
                    <a:pt x="4448" y="5187"/>
                  </a:lnTo>
                  <a:lnTo>
                    <a:pt x="4433" y="5204"/>
                  </a:lnTo>
                  <a:lnTo>
                    <a:pt x="4416" y="5221"/>
                  </a:lnTo>
                  <a:lnTo>
                    <a:pt x="4399" y="5237"/>
                  </a:lnTo>
                  <a:lnTo>
                    <a:pt x="4380" y="5250"/>
                  </a:lnTo>
                  <a:lnTo>
                    <a:pt x="4361" y="5263"/>
                  </a:lnTo>
                  <a:lnTo>
                    <a:pt x="4341" y="5275"/>
                  </a:lnTo>
                  <a:lnTo>
                    <a:pt x="4321" y="5286"/>
                  </a:lnTo>
                  <a:lnTo>
                    <a:pt x="4299" y="5297"/>
                  </a:lnTo>
                  <a:lnTo>
                    <a:pt x="4277" y="5305"/>
                  </a:lnTo>
                  <a:lnTo>
                    <a:pt x="4255" y="5314"/>
                  </a:lnTo>
                  <a:lnTo>
                    <a:pt x="4233" y="5323"/>
                  </a:lnTo>
                  <a:lnTo>
                    <a:pt x="4188" y="5337"/>
                  </a:lnTo>
                  <a:lnTo>
                    <a:pt x="4143" y="5351"/>
                  </a:lnTo>
                  <a:lnTo>
                    <a:pt x="4146" y="5384"/>
                  </a:lnTo>
                  <a:lnTo>
                    <a:pt x="4148" y="5416"/>
                  </a:lnTo>
                  <a:lnTo>
                    <a:pt x="4149" y="5483"/>
                  </a:lnTo>
                  <a:lnTo>
                    <a:pt x="4150" y="5549"/>
                  </a:lnTo>
                  <a:lnTo>
                    <a:pt x="4151" y="5614"/>
                  </a:lnTo>
                  <a:lnTo>
                    <a:pt x="4153" y="5648"/>
                  </a:lnTo>
                  <a:lnTo>
                    <a:pt x="4155" y="5680"/>
                  </a:lnTo>
                  <a:lnTo>
                    <a:pt x="4159" y="5713"/>
                  </a:lnTo>
                  <a:lnTo>
                    <a:pt x="4163" y="5744"/>
                  </a:lnTo>
                  <a:lnTo>
                    <a:pt x="4170" y="5777"/>
                  </a:lnTo>
                  <a:lnTo>
                    <a:pt x="4177" y="5809"/>
                  </a:lnTo>
                  <a:lnTo>
                    <a:pt x="4186" y="5840"/>
                  </a:lnTo>
                  <a:lnTo>
                    <a:pt x="4197" y="5872"/>
                  </a:lnTo>
                  <a:lnTo>
                    <a:pt x="4214" y="5915"/>
                  </a:lnTo>
                  <a:lnTo>
                    <a:pt x="4234" y="5959"/>
                  </a:lnTo>
                  <a:lnTo>
                    <a:pt x="4254" y="6000"/>
                  </a:lnTo>
                  <a:lnTo>
                    <a:pt x="4277" y="6040"/>
                  </a:lnTo>
                  <a:lnTo>
                    <a:pt x="4301" y="6080"/>
                  </a:lnTo>
                  <a:lnTo>
                    <a:pt x="4327" y="6119"/>
                  </a:lnTo>
                  <a:lnTo>
                    <a:pt x="4353" y="6158"/>
                  </a:lnTo>
                  <a:lnTo>
                    <a:pt x="4382" y="6194"/>
                  </a:lnTo>
                  <a:lnTo>
                    <a:pt x="4411" y="6231"/>
                  </a:lnTo>
                  <a:lnTo>
                    <a:pt x="4441" y="6266"/>
                  </a:lnTo>
                  <a:lnTo>
                    <a:pt x="4472" y="6302"/>
                  </a:lnTo>
                  <a:lnTo>
                    <a:pt x="4504" y="6336"/>
                  </a:lnTo>
                  <a:lnTo>
                    <a:pt x="4536" y="6369"/>
                  </a:lnTo>
                  <a:lnTo>
                    <a:pt x="4570" y="6402"/>
                  </a:lnTo>
                  <a:lnTo>
                    <a:pt x="4603" y="6435"/>
                  </a:lnTo>
                  <a:lnTo>
                    <a:pt x="4637" y="6466"/>
                  </a:lnTo>
                  <a:lnTo>
                    <a:pt x="4648" y="6477"/>
                  </a:lnTo>
                  <a:lnTo>
                    <a:pt x="4660" y="6486"/>
                  </a:lnTo>
                  <a:lnTo>
                    <a:pt x="4673" y="6494"/>
                  </a:lnTo>
                  <a:lnTo>
                    <a:pt x="4686" y="6503"/>
                  </a:lnTo>
                  <a:lnTo>
                    <a:pt x="4712" y="6517"/>
                  </a:lnTo>
                  <a:lnTo>
                    <a:pt x="4739" y="6531"/>
                  </a:lnTo>
                  <a:lnTo>
                    <a:pt x="4765" y="6547"/>
                  </a:lnTo>
                  <a:lnTo>
                    <a:pt x="4778" y="6555"/>
                  </a:lnTo>
                  <a:lnTo>
                    <a:pt x="4790" y="6564"/>
                  </a:lnTo>
                  <a:lnTo>
                    <a:pt x="4802" y="6573"/>
                  </a:lnTo>
                  <a:lnTo>
                    <a:pt x="4813" y="6584"/>
                  </a:lnTo>
                  <a:lnTo>
                    <a:pt x="4823" y="6596"/>
                  </a:lnTo>
                  <a:lnTo>
                    <a:pt x="4832" y="6608"/>
                  </a:lnTo>
                  <a:lnTo>
                    <a:pt x="4840" y="6622"/>
                  </a:lnTo>
                  <a:lnTo>
                    <a:pt x="4847" y="6637"/>
                  </a:lnTo>
                  <a:lnTo>
                    <a:pt x="4852" y="6651"/>
                  </a:lnTo>
                  <a:lnTo>
                    <a:pt x="4855" y="6666"/>
                  </a:lnTo>
                  <a:lnTo>
                    <a:pt x="4857" y="6681"/>
                  </a:lnTo>
                  <a:lnTo>
                    <a:pt x="4858" y="6698"/>
                  </a:lnTo>
                  <a:lnTo>
                    <a:pt x="4857" y="6713"/>
                  </a:lnTo>
                  <a:lnTo>
                    <a:pt x="4855" y="6728"/>
                  </a:lnTo>
                  <a:lnTo>
                    <a:pt x="4852" y="6744"/>
                  </a:lnTo>
                  <a:lnTo>
                    <a:pt x="4849" y="6760"/>
                  </a:lnTo>
                  <a:lnTo>
                    <a:pt x="4841" y="6791"/>
                  </a:lnTo>
                  <a:lnTo>
                    <a:pt x="4833" y="6823"/>
                  </a:lnTo>
                  <a:lnTo>
                    <a:pt x="4825" y="6852"/>
                  </a:lnTo>
                  <a:lnTo>
                    <a:pt x="4865" y="6886"/>
                  </a:lnTo>
                  <a:lnTo>
                    <a:pt x="4908" y="6918"/>
                  </a:lnTo>
                  <a:lnTo>
                    <a:pt x="4992" y="6983"/>
                  </a:lnTo>
                  <a:lnTo>
                    <a:pt x="5035" y="7015"/>
                  </a:lnTo>
                  <a:lnTo>
                    <a:pt x="5076" y="7049"/>
                  </a:lnTo>
                  <a:lnTo>
                    <a:pt x="5096" y="7066"/>
                  </a:lnTo>
                  <a:lnTo>
                    <a:pt x="5115" y="7084"/>
                  </a:lnTo>
                  <a:lnTo>
                    <a:pt x="5135" y="7103"/>
                  </a:lnTo>
                  <a:lnTo>
                    <a:pt x="5153" y="7122"/>
                  </a:lnTo>
                  <a:lnTo>
                    <a:pt x="5166" y="7138"/>
                  </a:lnTo>
                  <a:lnTo>
                    <a:pt x="5179" y="7155"/>
                  </a:lnTo>
                  <a:lnTo>
                    <a:pt x="5189" y="7174"/>
                  </a:lnTo>
                  <a:lnTo>
                    <a:pt x="5198" y="7193"/>
                  </a:lnTo>
                  <a:lnTo>
                    <a:pt x="5205" y="7213"/>
                  </a:lnTo>
                  <a:lnTo>
                    <a:pt x="5211" y="7233"/>
                  </a:lnTo>
                  <a:lnTo>
                    <a:pt x="5215" y="7253"/>
                  </a:lnTo>
                  <a:lnTo>
                    <a:pt x="5218" y="7274"/>
                  </a:lnTo>
                  <a:lnTo>
                    <a:pt x="5220" y="7294"/>
                  </a:lnTo>
                  <a:lnTo>
                    <a:pt x="5221" y="7316"/>
                  </a:lnTo>
                  <a:lnTo>
                    <a:pt x="5220" y="7337"/>
                  </a:lnTo>
                  <a:lnTo>
                    <a:pt x="5217" y="7359"/>
                  </a:lnTo>
                  <a:lnTo>
                    <a:pt x="5215" y="7379"/>
                  </a:lnTo>
                  <a:lnTo>
                    <a:pt x="5211" y="7401"/>
                  </a:lnTo>
                  <a:lnTo>
                    <a:pt x="5207" y="7422"/>
                  </a:lnTo>
                  <a:lnTo>
                    <a:pt x="5201" y="7441"/>
                  </a:lnTo>
                  <a:lnTo>
                    <a:pt x="5214" y="7453"/>
                  </a:lnTo>
                  <a:lnTo>
                    <a:pt x="5227" y="7465"/>
                  </a:lnTo>
                  <a:lnTo>
                    <a:pt x="5239" y="7478"/>
                  </a:lnTo>
                  <a:lnTo>
                    <a:pt x="5250" y="7492"/>
                  </a:lnTo>
                  <a:lnTo>
                    <a:pt x="5261" y="7506"/>
                  </a:lnTo>
                  <a:lnTo>
                    <a:pt x="5270" y="7522"/>
                  </a:lnTo>
                  <a:lnTo>
                    <a:pt x="5279" y="7537"/>
                  </a:lnTo>
                  <a:lnTo>
                    <a:pt x="5287" y="7552"/>
                  </a:lnTo>
                  <a:lnTo>
                    <a:pt x="5293" y="7568"/>
                  </a:lnTo>
                  <a:lnTo>
                    <a:pt x="5299" y="7585"/>
                  </a:lnTo>
                  <a:lnTo>
                    <a:pt x="5304" y="7602"/>
                  </a:lnTo>
                  <a:lnTo>
                    <a:pt x="5308" y="7619"/>
                  </a:lnTo>
                  <a:lnTo>
                    <a:pt x="5310" y="7637"/>
                  </a:lnTo>
                  <a:lnTo>
                    <a:pt x="5311" y="7654"/>
                  </a:lnTo>
                  <a:lnTo>
                    <a:pt x="5310" y="7672"/>
                  </a:lnTo>
                  <a:lnTo>
                    <a:pt x="5308" y="7689"/>
                  </a:lnTo>
                  <a:lnTo>
                    <a:pt x="5307" y="7708"/>
                  </a:lnTo>
                  <a:lnTo>
                    <a:pt x="5303" y="7725"/>
                  </a:lnTo>
                  <a:lnTo>
                    <a:pt x="5298" y="7741"/>
                  </a:lnTo>
                  <a:lnTo>
                    <a:pt x="5291" y="7756"/>
                  </a:lnTo>
                  <a:lnTo>
                    <a:pt x="5284" y="7771"/>
                  </a:lnTo>
                  <a:lnTo>
                    <a:pt x="5274" y="7785"/>
                  </a:lnTo>
                  <a:lnTo>
                    <a:pt x="5264" y="7798"/>
                  </a:lnTo>
                  <a:lnTo>
                    <a:pt x="5252" y="7811"/>
                  </a:lnTo>
                  <a:lnTo>
                    <a:pt x="5240" y="7823"/>
                  </a:lnTo>
                  <a:lnTo>
                    <a:pt x="5227" y="7834"/>
                  </a:lnTo>
                  <a:lnTo>
                    <a:pt x="5213" y="7844"/>
                  </a:lnTo>
                  <a:lnTo>
                    <a:pt x="5199" y="7854"/>
                  </a:lnTo>
                  <a:lnTo>
                    <a:pt x="5170" y="7873"/>
                  </a:lnTo>
                  <a:lnTo>
                    <a:pt x="5140" y="7888"/>
                  </a:lnTo>
                  <a:lnTo>
                    <a:pt x="5108" y="7904"/>
                  </a:lnTo>
                  <a:lnTo>
                    <a:pt x="5074" y="7918"/>
                  </a:lnTo>
                  <a:lnTo>
                    <a:pt x="5041" y="7931"/>
                  </a:lnTo>
                  <a:lnTo>
                    <a:pt x="5008" y="7944"/>
                  </a:lnTo>
                  <a:lnTo>
                    <a:pt x="4974" y="7956"/>
                  </a:lnTo>
                  <a:lnTo>
                    <a:pt x="4939" y="7968"/>
                  </a:lnTo>
                  <a:lnTo>
                    <a:pt x="4904" y="7978"/>
                  </a:lnTo>
                  <a:lnTo>
                    <a:pt x="4870" y="7988"/>
                  </a:lnTo>
                  <a:lnTo>
                    <a:pt x="4800" y="8006"/>
                  </a:lnTo>
                  <a:lnTo>
                    <a:pt x="4730" y="8023"/>
                  </a:lnTo>
                  <a:lnTo>
                    <a:pt x="4660" y="8038"/>
                  </a:lnTo>
                  <a:lnTo>
                    <a:pt x="4589" y="8052"/>
                  </a:lnTo>
                  <a:lnTo>
                    <a:pt x="4508" y="8066"/>
                  </a:lnTo>
                  <a:lnTo>
                    <a:pt x="4426" y="8079"/>
                  </a:lnTo>
                  <a:lnTo>
                    <a:pt x="4345" y="8091"/>
                  </a:lnTo>
                  <a:lnTo>
                    <a:pt x="4263" y="8102"/>
                  </a:lnTo>
                  <a:lnTo>
                    <a:pt x="4180" y="8112"/>
                  </a:lnTo>
                  <a:lnTo>
                    <a:pt x="4099" y="8119"/>
                  </a:lnTo>
                  <a:lnTo>
                    <a:pt x="4016" y="8127"/>
                  </a:lnTo>
                  <a:lnTo>
                    <a:pt x="3935" y="8133"/>
                  </a:lnTo>
                  <a:lnTo>
                    <a:pt x="3852" y="8137"/>
                  </a:lnTo>
                  <a:lnTo>
                    <a:pt x="3770" y="8140"/>
                  </a:lnTo>
                  <a:lnTo>
                    <a:pt x="3687" y="8141"/>
                  </a:lnTo>
                  <a:lnTo>
                    <a:pt x="3604" y="8141"/>
                  </a:lnTo>
                  <a:lnTo>
                    <a:pt x="3522" y="8139"/>
                  </a:lnTo>
                  <a:lnTo>
                    <a:pt x="3439" y="8136"/>
                  </a:lnTo>
                  <a:lnTo>
                    <a:pt x="3358" y="8131"/>
                  </a:lnTo>
                  <a:lnTo>
                    <a:pt x="3275" y="8125"/>
                  </a:lnTo>
                  <a:lnTo>
                    <a:pt x="3157" y="8113"/>
                  </a:lnTo>
                  <a:lnTo>
                    <a:pt x="3038" y="8100"/>
                  </a:lnTo>
                  <a:lnTo>
                    <a:pt x="2920" y="8085"/>
                  </a:lnTo>
                  <a:lnTo>
                    <a:pt x="2860" y="8076"/>
                  </a:lnTo>
                  <a:lnTo>
                    <a:pt x="2801" y="8066"/>
                  </a:lnTo>
                  <a:lnTo>
                    <a:pt x="2742" y="8055"/>
                  </a:lnTo>
                  <a:lnTo>
                    <a:pt x="2684" y="8044"/>
                  </a:lnTo>
                  <a:lnTo>
                    <a:pt x="2626" y="8033"/>
                  </a:lnTo>
                  <a:lnTo>
                    <a:pt x="2567" y="8019"/>
                  </a:lnTo>
                  <a:lnTo>
                    <a:pt x="2510" y="8005"/>
                  </a:lnTo>
                  <a:lnTo>
                    <a:pt x="2452" y="7990"/>
                  </a:lnTo>
                  <a:lnTo>
                    <a:pt x="2395" y="7974"/>
                  </a:lnTo>
                  <a:lnTo>
                    <a:pt x="2338" y="7955"/>
                  </a:lnTo>
                  <a:lnTo>
                    <a:pt x="2296" y="7940"/>
                  </a:lnTo>
                  <a:lnTo>
                    <a:pt x="2254" y="7925"/>
                  </a:lnTo>
                  <a:lnTo>
                    <a:pt x="2213" y="7908"/>
                  </a:lnTo>
                  <a:lnTo>
                    <a:pt x="2192" y="7898"/>
                  </a:lnTo>
                  <a:lnTo>
                    <a:pt x="2172" y="7888"/>
                  </a:lnTo>
                  <a:lnTo>
                    <a:pt x="2152" y="7877"/>
                  </a:lnTo>
                  <a:lnTo>
                    <a:pt x="2134" y="7866"/>
                  </a:lnTo>
                  <a:lnTo>
                    <a:pt x="2115" y="7853"/>
                  </a:lnTo>
                  <a:lnTo>
                    <a:pt x="2097" y="7840"/>
                  </a:lnTo>
                  <a:lnTo>
                    <a:pt x="2080" y="7826"/>
                  </a:lnTo>
                  <a:lnTo>
                    <a:pt x="2064" y="7811"/>
                  </a:lnTo>
                  <a:lnTo>
                    <a:pt x="2049" y="7796"/>
                  </a:lnTo>
                  <a:lnTo>
                    <a:pt x="2034" y="7778"/>
                  </a:lnTo>
                  <a:lnTo>
                    <a:pt x="2028" y="7767"/>
                  </a:lnTo>
                  <a:lnTo>
                    <a:pt x="2023" y="7756"/>
                  </a:lnTo>
                  <a:lnTo>
                    <a:pt x="2014" y="7735"/>
                  </a:lnTo>
                  <a:lnTo>
                    <a:pt x="2009" y="7712"/>
                  </a:lnTo>
                  <a:lnTo>
                    <a:pt x="2005" y="7689"/>
                  </a:lnTo>
                  <a:lnTo>
                    <a:pt x="2003" y="7666"/>
                  </a:lnTo>
                  <a:lnTo>
                    <a:pt x="2004" y="7642"/>
                  </a:lnTo>
                  <a:lnTo>
                    <a:pt x="2008" y="7619"/>
                  </a:lnTo>
                  <a:lnTo>
                    <a:pt x="2012" y="7597"/>
                  </a:lnTo>
                  <a:lnTo>
                    <a:pt x="2019" y="7575"/>
                  </a:lnTo>
                  <a:lnTo>
                    <a:pt x="2027" y="7553"/>
                  </a:lnTo>
                  <a:lnTo>
                    <a:pt x="2038" y="7533"/>
                  </a:lnTo>
                  <a:lnTo>
                    <a:pt x="2050" y="7512"/>
                  </a:lnTo>
                  <a:lnTo>
                    <a:pt x="2063" y="7492"/>
                  </a:lnTo>
                  <a:lnTo>
                    <a:pt x="2078" y="7475"/>
                  </a:lnTo>
                  <a:lnTo>
                    <a:pt x="2095" y="7459"/>
                  </a:lnTo>
                  <a:lnTo>
                    <a:pt x="2113" y="7443"/>
                  </a:lnTo>
                  <a:lnTo>
                    <a:pt x="2108" y="7424"/>
                  </a:lnTo>
                  <a:lnTo>
                    <a:pt x="2103" y="7404"/>
                  </a:lnTo>
                  <a:lnTo>
                    <a:pt x="2100" y="7385"/>
                  </a:lnTo>
                  <a:lnTo>
                    <a:pt x="2097" y="7365"/>
                  </a:lnTo>
                  <a:lnTo>
                    <a:pt x="2095" y="7346"/>
                  </a:lnTo>
                  <a:lnTo>
                    <a:pt x="2094" y="7326"/>
                  </a:lnTo>
                  <a:lnTo>
                    <a:pt x="2094" y="7306"/>
                  </a:lnTo>
                  <a:lnTo>
                    <a:pt x="2095" y="7286"/>
                  </a:lnTo>
                  <a:lnTo>
                    <a:pt x="2097" y="7266"/>
                  </a:lnTo>
                  <a:lnTo>
                    <a:pt x="2099" y="7247"/>
                  </a:lnTo>
                  <a:lnTo>
                    <a:pt x="2104" y="7228"/>
                  </a:lnTo>
                  <a:lnTo>
                    <a:pt x="2110" y="7210"/>
                  </a:lnTo>
                  <a:lnTo>
                    <a:pt x="2116" y="7191"/>
                  </a:lnTo>
                  <a:lnTo>
                    <a:pt x="2125" y="7174"/>
                  </a:lnTo>
                  <a:lnTo>
                    <a:pt x="2136" y="7156"/>
                  </a:lnTo>
                  <a:lnTo>
                    <a:pt x="2148" y="7140"/>
                  </a:lnTo>
                  <a:lnTo>
                    <a:pt x="2166" y="7119"/>
                  </a:lnTo>
                  <a:lnTo>
                    <a:pt x="2185" y="7099"/>
                  </a:lnTo>
                  <a:lnTo>
                    <a:pt x="2205" y="7079"/>
                  </a:lnTo>
                  <a:lnTo>
                    <a:pt x="2226" y="7061"/>
                  </a:lnTo>
                  <a:lnTo>
                    <a:pt x="2247" y="7042"/>
                  </a:lnTo>
                  <a:lnTo>
                    <a:pt x="2269" y="7025"/>
                  </a:lnTo>
                  <a:lnTo>
                    <a:pt x="2312" y="6990"/>
                  </a:lnTo>
                  <a:lnTo>
                    <a:pt x="2402" y="6923"/>
                  </a:lnTo>
                  <a:lnTo>
                    <a:pt x="2446" y="6889"/>
                  </a:lnTo>
                  <a:lnTo>
                    <a:pt x="2489" y="6853"/>
                  </a:lnTo>
                  <a:lnTo>
                    <a:pt x="2483" y="6824"/>
                  </a:lnTo>
                  <a:lnTo>
                    <a:pt x="2474" y="6794"/>
                  </a:lnTo>
                  <a:lnTo>
                    <a:pt x="2466" y="6764"/>
                  </a:lnTo>
                  <a:lnTo>
                    <a:pt x="2460" y="6734"/>
                  </a:lnTo>
                  <a:lnTo>
                    <a:pt x="2458" y="6718"/>
                  </a:lnTo>
                  <a:lnTo>
                    <a:pt x="2457" y="6703"/>
                  </a:lnTo>
                  <a:lnTo>
                    <a:pt x="2457" y="6688"/>
                  </a:lnTo>
                  <a:lnTo>
                    <a:pt x="2458" y="6674"/>
                  </a:lnTo>
                  <a:lnTo>
                    <a:pt x="2460" y="6659"/>
                  </a:lnTo>
                  <a:lnTo>
                    <a:pt x="2464" y="6644"/>
                  </a:lnTo>
                  <a:lnTo>
                    <a:pt x="2470" y="6630"/>
                  </a:lnTo>
                  <a:lnTo>
                    <a:pt x="2477" y="6616"/>
                  </a:lnTo>
                  <a:lnTo>
                    <a:pt x="2486" y="6602"/>
                  </a:lnTo>
                  <a:lnTo>
                    <a:pt x="2495" y="6590"/>
                  </a:lnTo>
                  <a:lnTo>
                    <a:pt x="2505" y="6579"/>
                  </a:lnTo>
                  <a:lnTo>
                    <a:pt x="2516" y="6569"/>
                  </a:lnTo>
                  <a:lnTo>
                    <a:pt x="2528" y="6561"/>
                  </a:lnTo>
                  <a:lnTo>
                    <a:pt x="2541" y="6552"/>
                  </a:lnTo>
                  <a:lnTo>
                    <a:pt x="2567" y="6537"/>
                  </a:lnTo>
                  <a:lnTo>
                    <a:pt x="2595" y="6522"/>
                  </a:lnTo>
                  <a:lnTo>
                    <a:pt x="2622" y="6508"/>
                  </a:lnTo>
                  <a:lnTo>
                    <a:pt x="2635" y="6499"/>
                  </a:lnTo>
                  <a:lnTo>
                    <a:pt x="2647" y="6491"/>
                  </a:lnTo>
                  <a:lnTo>
                    <a:pt x="2659" y="6481"/>
                  </a:lnTo>
                  <a:lnTo>
                    <a:pt x="2671" y="6472"/>
                  </a:lnTo>
                  <a:lnTo>
                    <a:pt x="2705" y="6440"/>
                  </a:lnTo>
                  <a:lnTo>
                    <a:pt x="2739" y="6406"/>
                  </a:lnTo>
                  <a:lnTo>
                    <a:pt x="2773" y="6374"/>
                  </a:lnTo>
                  <a:lnTo>
                    <a:pt x="2807" y="6339"/>
                  </a:lnTo>
                  <a:lnTo>
                    <a:pt x="2839" y="6305"/>
                  </a:lnTo>
                  <a:lnTo>
                    <a:pt x="2871" y="6269"/>
                  </a:lnTo>
                  <a:lnTo>
                    <a:pt x="2901" y="6234"/>
                  </a:lnTo>
                  <a:lnTo>
                    <a:pt x="2932" y="6197"/>
                  </a:lnTo>
                  <a:lnTo>
                    <a:pt x="2960" y="6159"/>
                  </a:lnTo>
                  <a:lnTo>
                    <a:pt x="2987" y="6119"/>
                  </a:lnTo>
                  <a:lnTo>
                    <a:pt x="3013" y="6080"/>
                  </a:lnTo>
                  <a:lnTo>
                    <a:pt x="3038" y="6040"/>
                  </a:lnTo>
                  <a:lnTo>
                    <a:pt x="3061" y="5999"/>
                  </a:lnTo>
                  <a:lnTo>
                    <a:pt x="3082" y="5956"/>
                  </a:lnTo>
                  <a:lnTo>
                    <a:pt x="3101" y="5913"/>
                  </a:lnTo>
                  <a:lnTo>
                    <a:pt x="3119" y="5868"/>
                  </a:lnTo>
                  <a:lnTo>
                    <a:pt x="3129" y="5837"/>
                  </a:lnTo>
                  <a:lnTo>
                    <a:pt x="3138" y="5805"/>
                  </a:lnTo>
                  <a:lnTo>
                    <a:pt x="3146" y="5774"/>
                  </a:lnTo>
                  <a:lnTo>
                    <a:pt x="3151" y="5742"/>
                  </a:lnTo>
                  <a:lnTo>
                    <a:pt x="3155" y="5710"/>
                  </a:lnTo>
                  <a:lnTo>
                    <a:pt x="3159" y="5678"/>
                  </a:lnTo>
                  <a:lnTo>
                    <a:pt x="3161" y="5646"/>
                  </a:lnTo>
                  <a:lnTo>
                    <a:pt x="3163" y="5613"/>
                  </a:lnTo>
                  <a:lnTo>
                    <a:pt x="3164" y="5548"/>
                  </a:lnTo>
                  <a:lnTo>
                    <a:pt x="3165" y="5481"/>
                  </a:lnTo>
                  <a:lnTo>
                    <a:pt x="3167" y="5416"/>
                  </a:lnTo>
                  <a:lnTo>
                    <a:pt x="3169" y="5384"/>
                  </a:lnTo>
                  <a:lnTo>
                    <a:pt x="3172" y="5352"/>
                  </a:lnTo>
                  <a:lnTo>
                    <a:pt x="3125" y="5337"/>
                  </a:lnTo>
                  <a:lnTo>
                    <a:pt x="3077" y="5321"/>
                  </a:lnTo>
                  <a:lnTo>
                    <a:pt x="3053" y="5312"/>
                  </a:lnTo>
                  <a:lnTo>
                    <a:pt x="3030" y="5303"/>
                  </a:lnTo>
                  <a:lnTo>
                    <a:pt x="3008" y="5292"/>
                  </a:lnTo>
                  <a:lnTo>
                    <a:pt x="2985" y="5281"/>
                  </a:lnTo>
                  <a:lnTo>
                    <a:pt x="2963" y="5269"/>
                  </a:lnTo>
                  <a:lnTo>
                    <a:pt x="2942" y="5256"/>
                  </a:lnTo>
                  <a:lnTo>
                    <a:pt x="2923" y="5242"/>
                  </a:lnTo>
                  <a:lnTo>
                    <a:pt x="2903" y="5226"/>
                  </a:lnTo>
                  <a:lnTo>
                    <a:pt x="2886" y="5210"/>
                  </a:lnTo>
                  <a:lnTo>
                    <a:pt x="2870" y="5191"/>
                  </a:lnTo>
                  <a:lnTo>
                    <a:pt x="2855" y="5171"/>
                  </a:lnTo>
                  <a:lnTo>
                    <a:pt x="2842" y="5149"/>
                  </a:lnTo>
                  <a:lnTo>
                    <a:pt x="2838" y="5137"/>
                  </a:lnTo>
                  <a:lnTo>
                    <a:pt x="2834" y="5126"/>
                  </a:lnTo>
                  <a:lnTo>
                    <a:pt x="2830" y="5114"/>
                  </a:lnTo>
                  <a:lnTo>
                    <a:pt x="2827" y="5102"/>
                  </a:lnTo>
                  <a:lnTo>
                    <a:pt x="2824" y="5079"/>
                  </a:lnTo>
                  <a:lnTo>
                    <a:pt x="2823" y="5055"/>
                  </a:lnTo>
                  <a:lnTo>
                    <a:pt x="2824" y="5031"/>
                  </a:lnTo>
                  <a:lnTo>
                    <a:pt x="2827" y="5009"/>
                  </a:lnTo>
                  <a:lnTo>
                    <a:pt x="2833" y="4986"/>
                  </a:lnTo>
                  <a:lnTo>
                    <a:pt x="2840" y="4963"/>
                  </a:lnTo>
                  <a:lnTo>
                    <a:pt x="2850" y="4942"/>
                  </a:lnTo>
                  <a:lnTo>
                    <a:pt x="2861" y="4921"/>
                  </a:lnTo>
                  <a:lnTo>
                    <a:pt x="2874" y="4901"/>
                  </a:lnTo>
                  <a:lnTo>
                    <a:pt x="2889" y="4881"/>
                  </a:lnTo>
                  <a:lnTo>
                    <a:pt x="2905" y="4864"/>
                  </a:lnTo>
                  <a:lnTo>
                    <a:pt x="2923" y="4848"/>
                  </a:lnTo>
                  <a:lnTo>
                    <a:pt x="2941" y="4833"/>
                  </a:lnTo>
                  <a:lnTo>
                    <a:pt x="2961" y="4819"/>
                  </a:lnTo>
                  <a:lnTo>
                    <a:pt x="2965" y="4798"/>
                  </a:lnTo>
                  <a:lnTo>
                    <a:pt x="2973" y="4776"/>
                  </a:lnTo>
                  <a:lnTo>
                    <a:pt x="2982" y="4755"/>
                  </a:lnTo>
                  <a:lnTo>
                    <a:pt x="2991" y="4736"/>
                  </a:lnTo>
                  <a:lnTo>
                    <a:pt x="3003" y="4717"/>
                  </a:lnTo>
                  <a:lnTo>
                    <a:pt x="3016" y="4700"/>
                  </a:lnTo>
                  <a:lnTo>
                    <a:pt x="3032" y="4683"/>
                  </a:lnTo>
                  <a:lnTo>
                    <a:pt x="3047" y="4666"/>
                  </a:lnTo>
                  <a:lnTo>
                    <a:pt x="3048" y="4643"/>
                  </a:lnTo>
                  <a:lnTo>
                    <a:pt x="3050" y="4622"/>
                  </a:lnTo>
                  <a:lnTo>
                    <a:pt x="3055" y="4576"/>
                  </a:lnTo>
                  <a:lnTo>
                    <a:pt x="3016" y="4565"/>
                  </a:lnTo>
                  <a:lnTo>
                    <a:pt x="2978" y="4553"/>
                  </a:lnTo>
                  <a:lnTo>
                    <a:pt x="2940" y="4541"/>
                  </a:lnTo>
                  <a:lnTo>
                    <a:pt x="2902" y="4527"/>
                  </a:lnTo>
                  <a:lnTo>
                    <a:pt x="2864" y="4513"/>
                  </a:lnTo>
                  <a:lnTo>
                    <a:pt x="2827" y="4498"/>
                  </a:lnTo>
                  <a:lnTo>
                    <a:pt x="2790" y="4481"/>
                  </a:lnTo>
                  <a:lnTo>
                    <a:pt x="2754" y="4465"/>
                  </a:lnTo>
                  <a:lnTo>
                    <a:pt x="2717" y="4448"/>
                  </a:lnTo>
                  <a:lnTo>
                    <a:pt x="2682" y="4429"/>
                  </a:lnTo>
                  <a:lnTo>
                    <a:pt x="2647" y="4410"/>
                  </a:lnTo>
                  <a:lnTo>
                    <a:pt x="2612" y="4390"/>
                  </a:lnTo>
                  <a:lnTo>
                    <a:pt x="2577" y="4369"/>
                  </a:lnTo>
                  <a:lnTo>
                    <a:pt x="2542" y="4349"/>
                  </a:lnTo>
                  <a:lnTo>
                    <a:pt x="2509" y="4327"/>
                  </a:lnTo>
                  <a:lnTo>
                    <a:pt x="2476" y="4304"/>
                  </a:lnTo>
                  <a:lnTo>
                    <a:pt x="2444" y="4280"/>
                  </a:lnTo>
                  <a:lnTo>
                    <a:pt x="2411" y="4256"/>
                  </a:lnTo>
                  <a:lnTo>
                    <a:pt x="2379" y="4231"/>
                  </a:lnTo>
                  <a:lnTo>
                    <a:pt x="2348" y="4206"/>
                  </a:lnTo>
                  <a:lnTo>
                    <a:pt x="2317" y="4180"/>
                  </a:lnTo>
                  <a:lnTo>
                    <a:pt x="2287" y="4153"/>
                  </a:lnTo>
                  <a:lnTo>
                    <a:pt x="2258" y="4126"/>
                  </a:lnTo>
                  <a:lnTo>
                    <a:pt x="2228" y="4099"/>
                  </a:lnTo>
                  <a:lnTo>
                    <a:pt x="2200" y="4069"/>
                  </a:lnTo>
                  <a:lnTo>
                    <a:pt x="2173" y="4041"/>
                  </a:lnTo>
                  <a:lnTo>
                    <a:pt x="2146" y="4011"/>
                  </a:lnTo>
                  <a:lnTo>
                    <a:pt x="2119" y="3980"/>
                  </a:lnTo>
                  <a:lnTo>
                    <a:pt x="2094" y="3950"/>
                  </a:lnTo>
                  <a:lnTo>
                    <a:pt x="2069" y="3918"/>
                  </a:lnTo>
                  <a:lnTo>
                    <a:pt x="2044" y="3887"/>
                  </a:lnTo>
                  <a:lnTo>
                    <a:pt x="2020" y="3854"/>
                  </a:lnTo>
                  <a:lnTo>
                    <a:pt x="1991" y="3861"/>
                  </a:lnTo>
                  <a:lnTo>
                    <a:pt x="1963" y="3866"/>
                  </a:lnTo>
                  <a:lnTo>
                    <a:pt x="1934" y="3871"/>
                  </a:lnTo>
                  <a:lnTo>
                    <a:pt x="1905" y="3874"/>
                  </a:lnTo>
                  <a:lnTo>
                    <a:pt x="1876" y="3876"/>
                  </a:lnTo>
                  <a:lnTo>
                    <a:pt x="1848" y="3877"/>
                  </a:lnTo>
                  <a:lnTo>
                    <a:pt x="1819" y="3876"/>
                  </a:lnTo>
                  <a:lnTo>
                    <a:pt x="1789" y="3875"/>
                  </a:lnTo>
                  <a:lnTo>
                    <a:pt x="1761" y="3873"/>
                  </a:lnTo>
                  <a:lnTo>
                    <a:pt x="1732" y="3868"/>
                  </a:lnTo>
                  <a:lnTo>
                    <a:pt x="1703" y="3863"/>
                  </a:lnTo>
                  <a:lnTo>
                    <a:pt x="1675" y="3858"/>
                  </a:lnTo>
                  <a:lnTo>
                    <a:pt x="1647" y="3850"/>
                  </a:lnTo>
                  <a:lnTo>
                    <a:pt x="1619" y="3841"/>
                  </a:lnTo>
                  <a:lnTo>
                    <a:pt x="1591" y="3831"/>
                  </a:lnTo>
                  <a:lnTo>
                    <a:pt x="1564" y="3822"/>
                  </a:lnTo>
                  <a:lnTo>
                    <a:pt x="1548" y="3814"/>
                  </a:lnTo>
                  <a:lnTo>
                    <a:pt x="1532" y="3805"/>
                  </a:lnTo>
                  <a:lnTo>
                    <a:pt x="1515" y="3797"/>
                  </a:lnTo>
                  <a:lnTo>
                    <a:pt x="1500" y="3787"/>
                  </a:lnTo>
                  <a:lnTo>
                    <a:pt x="1485" y="3777"/>
                  </a:lnTo>
                  <a:lnTo>
                    <a:pt x="1470" y="3766"/>
                  </a:lnTo>
                  <a:lnTo>
                    <a:pt x="1456" y="3754"/>
                  </a:lnTo>
                  <a:lnTo>
                    <a:pt x="1441" y="3742"/>
                  </a:lnTo>
                  <a:lnTo>
                    <a:pt x="1429" y="3729"/>
                  </a:lnTo>
                  <a:lnTo>
                    <a:pt x="1416" y="3716"/>
                  </a:lnTo>
                  <a:lnTo>
                    <a:pt x="1406" y="3702"/>
                  </a:lnTo>
                  <a:lnTo>
                    <a:pt x="1396" y="3687"/>
                  </a:lnTo>
                  <a:lnTo>
                    <a:pt x="1386" y="3672"/>
                  </a:lnTo>
                  <a:lnTo>
                    <a:pt x="1378" y="3655"/>
                  </a:lnTo>
                  <a:lnTo>
                    <a:pt x="1372" y="3638"/>
                  </a:lnTo>
                  <a:lnTo>
                    <a:pt x="1366" y="3619"/>
                  </a:lnTo>
                  <a:lnTo>
                    <a:pt x="1362" y="3599"/>
                  </a:lnTo>
                  <a:lnTo>
                    <a:pt x="1359" y="3577"/>
                  </a:lnTo>
                  <a:lnTo>
                    <a:pt x="1359" y="3556"/>
                  </a:lnTo>
                  <a:lnTo>
                    <a:pt x="1360" y="3536"/>
                  </a:lnTo>
                  <a:lnTo>
                    <a:pt x="1363" y="3514"/>
                  </a:lnTo>
                  <a:lnTo>
                    <a:pt x="1367" y="3493"/>
                  </a:lnTo>
                  <a:lnTo>
                    <a:pt x="1374" y="3474"/>
                  </a:lnTo>
                  <a:lnTo>
                    <a:pt x="1382" y="3454"/>
                  </a:lnTo>
                  <a:lnTo>
                    <a:pt x="1390" y="3435"/>
                  </a:lnTo>
                  <a:lnTo>
                    <a:pt x="1401" y="3416"/>
                  </a:lnTo>
                  <a:lnTo>
                    <a:pt x="1412" y="3398"/>
                  </a:lnTo>
                  <a:lnTo>
                    <a:pt x="1425" y="3380"/>
                  </a:lnTo>
                  <a:lnTo>
                    <a:pt x="1439" y="3364"/>
                  </a:lnTo>
                  <a:lnTo>
                    <a:pt x="1454" y="3349"/>
                  </a:lnTo>
                  <a:lnTo>
                    <a:pt x="1470" y="3335"/>
                  </a:lnTo>
                  <a:lnTo>
                    <a:pt x="1486" y="3322"/>
                  </a:lnTo>
                  <a:lnTo>
                    <a:pt x="1497" y="3313"/>
                  </a:lnTo>
                  <a:lnTo>
                    <a:pt x="1507" y="3305"/>
                  </a:lnTo>
                  <a:lnTo>
                    <a:pt x="1529" y="3292"/>
                  </a:lnTo>
                  <a:lnTo>
                    <a:pt x="1552" y="3279"/>
                  </a:lnTo>
                  <a:lnTo>
                    <a:pt x="1576" y="3268"/>
                  </a:lnTo>
                  <a:lnTo>
                    <a:pt x="1600" y="3259"/>
                  </a:lnTo>
                  <a:lnTo>
                    <a:pt x="1624" y="3249"/>
                  </a:lnTo>
                  <a:lnTo>
                    <a:pt x="1673" y="3230"/>
                  </a:lnTo>
                  <a:lnTo>
                    <a:pt x="1679" y="3224"/>
                  </a:lnTo>
                  <a:lnTo>
                    <a:pt x="1685" y="3218"/>
                  </a:lnTo>
                  <a:lnTo>
                    <a:pt x="1689" y="3211"/>
                  </a:lnTo>
                  <a:lnTo>
                    <a:pt x="1691" y="3204"/>
                  </a:lnTo>
                  <a:lnTo>
                    <a:pt x="1692" y="3197"/>
                  </a:lnTo>
                  <a:lnTo>
                    <a:pt x="1691" y="3189"/>
                  </a:lnTo>
                  <a:lnTo>
                    <a:pt x="1690" y="3181"/>
                  </a:lnTo>
                  <a:lnTo>
                    <a:pt x="1688" y="3174"/>
                  </a:lnTo>
                  <a:lnTo>
                    <a:pt x="1682" y="3159"/>
                  </a:lnTo>
                  <a:lnTo>
                    <a:pt x="1673" y="3143"/>
                  </a:lnTo>
                  <a:lnTo>
                    <a:pt x="1663" y="3129"/>
                  </a:lnTo>
                  <a:lnTo>
                    <a:pt x="1654" y="3117"/>
                  </a:lnTo>
                  <a:lnTo>
                    <a:pt x="1640" y="3101"/>
                  </a:lnTo>
                  <a:lnTo>
                    <a:pt x="1625" y="3085"/>
                  </a:lnTo>
                  <a:lnTo>
                    <a:pt x="1596" y="3055"/>
                  </a:lnTo>
                  <a:lnTo>
                    <a:pt x="1564" y="3026"/>
                  </a:lnTo>
                  <a:lnTo>
                    <a:pt x="1532" y="3000"/>
                  </a:lnTo>
                  <a:lnTo>
                    <a:pt x="1497" y="2975"/>
                  </a:lnTo>
                  <a:lnTo>
                    <a:pt x="1462" y="2951"/>
                  </a:lnTo>
                  <a:lnTo>
                    <a:pt x="1426" y="2928"/>
                  </a:lnTo>
                  <a:lnTo>
                    <a:pt x="1389" y="2908"/>
                  </a:lnTo>
                  <a:lnTo>
                    <a:pt x="1352" y="2887"/>
                  </a:lnTo>
                  <a:lnTo>
                    <a:pt x="1314" y="2867"/>
                  </a:lnTo>
                  <a:lnTo>
                    <a:pt x="1237" y="2829"/>
                  </a:lnTo>
                  <a:lnTo>
                    <a:pt x="1160" y="2793"/>
                  </a:lnTo>
                  <a:lnTo>
                    <a:pt x="1084" y="2756"/>
                  </a:lnTo>
                  <a:lnTo>
                    <a:pt x="1029" y="2727"/>
                  </a:lnTo>
                  <a:lnTo>
                    <a:pt x="977" y="2697"/>
                  </a:lnTo>
                  <a:lnTo>
                    <a:pt x="925" y="2664"/>
                  </a:lnTo>
                  <a:lnTo>
                    <a:pt x="874" y="2630"/>
                  </a:lnTo>
                  <a:lnTo>
                    <a:pt x="823" y="2596"/>
                  </a:lnTo>
                  <a:lnTo>
                    <a:pt x="774" y="2560"/>
                  </a:lnTo>
                  <a:lnTo>
                    <a:pt x="725" y="2522"/>
                  </a:lnTo>
                  <a:lnTo>
                    <a:pt x="678" y="2484"/>
                  </a:lnTo>
                  <a:lnTo>
                    <a:pt x="632" y="2443"/>
                  </a:lnTo>
                  <a:lnTo>
                    <a:pt x="586" y="2402"/>
                  </a:lnTo>
                  <a:lnTo>
                    <a:pt x="541" y="2360"/>
                  </a:lnTo>
                  <a:lnTo>
                    <a:pt x="498" y="2317"/>
                  </a:lnTo>
                  <a:lnTo>
                    <a:pt x="456" y="2273"/>
                  </a:lnTo>
                  <a:lnTo>
                    <a:pt x="414" y="2227"/>
                  </a:lnTo>
                  <a:lnTo>
                    <a:pt x="374" y="2181"/>
                  </a:lnTo>
                  <a:lnTo>
                    <a:pt x="335" y="2135"/>
                  </a:lnTo>
                  <a:lnTo>
                    <a:pt x="301" y="2090"/>
                  </a:lnTo>
                  <a:lnTo>
                    <a:pt x="267" y="2046"/>
                  </a:lnTo>
                  <a:lnTo>
                    <a:pt x="236" y="1999"/>
                  </a:lnTo>
                  <a:lnTo>
                    <a:pt x="206" y="1952"/>
                  </a:lnTo>
                  <a:lnTo>
                    <a:pt x="176" y="1903"/>
                  </a:lnTo>
                  <a:lnTo>
                    <a:pt x="148" y="1854"/>
                  </a:lnTo>
                  <a:lnTo>
                    <a:pt x="123" y="1804"/>
                  </a:lnTo>
                  <a:lnTo>
                    <a:pt x="99" y="1753"/>
                  </a:lnTo>
                  <a:lnTo>
                    <a:pt x="77" y="1701"/>
                  </a:lnTo>
                  <a:lnTo>
                    <a:pt x="58" y="1649"/>
                  </a:lnTo>
                  <a:lnTo>
                    <a:pt x="49" y="1623"/>
                  </a:lnTo>
                  <a:lnTo>
                    <a:pt x="41" y="1596"/>
                  </a:lnTo>
                  <a:lnTo>
                    <a:pt x="34" y="1568"/>
                  </a:lnTo>
                  <a:lnTo>
                    <a:pt x="27" y="1541"/>
                  </a:lnTo>
                  <a:lnTo>
                    <a:pt x="21" y="1514"/>
                  </a:lnTo>
                  <a:lnTo>
                    <a:pt x="16" y="1487"/>
                  </a:lnTo>
                  <a:lnTo>
                    <a:pt x="11" y="1459"/>
                  </a:lnTo>
                  <a:lnTo>
                    <a:pt x="8" y="1431"/>
                  </a:lnTo>
                  <a:lnTo>
                    <a:pt x="4" y="1403"/>
                  </a:lnTo>
                  <a:lnTo>
                    <a:pt x="2" y="1375"/>
                  </a:lnTo>
                  <a:lnTo>
                    <a:pt x="1" y="1347"/>
                  </a:lnTo>
                  <a:lnTo>
                    <a:pt x="0" y="1318"/>
                  </a:lnTo>
                  <a:lnTo>
                    <a:pt x="1" y="1286"/>
                  </a:lnTo>
                  <a:lnTo>
                    <a:pt x="4" y="1252"/>
                  </a:lnTo>
                  <a:lnTo>
                    <a:pt x="8" y="1217"/>
                  </a:lnTo>
                  <a:lnTo>
                    <a:pt x="12" y="1184"/>
                  </a:lnTo>
                  <a:lnTo>
                    <a:pt x="19" y="1150"/>
                  </a:lnTo>
                  <a:lnTo>
                    <a:pt x="26" y="1116"/>
                  </a:lnTo>
                  <a:lnTo>
                    <a:pt x="35" y="1084"/>
                  </a:lnTo>
                  <a:lnTo>
                    <a:pt x="47" y="1051"/>
                  </a:lnTo>
                  <a:lnTo>
                    <a:pt x="60" y="1021"/>
                  </a:lnTo>
                  <a:lnTo>
                    <a:pt x="75" y="990"/>
                  </a:lnTo>
                  <a:lnTo>
                    <a:pt x="83" y="976"/>
                  </a:lnTo>
                  <a:lnTo>
                    <a:pt x="92" y="962"/>
                  </a:lnTo>
                  <a:lnTo>
                    <a:pt x="101" y="948"/>
                  </a:lnTo>
                  <a:lnTo>
                    <a:pt x="112" y="935"/>
                  </a:lnTo>
                  <a:lnTo>
                    <a:pt x="123" y="923"/>
                  </a:lnTo>
                  <a:lnTo>
                    <a:pt x="134" y="910"/>
                  </a:lnTo>
                  <a:lnTo>
                    <a:pt x="146" y="899"/>
                  </a:lnTo>
                  <a:lnTo>
                    <a:pt x="159" y="887"/>
                  </a:lnTo>
                  <a:lnTo>
                    <a:pt x="172" y="877"/>
                  </a:lnTo>
                  <a:lnTo>
                    <a:pt x="186" y="867"/>
                  </a:lnTo>
                  <a:lnTo>
                    <a:pt x="201" y="858"/>
                  </a:lnTo>
                  <a:lnTo>
                    <a:pt x="217" y="849"/>
                  </a:lnTo>
                  <a:lnTo>
                    <a:pt x="215" y="829"/>
                  </a:lnTo>
                  <a:lnTo>
                    <a:pt x="214" y="811"/>
                  </a:lnTo>
                  <a:lnTo>
                    <a:pt x="215" y="791"/>
                  </a:lnTo>
                  <a:lnTo>
                    <a:pt x="217" y="772"/>
                  </a:lnTo>
                  <a:lnTo>
                    <a:pt x="221" y="753"/>
                  </a:lnTo>
                  <a:lnTo>
                    <a:pt x="225" y="735"/>
                  </a:lnTo>
                  <a:lnTo>
                    <a:pt x="231" y="716"/>
                  </a:lnTo>
                  <a:lnTo>
                    <a:pt x="237" y="698"/>
                  </a:lnTo>
                  <a:lnTo>
                    <a:pt x="245" y="680"/>
                  </a:lnTo>
                  <a:lnTo>
                    <a:pt x="253" y="663"/>
                  </a:lnTo>
                  <a:lnTo>
                    <a:pt x="263" y="647"/>
                  </a:lnTo>
                  <a:lnTo>
                    <a:pt x="274" y="631"/>
                  </a:lnTo>
                  <a:lnTo>
                    <a:pt x="286" y="616"/>
                  </a:lnTo>
                  <a:lnTo>
                    <a:pt x="299" y="601"/>
                  </a:lnTo>
                  <a:lnTo>
                    <a:pt x="312" y="588"/>
                  </a:lnTo>
                  <a:lnTo>
                    <a:pt x="327" y="575"/>
                  </a:lnTo>
                  <a:lnTo>
                    <a:pt x="353" y="554"/>
                  </a:lnTo>
                  <a:lnTo>
                    <a:pt x="381" y="536"/>
                  </a:lnTo>
                  <a:lnTo>
                    <a:pt x="409" y="519"/>
                  </a:lnTo>
                  <a:lnTo>
                    <a:pt x="438" y="505"/>
                  </a:lnTo>
                  <a:lnTo>
                    <a:pt x="469" y="493"/>
                  </a:lnTo>
                  <a:lnTo>
                    <a:pt x="500" y="484"/>
                  </a:lnTo>
                  <a:lnTo>
                    <a:pt x="532" y="475"/>
                  </a:lnTo>
                  <a:lnTo>
                    <a:pt x="564" y="468"/>
                  </a:lnTo>
                  <a:lnTo>
                    <a:pt x="597" y="464"/>
                  </a:lnTo>
                  <a:lnTo>
                    <a:pt x="629" y="461"/>
                  </a:lnTo>
                  <a:lnTo>
                    <a:pt x="663" y="460"/>
                  </a:lnTo>
                  <a:lnTo>
                    <a:pt x="696" y="460"/>
                  </a:lnTo>
                  <a:lnTo>
                    <a:pt x="729" y="462"/>
                  </a:lnTo>
                  <a:lnTo>
                    <a:pt x="762" y="466"/>
                  </a:lnTo>
                  <a:lnTo>
                    <a:pt x="795" y="471"/>
                  </a:lnTo>
                  <a:lnTo>
                    <a:pt x="826" y="477"/>
                  </a:lnTo>
                  <a:lnTo>
                    <a:pt x="853" y="485"/>
                  </a:lnTo>
                  <a:lnTo>
                    <a:pt x="879" y="493"/>
                  </a:lnTo>
                  <a:lnTo>
                    <a:pt x="904" y="504"/>
                  </a:lnTo>
                  <a:lnTo>
                    <a:pt x="931" y="516"/>
                  </a:lnTo>
                  <a:lnTo>
                    <a:pt x="954" y="529"/>
                  </a:lnTo>
                  <a:lnTo>
                    <a:pt x="978" y="544"/>
                  </a:lnTo>
                  <a:lnTo>
                    <a:pt x="1000" y="561"/>
                  </a:lnTo>
                  <a:lnTo>
                    <a:pt x="1022" y="578"/>
                  </a:lnTo>
                  <a:lnTo>
                    <a:pt x="1041" y="598"/>
                  </a:lnTo>
                  <a:lnTo>
                    <a:pt x="1060" y="617"/>
                  </a:lnTo>
                  <a:lnTo>
                    <a:pt x="1077" y="639"/>
                  </a:lnTo>
                  <a:lnTo>
                    <a:pt x="1091" y="662"/>
                  </a:lnTo>
                  <a:lnTo>
                    <a:pt x="1104" y="687"/>
                  </a:lnTo>
                  <a:lnTo>
                    <a:pt x="1116" y="712"/>
                  </a:lnTo>
                  <a:lnTo>
                    <a:pt x="1125" y="738"/>
                  </a:lnTo>
                  <a:lnTo>
                    <a:pt x="1128" y="752"/>
                  </a:lnTo>
                  <a:lnTo>
                    <a:pt x="1131" y="766"/>
                  </a:lnTo>
                  <a:lnTo>
                    <a:pt x="1172" y="779"/>
                  </a:lnTo>
                  <a:lnTo>
                    <a:pt x="1211" y="793"/>
                  </a:lnTo>
                  <a:lnTo>
                    <a:pt x="1251" y="809"/>
                  </a:lnTo>
                  <a:lnTo>
                    <a:pt x="1290" y="825"/>
                  </a:lnTo>
                  <a:lnTo>
                    <a:pt x="1369" y="858"/>
                  </a:lnTo>
                  <a:lnTo>
                    <a:pt x="1446" y="892"/>
                  </a:lnTo>
                  <a:lnTo>
                    <a:pt x="1436" y="822"/>
                  </a:lnTo>
                  <a:lnTo>
                    <a:pt x="1427" y="750"/>
                  </a:lnTo>
                  <a:lnTo>
                    <a:pt x="1410" y="606"/>
                  </a:lnTo>
                  <a:lnTo>
                    <a:pt x="1388" y="608"/>
                  </a:lnTo>
                  <a:lnTo>
                    <a:pt x="1366" y="608"/>
                  </a:lnTo>
                  <a:lnTo>
                    <a:pt x="1345" y="605"/>
                  </a:lnTo>
                  <a:lnTo>
                    <a:pt x="1323" y="603"/>
                  </a:lnTo>
                  <a:lnTo>
                    <a:pt x="1301" y="599"/>
                  </a:lnTo>
                  <a:lnTo>
                    <a:pt x="1279" y="593"/>
                  </a:lnTo>
                  <a:lnTo>
                    <a:pt x="1259" y="586"/>
                  </a:lnTo>
                  <a:lnTo>
                    <a:pt x="1239" y="578"/>
                  </a:lnTo>
                  <a:lnTo>
                    <a:pt x="1220" y="568"/>
                  </a:lnTo>
                  <a:lnTo>
                    <a:pt x="1200" y="558"/>
                  </a:lnTo>
                  <a:lnTo>
                    <a:pt x="1183" y="546"/>
                  </a:lnTo>
                  <a:lnTo>
                    <a:pt x="1165" y="531"/>
                  </a:lnTo>
                  <a:lnTo>
                    <a:pt x="1149" y="517"/>
                  </a:lnTo>
                  <a:lnTo>
                    <a:pt x="1135" y="501"/>
                  </a:lnTo>
                  <a:lnTo>
                    <a:pt x="1121" y="484"/>
                  </a:lnTo>
                  <a:lnTo>
                    <a:pt x="1109" y="465"/>
                  </a:lnTo>
                  <a:lnTo>
                    <a:pt x="1102" y="453"/>
                  </a:lnTo>
                  <a:lnTo>
                    <a:pt x="1096" y="442"/>
                  </a:lnTo>
                  <a:lnTo>
                    <a:pt x="1084" y="418"/>
                  </a:lnTo>
                  <a:lnTo>
                    <a:pt x="1075" y="393"/>
                  </a:lnTo>
                  <a:lnTo>
                    <a:pt x="1069" y="367"/>
                  </a:lnTo>
                  <a:lnTo>
                    <a:pt x="1064" y="341"/>
                  </a:lnTo>
                  <a:lnTo>
                    <a:pt x="1062" y="315"/>
                  </a:lnTo>
                  <a:lnTo>
                    <a:pt x="1063" y="289"/>
                  </a:lnTo>
                  <a:lnTo>
                    <a:pt x="1065" y="263"/>
                  </a:lnTo>
                  <a:lnTo>
                    <a:pt x="1070" y="237"/>
                  </a:lnTo>
                  <a:lnTo>
                    <a:pt x="1076" y="211"/>
                  </a:lnTo>
                  <a:lnTo>
                    <a:pt x="1086" y="186"/>
                  </a:lnTo>
                  <a:lnTo>
                    <a:pt x="1097" y="162"/>
                  </a:lnTo>
                  <a:lnTo>
                    <a:pt x="1110" y="139"/>
                  </a:lnTo>
                  <a:lnTo>
                    <a:pt x="1125" y="118"/>
                  </a:lnTo>
                  <a:lnTo>
                    <a:pt x="1134" y="108"/>
                  </a:lnTo>
                  <a:lnTo>
                    <a:pt x="1142" y="98"/>
                  </a:lnTo>
                  <a:lnTo>
                    <a:pt x="1152" y="89"/>
                  </a:lnTo>
                  <a:lnTo>
                    <a:pt x="1162" y="79"/>
                  </a:lnTo>
                  <a:close/>
                  <a:moveTo>
                    <a:pt x="925" y="1586"/>
                  </a:moveTo>
                  <a:lnTo>
                    <a:pt x="925" y="1586"/>
                  </a:lnTo>
                  <a:lnTo>
                    <a:pt x="917" y="1609"/>
                  </a:lnTo>
                  <a:lnTo>
                    <a:pt x="912" y="1631"/>
                  </a:lnTo>
                  <a:lnTo>
                    <a:pt x="910" y="1654"/>
                  </a:lnTo>
                  <a:lnTo>
                    <a:pt x="909" y="1677"/>
                  </a:lnTo>
                  <a:lnTo>
                    <a:pt x="910" y="1700"/>
                  </a:lnTo>
                  <a:lnTo>
                    <a:pt x="913" y="1723"/>
                  </a:lnTo>
                  <a:lnTo>
                    <a:pt x="917" y="1746"/>
                  </a:lnTo>
                  <a:lnTo>
                    <a:pt x="924" y="1768"/>
                  </a:lnTo>
                  <a:lnTo>
                    <a:pt x="932" y="1790"/>
                  </a:lnTo>
                  <a:lnTo>
                    <a:pt x="940" y="1813"/>
                  </a:lnTo>
                  <a:lnTo>
                    <a:pt x="950" y="1834"/>
                  </a:lnTo>
                  <a:lnTo>
                    <a:pt x="961" y="1855"/>
                  </a:lnTo>
                  <a:lnTo>
                    <a:pt x="972" y="1876"/>
                  </a:lnTo>
                  <a:lnTo>
                    <a:pt x="984" y="1897"/>
                  </a:lnTo>
                  <a:lnTo>
                    <a:pt x="1009" y="1935"/>
                  </a:lnTo>
                  <a:lnTo>
                    <a:pt x="1039" y="1976"/>
                  </a:lnTo>
                  <a:lnTo>
                    <a:pt x="1071" y="2015"/>
                  </a:lnTo>
                  <a:lnTo>
                    <a:pt x="1104" y="2053"/>
                  </a:lnTo>
                  <a:lnTo>
                    <a:pt x="1139" y="2090"/>
                  </a:lnTo>
                  <a:lnTo>
                    <a:pt x="1176" y="2125"/>
                  </a:lnTo>
                  <a:lnTo>
                    <a:pt x="1213" y="2160"/>
                  </a:lnTo>
                  <a:lnTo>
                    <a:pt x="1252" y="2192"/>
                  </a:lnTo>
                  <a:lnTo>
                    <a:pt x="1291" y="2224"/>
                  </a:lnTo>
                  <a:lnTo>
                    <a:pt x="1332" y="2254"/>
                  </a:lnTo>
                  <a:lnTo>
                    <a:pt x="1373" y="2285"/>
                  </a:lnTo>
                  <a:lnTo>
                    <a:pt x="1415" y="2313"/>
                  </a:lnTo>
                  <a:lnTo>
                    <a:pt x="1458" y="2341"/>
                  </a:lnTo>
                  <a:lnTo>
                    <a:pt x="1501" y="2367"/>
                  </a:lnTo>
                  <a:lnTo>
                    <a:pt x="1545" y="2393"/>
                  </a:lnTo>
                  <a:lnTo>
                    <a:pt x="1589" y="2419"/>
                  </a:lnTo>
                  <a:lnTo>
                    <a:pt x="1634" y="2443"/>
                  </a:lnTo>
                  <a:lnTo>
                    <a:pt x="1540" y="1683"/>
                  </a:lnTo>
                  <a:lnTo>
                    <a:pt x="1517" y="1669"/>
                  </a:lnTo>
                  <a:lnTo>
                    <a:pt x="1496" y="1656"/>
                  </a:lnTo>
                  <a:lnTo>
                    <a:pt x="1474" y="1642"/>
                  </a:lnTo>
                  <a:lnTo>
                    <a:pt x="1452" y="1628"/>
                  </a:lnTo>
                  <a:lnTo>
                    <a:pt x="1411" y="1598"/>
                  </a:lnTo>
                  <a:lnTo>
                    <a:pt x="1370" y="1566"/>
                  </a:lnTo>
                  <a:lnTo>
                    <a:pt x="1328" y="1536"/>
                  </a:lnTo>
                  <a:lnTo>
                    <a:pt x="1287" y="1505"/>
                  </a:lnTo>
                  <a:lnTo>
                    <a:pt x="1265" y="1491"/>
                  </a:lnTo>
                  <a:lnTo>
                    <a:pt x="1244" y="1477"/>
                  </a:lnTo>
                  <a:lnTo>
                    <a:pt x="1221" y="1465"/>
                  </a:lnTo>
                  <a:lnTo>
                    <a:pt x="1198" y="1453"/>
                  </a:lnTo>
                  <a:lnTo>
                    <a:pt x="1188" y="1448"/>
                  </a:lnTo>
                  <a:lnTo>
                    <a:pt x="1177" y="1444"/>
                  </a:lnTo>
                  <a:lnTo>
                    <a:pt x="1167" y="1441"/>
                  </a:lnTo>
                  <a:lnTo>
                    <a:pt x="1157" y="1439"/>
                  </a:lnTo>
                  <a:lnTo>
                    <a:pt x="1147" y="1437"/>
                  </a:lnTo>
                  <a:lnTo>
                    <a:pt x="1136" y="1436"/>
                  </a:lnTo>
                  <a:lnTo>
                    <a:pt x="1126" y="1436"/>
                  </a:lnTo>
                  <a:lnTo>
                    <a:pt x="1115" y="1436"/>
                  </a:lnTo>
                  <a:lnTo>
                    <a:pt x="1096" y="1439"/>
                  </a:lnTo>
                  <a:lnTo>
                    <a:pt x="1075" y="1444"/>
                  </a:lnTo>
                  <a:lnTo>
                    <a:pt x="1056" y="1452"/>
                  </a:lnTo>
                  <a:lnTo>
                    <a:pt x="1037" y="1462"/>
                  </a:lnTo>
                  <a:lnTo>
                    <a:pt x="1019" y="1473"/>
                  </a:lnTo>
                  <a:lnTo>
                    <a:pt x="1002" y="1486"/>
                  </a:lnTo>
                  <a:lnTo>
                    <a:pt x="986" y="1500"/>
                  </a:lnTo>
                  <a:lnTo>
                    <a:pt x="971" y="1515"/>
                  </a:lnTo>
                  <a:lnTo>
                    <a:pt x="957" y="1533"/>
                  </a:lnTo>
                  <a:lnTo>
                    <a:pt x="945" y="1550"/>
                  </a:lnTo>
                  <a:lnTo>
                    <a:pt x="934" y="1567"/>
                  </a:lnTo>
                  <a:lnTo>
                    <a:pt x="925" y="1586"/>
                  </a:lnTo>
                  <a:close/>
                  <a:moveTo>
                    <a:pt x="6110" y="1456"/>
                  </a:moveTo>
                  <a:lnTo>
                    <a:pt x="6110" y="1456"/>
                  </a:lnTo>
                  <a:lnTo>
                    <a:pt x="6088" y="1468"/>
                  </a:lnTo>
                  <a:lnTo>
                    <a:pt x="6065" y="1481"/>
                  </a:lnTo>
                  <a:lnTo>
                    <a:pt x="6045" y="1494"/>
                  </a:lnTo>
                  <a:lnTo>
                    <a:pt x="6023" y="1509"/>
                  </a:lnTo>
                  <a:lnTo>
                    <a:pt x="5983" y="1538"/>
                  </a:lnTo>
                  <a:lnTo>
                    <a:pt x="5941" y="1568"/>
                  </a:lnTo>
                  <a:lnTo>
                    <a:pt x="5901" y="1599"/>
                  </a:lnTo>
                  <a:lnTo>
                    <a:pt x="5861" y="1629"/>
                  </a:lnTo>
                  <a:lnTo>
                    <a:pt x="5840" y="1643"/>
                  </a:lnTo>
                  <a:lnTo>
                    <a:pt x="5818" y="1658"/>
                  </a:lnTo>
                  <a:lnTo>
                    <a:pt x="5797" y="1671"/>
                  </a:lnTo>
                  <a:lnTo>
                    <a:pt x="5775" y="1683"/>
                  </a:lnTo>
                  <a:lnTo>
                    <a:pt x="5751" y="1873"/>
                  </a:lnTo>
                  <a:lnTo>
                    <a:pt x="5727" y="2063"/>
                  </a:lnTo>
                  <a:lnTo>
                    <a:pt x="5683" y="2443"/>
                  </a:lnTo>
                  <a:lnTo>
                    <a:pt x="5743" y="2410"/>
                  </a:lnTo>
                  <a:lnTo>
                    <a:pt x="5804" y="2374"/>
                  </a:lnTo>
                  <a:lnTo>
                    <a:pt x="5863" y="2337"/>
                  </a:lnTo>
                  <a:lnTo>
                    <a:pt x="5922" y="2298"/>
                  </a:lnTo>
                  <a:lnTo>
                    <a:pt x="5979" y="2258"/>
                  </a:lnTo>
                  <a:lnTo>
                    <a:pt x="6008" y="2236"/>
                  </a:lnTo>
                  <a:lnTo>
                    <a:pt x="6035" y="2214"/>
                  </a:lnTo>
                  <a:lnTo>
                    <a:pt x="6063" y="2192"/>
                  </a:lnTo>
                  <a:lnTo>
                    <a:pt x="6089" y="2169"/>
                  </a:lnTo>
                  <a:lnTo>
                    <a:pt x="6116" y="2147"/>
                  </a:lnTo>
                  <a:lnTo>
                    <a:pt x="6141" y="2123"/>
                  </a:lnTo>
                  <a:lnTo>
                    <a:pt x="6186" y="2078"/>
                  </a:lnTo>
                  <a:lnTo>
                    <a:pt x="6208" y="2055"/>
                  </a:lnTo>
                  <a:lnTo>
                    <a:pt x="6229" y="2033"/>
                  </a:lnTo>
                  <a:lnTo>
                    <a:pt x="6250" y="2009"/>
                  </a:lnTo>
                  <a:lnTo>
                    <a:pt x="6271" y="1984"/>
                  </a:lnTo>
                  <a:lnTo>
                    <a:pt x="6289" y="1959"/>
                  </a:lnTo>
                  <a:lnTo>
                    <a:pt x="6308" y="1933"/>
                  </a:lnTo>
                  <a:lnTo>
                    <a:pt x="6325" y="1906"/>
                  </a:lnTo>
                  <a:lnTo>
                    <a:pt x="6341" y="1879"/>
                  </a:lnTo>
                  <a:lnTo>
                    <a:pt x="6355" y="1851"/>
                  </a:lnTo>
                  <a:lnTo>
                    <a:pt x="6368" y="1823"/>
                  </a:lnTo>
                  <a:lnTo>
                    <a:pt x="6380" y="1793"/>
                  </a:lnTo>
                  <a:lnTo>
                    <a:pt x="6390" y="1764"/>
                  </a:lnTo>
                  <a:lnTo>
                    <a:pt x="6398" y="1734"/>
                  </a:lnTo>
                  <a:lnTo>
                    <a:pt x="6404" y="1702"/>
                  </a:lnTo>
                  <a:lnTo>
                    <a:pt x="6406" y="1688"/>
                  </a:lnTo>
                  <a:lnTo>
                    <a:pt x="6406" y="1674"/>
                  </a:lnTo>
                  <a:lnTo>
                    <a:pt x="6406" y="1659"/>
                  </a:lnTo>
                  <a:lnTo>
                    <a:pt x="6405" y="1644"/>
                  </a:lnTo>
                  <a:lnTo>
                    <a:pt x="6403" y="1630"/>
                  </a:lnTo>
                  <a:lnTo>
                    <a:pt x="6400" y="1616"/>
                  </a:lnTo>
                  <a:lnTo>
                    <a:pt x="6396" y="1602"/>
                  </a:lnTo>
                  <a:lnTo>
                    <a:pt x="6390" y="1589"/>
                  </a:lnTo>
                  <a:lnTo>
                    <a:pt x="6385" y="1575"/>
                  </a:lnTo>
                  <a:lnTo>
                    <a:pt x="6378" y="1562"/>
                  </a:lnTo>
                  <a:lnTo>
                    <a:pt x="6371" y="1550"/>
                  </a:lnTo>
                  <a:lnTo>
                    <a:pt x="6362" y="1537"/>
                  </a:lnTo>
                  <a:lnTo>
                    <a:pt x="6353" y="1525"/>
                  </a:lnTo>
                  <a:lnTo>
                    <a:pt x="6343" y="1514"/>
                  </a:lnTo>
                  <a:lnTo>
                    <a:pt x="6334" y="1503"/>
                  </a:lnTo>
                  <a:lnTo>
                    <a:pt x="6323" y="1493"/>
                  </a:lnTo>
                  <a:lnTo>
                    <a:pt x="6312" y="1484"/>
                  </a:lnTo>
                  <a:lnTo>
                    <a:pt x="6300" y="1475"/>
                  </a:lnTo>
                  <a:lnTo>
                    <a:pt x="6288" y="1467"/>
                  </a:lnTo>
                  <a:lnTo>
                    <a:pt x="6276" y="1460"/>
                  </a:lnTo>
                  <a:lnTo>
                    <a:pt x="6263" y="1453"/>
                  </a:lnTo>
                  <a:lnTo>
                    <a:pt x="6250" y="1449"/>
                  </a:lnTo>
                  <a:lnTo>
                    <a:pt x="6236" y="1444"/>
                  </a:lnTo>
                  <a:lnTo>
                    <a:pt x="6223" y="1440"/>
                  </a:lnTo>
                  <a:lnTo>
                    <a:pt x="6209" y="1438"/>
                  </a:lnTo>
                  <a:lnTo>
                    <a:pt x="6195" y="1437"/>
                  </a:lnTo>
                  <a:lnTo>
                    <a:pt x="6180" y="1437"/>
                  </a:lnTo>
                  <a:lnTo>
                    <a:pt x="6166" y="1438"/>
                  </a:lnTo>
                  <a:lnTo>
                    <a:pt x="6152" y="1441"/>
                  </a:lnTo>
                  <a:lnTo>
                    <a:pt x="6138" y="1444"/>
                  </a:lnTo>
                  <a:lnTo>
                    <a:pt x="6124" y="1450"/>
                  </a:lnTo>
                  <a:lnTo>
                    <a:pt x="6110" y="1456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bIns="90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183874" y="2515057"/>
            <a:ext cx="1506380" cy="1506380"/>
            <a:chOff x="4855286" y="1513791"/>
            <a:chExt cx="1506380" cy="1506380"/>
          </a:xfrm>
        </p:grpSpPr>
        <p:sp>
          <p:nvSpPr>
            <p:cNvPr id="13" name="椭圆 12"/>
            <p:cNvSpPr/>
            <p:nvPr/>
          </p:nvSpPr>
          <p:spPr>
            <a:xfrm>
              <a:off x="4855286" y="1513791"/>
              <a:ext cx="1506380" cy="1506380"/>
            </a:xfrm>
            <a:prstGeom prst="ellipse">
              <a:avLst/>
            </a:prstGeom>
            <a:gradFill>
              <a:gsLst>
                <a:gs pos="0">
                  <a:srgbClr val="BD95C3"/>
                </a:gs>
                <a:gs pos="100000">
                  <a:srgbClr val="824F9C"/>
                </a:gs>
              </a:gsLst>
              <a:path path="circle">
                <a:fillToRect l="50000" t="50000" r="50000" b="5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5018244" y="1676748"/>
              <a:ext cx="1180464" cy="118046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1" name="KSO_Shape"/>
            <p:cNvSpPr>
              <a:spLocks/>
            </p:cNvSpPr>
            <p:nvPr/>
          </p:nvSpPr>
          <p:spPr bwMode="auto">
            <a:xfrm>
              <a:off x="5335922" y="1972392"/>
              <a:ext cx="532222" cy="575374"/>
            </a:xfrm>
            <a:custGeom>
              <a:avLst/>
              <a:gdLst>
                <a:gd name="T0" fmla="*/ 660065 w 1938337"/>
                <a:gd name="T1" fmla="*/ 1785471 h 2097088"/>
                <a:gd name="T2" fmla="*/ 1074391 w 1938337"/>
                <a:gd name="T3" fmla="*/ 1807357 h 2097088"/>
                <a:gd name="T4" fmla="*/ 1090030 w 1938337"/>
                <a:gd name="T5" fmla="*/ 1648866 h 2097088"/>
                <a:gd name="T6" fmla="*/ 997074 w 1938337"/>
                <a:gd name="T7" fmla="*/ 1410363 h 2097088"/>
                <a:gd name="T8" fmla="*/ 740470 w 1938337"/>
                <a:gd name="T9" fmla="*/ 1441863 h 2097088"/>
                <a:gd name="T10" fmla="*/ 1158685 w 1938337"/>
                <a:gd name="T11" fmla="*/ 241681 h 2097088"/>
                <a:gd name="T12" fmla="*/ 1062016 w 1938337"/>
                <a:gd name="T13" fmla="*/ 582817 h 2097088"/>
                <a:gd name="T14" fmla="*/ 959576 w 1938337"/>
                <a:gd name="T15" fmla="*/ 747370 h 2097088"/>
                <a:gd name="T16" fmla="*/ 1009593 w 1938337"/>
                <a:gd name="T17" fmla="*/ 758196 h 2097088"/>
                <a:gd name="T18" fmla="*/ 1186819 w 1938337"/>
                <a:gd name="T19" fmla="*/ 425240 h 2097088"/>
                <a:gd name="T20" fmla="*/ 1208221 w 1938337"/>
                <a:gd name="T21" fmla="*/ 203430 h 2097088"/>
                <a:gd name="T22" fmla="*/ 1278919 w 1938337"/>
                <a:gd name="T23" fmla="*/ 476964 h 2097088"/>
                <a:gd name="T24" fmla="*/ 1150989 w 1938337"/>
                <a:gd name="T25" fmla="*/ 722592 h 2097088"/>
                <a:gd name="T26" fmla="*/ 1014162 w 1938337"/>
                <a:gd name="T27" fmla="*/ 909759 h 2097088"/>
                <a:gd name="T28" fmla="*/ 967751 w 1938337"/>
                <a:gd name="T29" fmla="*/ 1018980 h 2097088"/>
                <a:gd name="T30" fmla="*/ 942502 w 1938337"/>
                <a:gd name="T31" fmla="*/ 1340628 h 2097088"/>
                <a:gd name="T32" fmla="*/ 793651 w 1938337"/>
                <a:gd name="T33" fmla="*/ 1348326 h 2097088"/>
                <a:gd name="T34" fmla="*/ 816977 w 1938337"/>
                <a:gd name="T35" fmla="*/ 1049292 h 2097088"/>
                <a:gd name="T36" fmla="*/ 791487 w 1938337"/>
                <a:gd name="T37" fmla="*/ 975676 h 2097088"/>
                <a:gd name="T38" fmla="*/ 746519 w 1938337"/>
                <a:gd name="T39" fmla="*/ 909759 h 2097088"/>
                <a:gd name="T40" fmla="*/ 605604 w 1938337"/>
                <a:gd name="T41" fmla="*/ 718020 h 2097088"/>
                <a:gd name="T42" fmla="*/ 481762 w 1938337"/>
                <a:gd name="T43" fmla="*/ 476964 h 2097088"/>
                <a:gd name="T44" fmla="*/ 249769 w 1938337"/>
                <a:gd name="T45" fmla="*/ 79798 h 2097088"/>
                <a:gd name="T46" fmla="*/ 371772 w 1938337"/>
                <a:gd name="T47" fmla="*/ 184379 h 2097088"/>
                <a:gd name="T48" fmla="*/ 406596 w 1938337"/>
                <a:gd name="T49" fmla="*/ 324302 h 2097088"/>
                <a:gd name="T50" fmla="*/ 340070 w 1938337"/>
                <a:gd name="T51" fmla="*/ 315887 h 2097088"/>
                <a:gd name="T52" fmla="*/ 270423 w 1938337"/>
                <a:gd name="T53" fmla="*/ 183417 h 2097088"/>
                <a:gd name="T54" fmla="*/ 154905 w 1938337"/>
                <a:gd name="T55" fmla="*/ 160097 h 2097088"/>
                <a:gd name="T56" fmla="*/ 86699 w 1938337"/>
                <a:gd name="T57" fmla="*/ 247368 h 2097088"/>
                <a:gd name="T58" fmla="*/ 88140 w 1938337"/>
                <a:gd name="T59" fmla="*/ 389454 h 2097088"/>
                <a:gd name="T60" fmla="*/ 182524 w 1938337"/>
                <a:gd name="T61" fmla="*/ 522885 h 2097088"/>
                <a:gd name="T62" fmla="*/ 498577 w 1938337"/>
                <a:gd name="T63" fmla="*/ 686368 h 2097088"/>
                <a:gd name="T64" fmla="*/ 627064 w 1938337"/>
                <a:gd name="T65" fmla="*/ 797921 h 2097088"/>
                <a:gd name="T66" fmla="*/ 589359 w 1938337"/>
                <a:gd name="T67" fmla="*/ 895530 h 2097088"/>
                <a:gd name="T68" fmla="*/ 492814 w 1938337"/>
                <a:gd name="T69" fmla="*/ 916446 h 2097088"/>
                <a:gd name="T70" fmla="*/ 499057 w 1938337"/>
                <a:gd name="T71" fmla="*/ 846965 h 2097088"/>
                <a:gd name="T72" fmla="*/ 548771 w 1938337"/>
                <a:gd name="T73" fmla="*/ 804171 h 2097088"/>
                <a:gd name="T74" fmla="*/ 311251 w 1938337"/>
                <a:gd name="T75" fmla="*/ 700312 h 2097088"/>
                <a:gd name="T76" fmla="*/ 62683 w 1938337"/>
                <a:gd name="T77" fmla="*/ 508700 h 2097088"/>
                <a:gd name="T78" fmla="*/ 0 w 1938337"/>
                <a:gd name="T79" fmla="*/ 316127 h 2097088"/>
                <a:gd name="T80" fmla="*/ 51155 w 1938337"/>
                <a:gd name="T81" fmla="*/ 141104 h 2097088"/>
                <a:gd name="T82" fmla="*/ 183004 w 1938337"/>
                <a:gd name="T83" fmla="*/ 72345 h 2097088"/>
                <a:gd name="T84" fmla="*/ 1687503 w 1938337"/>
                <a:gd name="T85" fmla="*/ 115139 h 2097088"/>
                <a:gd name="T86" fmla="*/ 1761162 w 1938337"/>
                <a:gd name="T87" fmla="*/ 288719 h 2097088"/>
                <a:gd name="T88" fmla="*/ 1723130 w 1938337"/>
                <a:gd name="T89" fmla="*/ 471917 h 2097088"/>
                <a:gd name="T90" fmla="*/ 1567869 w 1938337"/>
                <a:gd name="T91" fmla="*/ 633476 h 2097088"/>
                <a:gd name="T92" fmla="*/ 1225813 w 1938337"/>
                <a:gd name="T93" fmla="*/ 785419 h 2097088"/>
                <a:gd name="T94" fmla="*/ 1227979 w 1938337"/>
                <a:gd name="T95" fmla="*/ 836387 h 2097088"/>
                <a:gd name="T96" fmla="*/ 1282863 w 1938337"/>
                <a:gd name="T97" fmla="*/ 893847 h 2097088"/>
                <a:gd name="T98" fmla="*/ 1204630 w 1938337"/>
                <a:gd name="T99" fmla="*/ 915003 h 2097088"/>
                <a:gd name="T100" fmla="*/ 1135064 w 1938337"/>
                <a:gd name="T101" fmla="*/ 835907 h 2097088"/>
                <a:gd name="T102" fmla="*/ 1184410 w 1938337"/>
                <a:gd name="T103" fmla="*/ 715458 h 2097088"/>
                <a:gd name="T104" fmla="*/ 1474712 w 1938337"/>
                <a:gd name="T105" fmla="*/ 596452 h 2097088"/>
                <a:gd name="T106" fmla="*/ 1659100 w 1938337"/>
                <a:gd name="T107" fmla="*/ 424074 h 2097088"/>
                <a:gd name="T108" fmla="*/ 1681004 w 1938337"/>
                <a:gd name="T109" fmla="*/ 274295 h 2097088"/>
                <a:gd name="T110" fmla="*/ 1601569 w 1938337"/>
                <a:gd name="T111" fmla="*/ 158654 h 2097088"/>
                <a:gd name="T112" fmla="*/ 1482896 w 1938337"/>
                <a:gd name="T113" fmla="*/ 191350 h 2097088"/>
                <a:gd name="T114" fmla="*/ 1415256 w 1938337"/>
                <a:gd name="T115" fmla="*/ 325743 h 2097088"/>
                <a:gd name="T116" fmla="*/ 1349299 w 1938337"/>
                <a:gd name="T117" fmla="*/ 313963 h 2097088"/>
                <a:gd name="T118" fmla="*/ 1407793 w 1938337"/>
                <a:gd name="T119" fmla="*/ 156971 h 2097088"/>
                <a:gd name="T120" fmla="*/ 1549333 w 1938337"/>
                <a:gd name="T121" fmla="*/ 72585 h 209708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938337" h="2097088">
                  <a:moveTo>
                    <a:pt x="754655" y="1781504"/>
                  </a:moveTo>
                  <a:lnTo>
                    <a:pt x="755185" y="1787064"/>
                  </a:lnTo>
                  <a:lnTo>
                    <a:pt x="755185" y="1789976"/>
                  </a:lnTo>
                  <a:lnTo>
                    <a:pt x="754655" y="1793153"/>
                  </a:lnTo>
                  <a:lnTo>
                    <a:pt x="753861" y="1796065"/>
                  </a:lnTo>
                  <a:lnTo>
                    <a:pt x="753067" y="1798713"/>
                  </a:lnTo>
                  <a:lnTo>
                    <a:pt x="752009" y="1801360"/>
                  </a:lnTo>
                  <a:lnTo>
                    <a:pt x="750156" y="1803743"/>
                  </a:lnTo>
                  <a:lnTo>
                    <a:pt x="748568" y="1806391"/>
                  </a:lnTo>
                  <a:lnTo>
                    <a:pt x="746980" y="1808244"/>
                  </a:lnTo>
                  <a:lnTo>
                    <a:pt x="744598" y="1810362"/>
                  </a:lnTo>
                  <a:lnTo>
                    <a:pt x="742481" y="1812215"/>
                  </a:lnTo>
                  <a:lnTo>
                    <a:pt x="740099" y="1813804"/>
                  </a:lnTo>
                  <a:lnTo>
                    <a:pt x="737452" y="1815127"/>
                  </a:lnTo>
                  <a:lnTo>
                    <a:pt x="734805" y="1815922"/>
                  </a:lnTo>
                  <a:lnTo>
                    <a:pt x="731894" y="1816716"/>
                  </a:lnTo>
                  <a:lnTo>
                    <a:pt x="729247" y="1817245"/>
                  </a:lnTo>
                  <a:lnTo>
                    <a:pt x="726071" y="1817245"/>
                  </a:lnTo>
                  <a:lnTo>
                    <a:pt x="724483" y="1816981"/>
                  </a:lnTo>
                  <a:lnTo>
                    <a:pt x="724483" y="1965507"/>
                  </a:lnTo>
                  <a:lnTo>
                    <a:pt x="726071" y="1965507"/>
                  </a:lnTo>
                  <a:lnTo>
                    <a:pt x="729247" y="1965507"/>
                  </a:lnTo>
                  <a:lnTo>
                    <a:pt x="731894" y="1966036"/>
                  </a:lnTo>
                  <a:lnTo>
                    <a:pt x="734805" y="1966566"/>
                  </a:lnTo>
                  <a:lnTo>
                    <a:pt x="737452" y="1967625"/>
                  </a:lnTo>
                  <a:lnTo>
                    <a:pt x="740099" y="1969213"/>
                  </a:lnTo>
                  <a:lnTo>
                    <a:pt x="742481" y="1970537"/>
                  </a:lnTo>
                  <a:lnTo>
                    <a:pt x="744598" y="1972125"/>
                  </a:lnTo>
                  <a:lnTo>
                    <a:pt x="746980" y="1974243"/>
                  </a:lnTo>
                  <a:lnTo>
                    <a:pt x="748568" y="1976361"/>
                  </a:lnTo>
                  <a:lnTo>
                    <a:pt x="750156" y="1978744"/>
                  </a:lnTo>
                  <a:lnTo>
                    <a:pt x="752009" y="1981127"/>
                  </a:lnTo>
                  <a:lnTo>
                    <a:pt x="753067" y="1984039"/>
                  </a:lnTo>
                  <a:lnTo>
                    <a:pt x="753861" y="1986687"/>
                  </a:lnTo>
                  <a:lnTo>
                    <a:pt x="754655" y="1989599"/>
                  </a:lnTo>
                  <a:lnTo>
                    <a:pt x="755185" y="1992776"/>
                  </a:lnTo>
                  <a:lnTo>
                    <a:pt x="755185" y="1995688"/>
                  </a:lnTo>
                  <a:lnTo>
                    <a:pt x="755185" y="1996747"/>
                  </a:lnTo>
                  <a:lnTo>
                    <a:pt x="1181565" y="1996747"/>
                  </a:lnTo>
                  <a:lnTo>
                    <a:pt x="1181301" y="1995688"/>
                  </a:lnTo>
                  <a:lnTo>
                    <a:pt x="1181565" y="1992776"/>
                  </a:lnTo>
                  <a:lnTo>
                    <a:pt x="1181830" y="1989599"/>
                  </a:lnTo>
                  <a:lnTo>
                    <a:pt x="1182624" y="1986687"/>
                  </a:lnTo>
                  <a:lnTo>
                    <a:pt x="1183683" y="1984039"/>
                  </a:lnTo>
                  <a:lnTo>
                    <a:pt x="1184741" y="1981127"/>
                  </a:lnTo>
                  <a:lnTo>
                    <a:pt x="1186329" y="1978744"/>
                  </a:lnTo>
                  <a:lnTo>
                    <a:pt x="1187917" y="1976361"/>
                  </a:lnTo>
                  <a:lnTo>
                    <a:pt x="1189770" y="1974243"/>
                  </a:lnTo>
                  <a:lnTo>
                    <a:pt x="1191887" y="1972125"/>
                  </a:lnTo>
                  <a:lnTo>
                    <a:pt x="1194005" y="1970537"/>
                  </a:lnTo>
                  <a:lnTo>
                    <a:pt x="1196651" y="1969213"/>
                  </a:lnTo>
                  <a:lnTo>
                    <a:pt x="1199033" y="1967625"/>
                  </a:lnTo>
                  <a:lnTo>
                    <a:pt x="1201680" y="1966566"/>
                  </a:lnTo>
                  <a:lnTo>
                    <a:pt x="1204591" y="1966036"/>
                  </a:lnTo>
                  <a:lnTo>
                    <a:pt x="1207238" y="1965507"/>
                  </a:lnTo>
                  <a:lnTo>
                    <a:pt x="1210414" y="1965507"/>
                  </a:lnTo>
                  <a:lnTo>
                    <a:pt x="1212002" y="1965507"/>
                  </a:lnTo>
                  <a:lnTo>
                    <a:pt x="1212002" y="1816981"/>
                  </a:lnTo>
                  <a:lnTo>
                    <a:pt x="1210414" y="1817245"/>
                  </a:lnTo>
                  <a:lnTo>
                    <a:pt x="1207238" y="1817245"/>
                  </a:lnTo>
                  <a:lnTo>
                    <a:pt x="1204591" y="1816716"/>
                  </a:lnTo>
                  <a:lnTo>
                    <a:pt x="1201680" y="1815922"/>
                  </a:lnTo>
                  <a:lnTo>
                    <a:pt x="1199033" y="1815127"/>
                  </a:lnTo>
                  <a:lnTo>
                    <a:pt x="1196651" y="1813804"/>
                  </a:lnTo>
                  <a:lnTo>
                    <a:pt x="1194005" y="1812215"/>
                  </a:lnTo>
                  <a:lnTo>
                    <a:pt x="1191887" y="1810362"/>
                  </a:lnTo>
                  <a:lnTo>
                    <a:pt x="1189770" y="1808244"/>
                  </a:lnTo>
                  <a:lnTo>
                    <a:pt x="1187917" y="1806391"/>
                  </a:lnTo>
                  <a:lnTo>
                    <a:pt x="1186329" y="1803743"/>
                  </a:lnTo>
                  <a:lnTo>
                    <a:pt x="1184741" y="1801360"/>
                  </a:lnTo>
                  <a:lnTo>
                    <a:pt x="1183683" y="1798713"/>
                  </a:lnTo>
                  <a:lnTo>
                    <a:pt x="1182624" y="1796065"/>
                  </a:lnTo>
                  <a:lnTo>
                    <a:pt x="1181830" y="1793153"/>
                  </a:lnTo>
                  <a:lnTo>
                    <a:pt x="1181565" y="1789976"/>
                  </a:lnTo>
                  <a:lnTo>
                    <a:pt x="1181301" y="1787064"/>
                  </a:lnTo>
                  <a:lnTo>
                    <a:pt x="1182095" y="1781504"/>
                  </a:lnTo>
                  <a:lnTo>
                    <a:pt x="754655" y="1781504"/>
                  </a:lnTo>
                  <a:close/>
                  <a:moveTo>
                    <a:pt x="555625" y="1681163"/>
                  </a:moveTo>
                  <a:lnTo>
                    <a:pt x="1381125" y="1681163"/>
                  </a:lnTo>
                  <a:lnTo>
                    <a:pt x="1381125" y="2097088"/>
                  </a:lnTo>
                  <a:lnTo>
                    <a:pt x="555625" y="2097088"/>
                  </a:lnTo>
                  <a:lnTo>
                    <a:pt x="555625" y="1681163"/>
                  </a:lnTo>
                  <a:close/>
                  <a:moveTo>
                    <a:pt x="846057" y="1552575"/>
                  </a:moveTo>
                  <a:lnTo>
                    <a:pt x="1096781" y="1552575"/>
                  </a:lnTo>
                  <a:lnTo>
                    <a:pt x="1104997" y="1562178"/>
                  </a:lnTo>
                  <a:lnTo>
                    <a:pt x="1112683" y="1571246"/>
                  </a:lnTo>
                  <a:lnTo>
                    <a:pt x="1120634" y="1579515"/>
                  </a:lnTo>
                  <a:lnTo>
                    <a:pt x="1128320" y="1587517"/>
                  </a:lnTo>
                  <a:lnTo>
                    <a:pt x="1135741" y="1594986"/>
                  </a:lnTo>
                  <a:lnTo>
                    <a:pt x="1143162" y="1602188"/>
                  </a:lnTo>
                  <a:lnTo>
                    <a:pt x="1150583" y="1608856"/>
                  </a:lnTo>
                  <a:lnTo>
                    <a:pt x="1157474" y="1614991"/>
                  </a:lnTo>
                  <a:lnTo>
                    <a:pt x="1170726" y="1626461"/>
                  </a:lnTo>
                  <a:lnTo>
                    <a:pt x="1182917" y="1636063"/>
                  </a:lnTo>
                  <a:lnTo>
                    <a:pt x="1193784" y="1644065"/>
                  </a:lnTo>
                  <a:lnTo>
                    <a:pt x="1203325" y="1651000"/>
                  </a:lnTo>
                  <a:lnTo>
                    <a:pt x="738187" y="1651000"/>
                  </a:lnTo>
                  <a:lnTo>
                    <a:pt x="747993" y="1644065"/>
                  </a:lnTo>
                  <a:lnTo>
                    <a:pt x="759125" y="1635796"/>
                  </a:lnTo>
                  <a:lnTo>
                    <a:pt x="771582" y="1626194"/>
                  </a:lnTo>
                  <a:lnTo>
                    <a:pt x="785098" y="1614724"/>
                  </a:lnTo>
                  <a:lnTo>
                    <a:pt x="792254" y="1608589"/>
                  </a:lnTo>
                  <a:lnTo>
                    <a:pt x="799675" y="1601921"/>
                  </a:lnTo>
                  <a:lnTo>
                    <a:pt x="807096" y="1594986"/>
                  </a:lnTo>
                  <a:lnTo>
                    <a:pt x="814517" y="1587251"/>
                  </a:lnTo>
                  <a:lnTo>
                    <a:pt x="822468" y="1579249"/>
                  </a:lnTo>
                  <a:lnTo>
                    <a:pt x="830419" y="1570980"/>
                  </a:lnTo>
                  <a:lnTo>
                    <a:pt x="838106" y="1562178"/>
                  </a:lnTo>
                  <a:lnTo>
                    <a:pt x="846057" y="1552575"/>
                  </a:lnTo>
                  <a:close/>
                  <a:moveTo>
                    <a:pt x="1307617" y="216793"/>
                  </a:moveTo>
                  <a:lnTo>
                    <a:pt x="1304708" y="217057"/>
                  </a:lnTo>
                  <a:lnTo>
                    <a:pt x="1301269" y="217587"/>
                  </a:lnTo>
                  <a:lnTo>
                    <a:pt x="1298095" y="218646"/>
                  </a:lnTo>
                  <a:lnTo>
                    <a:pt x="1295449" y="219971"/>
                  </a:lnTo>
                  <a:lnTo>
                    <a:pt x="1292540" y="221295"/>
                  </a:lnTo>
                  <a:lnTo>
                    <a:pt x="1289630" y="223149"/>
                  </a:lnTo>
                  <a:lnTo>
                    <a:pt x="1287514" y="225002"/>
                  </a:lnTo>
                  <a:lnTo>
                    <a:pt x="1285133" y="227121"/>
                  </a:lnTo>
                  <a:lnTo>
                    <a:pt x="1283017" y="229505"/>
                  </a:lnTo>
                  <a:lnTo>
                    <a:pt x="1281166" y="232153"/>
                  </a:lnTo>
                  <a:lnTo>
                    <a:pt x="1279578" y="234801"/>
                  </a:lnTo>
                  <a:lnTo>
                    <a:pt x="1278256" y="237714"/>
                  </a:lnTo>
                  <a:lnTo>
                    <a:pt x="1277462" y="240892"/>
                  </a:lnTo>
                  <a:lnTo>
                    <a:pt x="1276404" y="243805"/>
                  </a:lnTo>
                  <a:lnTo>
                    <a:pt x="1276140" y="247248"/>
                  </a:lnTo>
                  <a:lnTo>
                    <a:pt x="1274553" y="266051"/>
                  </a:lnTo>
                  <a:lnTo>
                    <a:pt x="1272965" y="284590"/>
                  </a:lnTo>
                  <a:lnTo>
                    <a:pt x="1270585" y="303128"/>
                  </a:lnTo>
                  <a:lnTo>
                    <a:pt x="1268204" y="321931"/>
                  </a:lnTo>
                  <a:lnTo>
                    <a:pt x="1265295" y="340470"/>
                  </a:lnTo>
                  <a:lnTo>
                    <a:pt x="1262385" y="359008"/>
                  </a:lnTo>
                  <a:lnTo>
                    <a:pt x="1258946" y="377546"/>
                  </a:lnTo>
                  <a:lnTo>
                    <a:pt x="1255243" y="396349"/>
                  </a:lnTo>
                  <a:lnTo>
                    <a:pt x="1251275" y="414888"/>
                  </a:lnTo>
                  <a:lnTo>
                    <a:pt x="1246778" y="433161"/>
                  </a:lnTo>
                  <a:lnTo>
                    <a:pt x="1242282" y="451435"/>
                  </a:lnTo>
                  <a:lnTo>
                    <a:pt x="1237256" y="469443"/>
                  </a:lnTo>
                  <a:lnTo>
                    <a:pt x="1231965" y="487187"/>
                  </a:lnTo>
                  <a:lnTo>
                    <a:pt x="1225882" y="505196"/>
                  </a:lnTo>
                  <a:lnTo>
                    <a:pt x="1220062" y="522940"/>
                  </a:lnTo>
                  <a:lnTo>
                    <a:pt x="1213714" y="540418"/>
                  </a:lnTo>
                  <a:lnTo>
                    <a:pt x="1206836" y="557897"/>
                  </a:lnTo>
                  <a:lnTo>
                    <a:pt x="1199959" y="575112"/>
                  </a:lnTo>
                  <a:lnTo>
                    <a:pt x="1192552" y="591796"/>
                  </a:lnTo>
                  <a:lnTo>
                    <a:pt x="1184617" y="608745"/>
                  </a:lnTo>
                  <a:lnTo>
                    <a:pt x="1176681" y="625430"/>
                  </a:lnTo>
                  <a:lnTo>
                    <a:pt x="1168217" y="641585"/>
                  </a:lnTo>
                  <a:lnTo>
                    <a:pt x="1159223" y="658004"/>
                  </a:lnTo>
                  <a:lnTo>
                    <a:pt x="1150230" y="673629"/>
                  </a:lnTo>
                  <a:lnTo>
                    <a:pt x="1140443" y="689255"/>
                  </a:lnTo>
                  <a:lnTo>
                    <a:pt x="1130391" y="704615"/>
                  </a:lnTo>
                  <a:lnTo>
                    <a:pt x="1120075" y="719445"/>
                  </a:lnTo>
                  <a:lnTo>
                    <a:pt x="1109494" y="734276"/>
                  </a:lnTo>
                  <a:lnTo>
                    <a:pt x="1098385" y="748842"/>
                  </a:lnTo>
                  <a:lnTo>
                    <a:pt x="1087010" y="762878"/>
                  </a:lnTo>
                  <a:lnTo>
                    <a:pt x="1075107" y="776650"/>
                  </a:lnTo>
                  <a:lnTo>
                    <a:pt x="1062939" y="789891"/>
                  </a:lnTo>
                  <a:lnTo>
                    <a:pt x="1060559" y="792275"/>
                  </a:lnTo>
                  <a:lnTo>
                    <a:pt x="1058971" y="795188"/>
                  </a:lnTo>
                  <a:lnTo>
                    <a:pt x="1057120" y="797836"/>
                  </a:lnTo>
                  <a:lnTo>
                    <a:pt x="1056062" y="801014"/>
                  </a:lnTo>
                  <a:lnTo>
                    <a:pt x="1055004" y="803927"/>
                  </a:lnTo>
                  <a:lnTo>
                    <a:pt x="1054475" y="806840"/>
                  </a:lnTo>
                  <a:lnTo>
                    <a:pt x="1054210" y="810283"/>
                  </a:lnTo>
                  <a:lnTo>
                    <a:pt x="1054210" y="813461"/>
                  </a:lnTo>
                  <a:lnTo>
                    <a:pt x="1054210" y="816374"/>
                  </a:lnTo>
                  <a:lnTo>
                    <a:pt x="1054739" y="819552"/>
                  </a:lnTo>
                  <a:lnTo>
                    <a:pt x="1055533" y="822730"/>
                  </a:lnTo>
                  <a:lnTo>
                    <a:pt x="1056591" y="825379"/>
                  </a:lnTo>
                  <a:lnTo>
                    <a:pt x="1058178" y="828292"/>
                  </a:lnTo>
                  <a:lnTo>
                    <a:pt x="1060030" y="831205"/>
                  </a:lnTo>
                  <a:lnTo>
                    <a:pt x="1061881" y="833588"/>
                  </a:lnTo>
                  <a:lnTo>
                    <a:pt x="1064262" y="836237"/>
                  </a:lnTo>
                  <a:lnTo>
                    <a:pt x="1066907" y="838355"/>
                  </a:lnTo>
                  <a:lnTo>
                    <a:pt x="1069552" y="840209"/>
                  </a:lnTo>
                  <a:lnTo>
                    <a:pt x="1072462" y="841798"/>
                  </a:lnTo>
                  <a:lnTo>
                    <a:pt x="1075107" y="842858"/>
                  </a:lnTo>
                  <a:lnTo>
                    <a:pt x="1078281" y="843917"/>
                  </a:lnTo>
                  <a:lnTo>
                    <a:pt x="1081455" y="844712"/>
                  </a:lnTo>
                  <a:lnTo>
                    <a:pt x="1084365" y="844976"/>
                  </a:lnTo>
                  <a:lnTo>
                    <a:pt x="1087539" y="845241"/>
                  </a:lnTo>
                  <a:lnTo>
                    <a:pt x="1090978" y="844976"/>
                  </a:lnTo>
                  <a:lnTo>
                    <a:pt x="1093888" y="844447"/>
                  </a:lnTo>
                  <a:lnTo>
                    <a:pt x="1096797" y="843387"/>
                  </a:lnTo>
                  <a:lnTo>
                    <a:pt x="1099972" y="842328"/>
                  </a:lnTo>
                  <a:lnTo>
                    <a:pt x="1102617" y="841004"/>
                  </a:lnTo>
                  <a:lnTo>
                    <a:pt x="1105526" y="838885"/>
                  </a:lnTo>
                  <a:lnTo>
                    <a:pt x="1108172" y="837031"/>
                  </a:lnTo>
                  <a:lnTo>
                    <a:pt x="1110552" y="834648"/>
                  </a:lnTo>
                  <a:lnTo>
                    <a:pt x="1124043" y="819817"/>
                  </a:lnTo>
                  <a:lnTo>
                    <a:pt x="1137004" y="804722"/>
                  </a:lnTo>
                  <a:lnTo>
                    <a:pt x="1149701" y="789097"/>
                  </a:lnTo>
                  <a:lnTo>
                    <a:pt x="1161604" y="773471"/>
                  </a:lnTo>
                  <a:lnTo>
                    <a:pt x="1173507" y="757581"/>
                  </a:lnTo>
                  <a:lnTo>
                    <a:pt x="1184617" y="740897"/>
                  </a:lnTo>
                  <a:lnTo>
                    <a:pt x="1195727" y="724213"/>
                  </a:lnTo>
                  <a:lnTo>
                    <a:pt x="1206043" y="707528"/>
                  </a:lnTo>
                  <a:lnTo>
                    <a:pt x="1216094" y="690049"/>
                  </a:lnTo>
                  <a:lnTo>
                    <a:pt x="1225617" y="672570"/>
                  </a:lnTo>
                  <a:lnTo>
                    <a:pt x="1234875" y="654826"/>
                  </a:lnTo>
                  <a:lnTo>
                    <a:pt x="1243604" y="637082"/>
                  </a:lnTo>
                  <a:lnTo>
                    <a:pt x="1252069" y="618809"/>
                  </a:lnTo>
                  <a:lnTo>
                    <a:pt x="1260269" y="600536"/>
                  </a:lnTo>
                  <a:lnTo>
                    <a:pt x="1267940" y="581997"/>
                  </a:lnTo>
                  <a:lnTo>
                    <a:pt x="1274817" y="563459"/>
                  </a:lnTo>
                  <a:lnTo>
                    <a:pt x="1281959" y="544656"/>
                  </a:lnTo>
                  <a:lnTo>
                    <a:pt x="1288307" y="525853"/>
                  </a:lnTo>
                  <a:lnTo>
                    <a:pt x="1294127" y="506785"/>
                  </a:lnTo>
                  <a:lnTo>
                    <a:pt x="1300211" y="487187"/>
                  </a:lnTo>
                  <a:lnTo>
                    <a:pt x="1305501" y="468119"/>
                  </a:lnTo>
                  <a:lnTo>
                    <a:pt x="1310262" y="448786"/>
                  </a:lnTo>
                  <a:lnTo>
                    <a:pt x="1315024" y="429188"/>
                  </a:lnTo>
                  <a:lnTo>
                    <a:pt x="1319256" y="409591"/>
                  </a:lnTo>
                  <a:lnTo>
                    <a:pt x="1323224" y="389993"/>
                  </a:lnTo>
                  <a:lnTo>
                    <a:pt x="1326662" y="370396"/>
                  </a:lnTo>
                  <a:lnTo>
                    <a:pt x="1330101" y="350798"/>
                  </a:lnTo>
                  <a:lnTo>
                    <a:pt x="1333011" y="330936"/>
                  </a:lnTo>
                  <a:lnTo>
                    <a:pt x="1335391" y="311338"/>
                  </a:lnTo>
                  <a:lnTo>
                    <a:pt x="1337772" y="291475"/>
                  </a:lnTo>
                  <a:lnTo>
                    <a:pt x="1339624" y="271613"/>
                  </a:lnTo>
                  <a:lnTo>
                    <a:pt x="1341475" y="252015"/>
                  </a:lnTo>
                  <a:lnTo>
                    <a:pt x="1341475" y="248572"/>
                  </a:lnTo>
                  <a:lnTo>
                    <a:pt x="1341211" y="245659"/>
                  </a:lnTo>
                  <a:lnTo>
                    <a:pt x="1340417" y="242216"/>
                  </a:lnTo>
                  <a:lnTo>
                    <a:pt x="1339624" y="239039"/>
                  </a:lnTo>
                  <a:lnTo>
                    <a:pt x="1338566" y="236390"/>
                  </a:lnTo>
                  <a:lnTo>
                    <a:pt x="1337243" y="233477"/>
                  </a:lnTo>
                  <a:lnTo>
                    <a:pt x="1335391" y="230829"/>
                  </a:lnTo>
                  <a:lnTo>
                    <a:pt x="1333540" y="228445"/>
                  </a:lnTo>
                  <a:lnTo>
                    <a:pt x="1331159" y="226062"/>
                  </a:lnTo>
                  <a:lnTo>
                    <a:pt x="1329043" y="223943"/>
                  </a:lnTo>
                  <a:lnTo>
                    <a:pt x="1326398" y="222089"/>
                  </a:lnTo>
                  <a:lnTo>
                    <a:pt x="1323753" y="220500"/>
                  </a:lnTo>
                  <a:lnTo>
                    <a:pt x="1320579" y="219176"/>
                  </a:lnTo>
                  <a:lnTo>
                    <a:pt x="1317669" y="218382"/>
                  </a:lnTo>
                  <a:lnTo>
                    <a:pt x="1314495" y="217322"/>
                  </a:lnTo>
                  <a:lnTo>
                    <a:pt x="1311056" y="217057"/>
                  </a:lnTo>
                  <a:lnTo>
                    <a:pt x="1307617" y="216793"/>
                  </a:lnTo>
                  <a:close/>
                  <a:moveTo>
                    <a:pt x="442912" y="112713"/>
                  </a:moveTo>
                  <a:lnTo>
                    <a:pt x="1493837" y="112713"/>
                  </a:lnTo>
                  <a:lnTo>
                    <a:pt x="1485637" y="163826"/>
                  </a:lnTo>
                  <a:lnTo>
                    <a:pt x="1477172" y="211761"/>
                  </a:lnTo>
                  <a:lnTo>
                    <a:pt x="1468708" y="257312"/>
                  </a:lnTo>
                  <a:lnTo>
                    <a:pt x="1460508" y="299685"/>
                  </a:lnTo>
                  <a:lnTo>
                    <a:pt x="1452308" y="339145"/>
                  </a:lnTo>
                  <a:lnTo>
                    <a:pt x="1444372" y="375427"/>
                  </a:lnTo>
                  <a:lnTo>
                    <a:pt x="1436437" y="408532"/>
                  </a:lnTo>
                  <a:lnTo>
                    <a:pt x="1429559" y="438723"/>
                  </a:lnTo>
                  <a:lnTo>
                    <a:pt x="1422682" y="465471"/>
                  </a:lnTo>
                  <a:lnTo>
                    <a:pt x="1416598" y="488776"/>
                  </a:lnTo>
                  <a:lnTo>
                    <a:pt x="1411308" y="508638"/>
                  </a:lnTo>
                  <a:lnTo>
                    <a:pt x="1406811" y="525058"/>
                  </a:lnTo>
                  <a:lnTo>
                    <a:pt x="1399934" y="547304"/>
                  </a:lnTo>
                  <a:lnTo>
                    <a:pt x="1397817" y="554719"/>
                  </a:lnTo>
                  <a:lnTo>
                    <a:pt x="1394114" y="564518"/>
                  </a:lnTo>
                  <a:lnTo>
                    <a:pt x="1390146" y="574847"/>
                  </a:lnTo>
                  <a:lnTo>
                    <a:pt x="1385914" y="585440"/>
                  </a:lnTo>
                  <a:lnTo>
                    <a:pt x="1380888" y="596563"/>
                  </a:lnTo>
                  <a:lnTo>
                    <a:pt x="1375863" y="608216"/>
                  </a:lnTo>
                  <a:lnTo>
                    <a:pt x="1370308" y="620398"/>
                  </a:lnTo>
                  <a:lnTo>
                    <a:pt x="1364224" y="632580"/>
                  </a:lnTo>
                  <a:lnTo>
                    <a:pt x="1357875" y="645027"/>
                  </a:lnTo>
                  <a:lnTo>
                    <a:pt x="1351263" y="658004"/>
                  </a:lnTo>
                  <a:lnTo>
                    <a:pt x="1343856" y="671246"/>
                  </a:lnTo>
                  <a:lnTo>
                    <a:pt x="1336714" y="684488"/>
                  </a:lnTo>
                  <a:lnTo>
                    <a:pt x="1328779" y="698259"/>
                  </a:lnTo>
                  <a:lnTo>
                    <a:pt x="1320579" y="711501"/>
                  </a:lnTo>
                  <a:lnTo>
                    <a:pt x="1312379" y="725537"/>
                  </a:lnTo>
                  <a:lnTo>
                    <a:pt x="1303649" y="739573"/>
                  </a:lnTo>
                  <a:lnTo>
                    <a:pt x="1294656" y="753609"/>
                  </a:lnTo>
                  <a:lnTo>
                    <a:pt x="1285133" y="767645"/>
                  </a:lnTo>
                  <a:lnTo>
                    <a:pt x="1275875" y="781416"/>
                  </a:lnTo>
                  <a:lnTo>
                    <a:pt x="1266088" y="795453"/>
                  </a:lnTo>
                  <a:lnTo>
                    <a:pt x="1256036" y="809489"/>
                  </a:lnTo>
                  <a:lnTo>
                    <a:pt x="1245720" y="823260"/>
                  </a:lnTo>
                  <a:lnTo>
                    <a:pt x="1235140" y="836767"/>
                  </a:lnTo>
                  <a:lnTo>
                    <a:pt x="1224559" y="850273"/>
                  </a:lnTo>
                  <a:lnTo>
                    <a:pt x="1213714" y="863779"/>
                  </a:lnTo>
                  <a:lnTo>
                    <a:pt x="1202340" y="877021"/>
                  </a:lnTo>
                  <a:lnTo>
                    <a:pt x="1191230" y="889468"/>
                  </a:lnTo>
                  <a:lnTo>
                    <a:pt x="1179591" y="902180"/>
                  </a:lnTo>
                  <a:lnTo>
                    <a:pt x="1167952" y="914627"/>
                  </a:lnTo>
                  <a:lnTo>
                    <a:pt x="1156049" y="926280"/>
                  </a:lnTo>
                  <a:lnTo>
                    <a:pt x="1144146" y="937933"/>
                  </a:lnTo>
                  <a:lnTo>
                    <a:pt x="1132243" y="949056"/>
                  </a:lnTo>
                  <a:lnTo>
                    <a:pt x="1119810" y="959914"/>
                  </a:lnTo>
                  <a:lnTo>
                    <a:pt x="1119810" y="992753"/>
                  </a:lnTo>
                  <a:lnTo>
                    <a:pt x="1119810" y="993548"/>
                  </a:lnTo>
                  <a:lnTo>
                    <a:pt x="1119546" y="994872"/>
                  </a:lnTo>
                  <a:lnTo>
                    <a:pt x="1119546" y="995666"/>
                  </a:lnTo>
                  <a:lnTo>
                    <a:pt x="1119546" y="996196"/>
                  </a:lnTo>
                  <a:lnTo>
                    <a:pt x="1119281" y="995931"/>
                  </a:lnTo>
                  <a:lnTo>
                    <a:pt x="1117694" y="998579"/>
                  </a:lnTo>
                  <a:lnTo>
                    <a:pt x="1115578" y="1001493"/>
                  </a:lnTo>
                  <a:lnTo>
                    <a:pt x="1112668" y="1004671"/>
                  </a:lnTo>
                  <a:lnTo>
                    <a:pt x="1109230" y="1007849"/>
                  </a:lnTo>
                  <a:lnTo>
                    <a:pt x="1101294" y="1015529"/>
                  </a:lnTo>
                  <a:lnTo>
                    <a:pt x="1096797" y="1020031"/>
                  </a:lnTo>
                  <a:lnTo>
                    <a:pt x="1092301" y="1024798"/>
                  </a:lnTo>
                  <a:lnTo>
                    <a:pt x="1087804" y="1030095"/>
                  </a:lnTo>
                  <a:lnTo>
                    <a:pt x="1083307" y="1035921"/>
                  </a:lnTo>
                  <a:lnTo>
                    <a:pt x="1079075" y="1042807"/>
                  </a:lnTo>
                  <a:lnTo>
                    <a:pt x="1074843" y="1050222"/>
                  </a:lnTo>
                  <a:lnTo>
                    <a:pt x="1073255" y="1053930"/>
                  </a:lnTo>
                  <a:lnTo>
                    <a:pt x="1071668" y="1057902"/>
                  </a:lnTo>
                  <a:lnTo>
                    <a:pt x="1069817" y="1062404"/>
                  </a:lnTo>
                  <a:lnTo>
                    <a:pt x="1068230" y="1066906"/>
                  </a:lnTo>
                  <a:lnTo>
                    <a:pt x="1066907" y="1071673"/>
                  </a:lnTo>
                  <a:lnTo>
                    <a:pt x="1065584" y="1076440"/>
                  </a:lnTo>
                  <a:lnTo>
                    <a:pt x="1064526" y="1081737"/>
                  </a:lnTo>
                  <a:lnTo>
                    <a:pt x="1063733" y="1087298"/>
                  </a:lnTo>
                  <a:lnTo>
                    <a:pt x="1064526" y="1089152"/>
                  </a:lnTo>
                  <a:lnTo>
                    <a:pt x="1064262" y="1120932"/>
                  </a:lnTo>
                  <a:lnTo>
                    <a:pt x="1064262" y="1121727"/>
                  </a:lnTo>
                  <a:lnTo>
                    <a:pt x="1064526" y="1121727"/>
                  </a:lnTo>
                  <a:lnTo>
                    <a:pt x="1063468" y="1124640"/>
                  </a:lnTo>
                  <a:lnTo>
                    <a:pt x="1062675" y="1127023"/>
                  </a:lnTo>
                  <a:lnTo>
                    <a:pt x="1060823" y="1130466"/>
                  </a:lnTo>
                  <a:lnTo>
                    <a:pt x="1058707" y="1134704"/>
                  </a:lnTo>
                  <a:lnTo>
                    <a:pt x="1055268" y="1139735"/>
                  </a:lnTo>
                  <a:lnTo>
                    <a:pt x="1053681" y="1142119"/>
                  </a:lnTo>
                  <a:lnTo>
                    <a:pt x="1051829" y="1144238"/>
                  </a:lnTo>
                  <a:lnTo>
                    <a:pt x="1048655" y="1147945"/>
                  </a:lnTo>
                  <a:lnTo>
                    <a:pt x="1044952" y="1150858"/>
                  </a:lnTo>
                  <a:lnTo>
                    <a:pt x="1041513" y="1153242"/>
                  </a:lnTo>
                  <a:lnTo>
                    <a:pt x="1036488" y="1156420"/>
                  </a:lnTo>
                  <a:lnTo>
                    <a:pt x="1035165" y="1157214"/>
                  </a:lnTo>
                  <a:lnTo>
                    <a:pt x="1034107" y="1157744"/>
                  </a:lnTo>
                  <a:lnTo>
                    <a:pt x="1030933" y="1159333"/>
                  </a:lnTo>
                  <a:lnTo>
                    <a:pt x="1026436" y="1161187"/>
                  </a:lnTo>
                  <a:lnTo>
                    <a:pt x="1017971" y="1163570"/>
                  </a:lnTo>
                  <a:lnTo>
                    <a:pt x="1016120" y="1168337"/>
                  </a:lnTo>
                  <a:lnTo>
                    <a:pt x="1016120" y="1454092"/>
                  </a:lnTo>
                  <a:lnTo>
                    <a:pt x="1015855" y="1473160"/>
                  </a:lnTo>
                  <a:lnTo>
                    <a:pt x="1030404" y="1474749"/>
                  </a:lnTo>
                  <a:lnTo>
                    <a:pt x="1036752" y="1475808"/>
                  </a:lnTo>
                  <a:lnTo>
                    <a:pt x="1042571" y="1476868"/>
                  </a:lnTo>
                  <a:lnTo>
                    <a:pt x="1043365" y="1477133"/>
                  </a:lnTo>
                  <a:lnTo>
                    <a:pt x="1046275" y="1477662"/>
                  </a:lnTo>
                  <a:lnTo>
                    <a:pt x="1054210" y="1479516"/>
                  </a:lnTo>
                  <a:lnTo>
                    <a:pt x="1057120" y="1480840"/>
                  </a:lnTo>
                  <a:lnTo>
                    <a:pt x="1060030" y="1481635"/>
                  </a:lnTo>
                  <a:lnTo>
                    <a:pt x="1062410" y="1482959"/>
                  </a:lnTo>
                  <a:lnTo>
                    <a:pt x="1063733" y="1484018"/>
                  </a:lnTo>
                  <a:lnTo>
                    <a:pt x="1064791" y="1485342"/>
                  </a:lnTo>
                  <a:lnTo>
                    <a:pt x="1065055" y="1486667"/>
                  </a:lnTo>
                  <a:lnTo>
                    <a:pt x="1065320" y="1486667"/>
                  </a:lnTo>
                  <a:lnTo>
                    <a:pt x="1065320" y="1507588"/>
                  </a:lnTo>
                  <a:lnTo>
                    <a:pt x="1065320" y="1513944"/>
                  </a:lnTo>
                  <a:lnTo>
                    <a:pt x="1067436" y="1516063"/>
                  </a:lnTo>
                  <a:lnTo>
                    <a:pt x="871958" y="1516063"/>
                  </a:lnTo>
                  <a:lnTo>
                    <a:pt x="871958" y="1514739"/>
                  </a:lnTo>
                  <a:lnTo>
                    <a:pt x="871958" y="1507588"/>
                  </a:lnTo>
                  <a:lnTo>
                    <a:pt x="871958" y="1486667"/>
                  </a:lnTo>
                  <a:lnTo>
                    <a:pt x="872223" y="1486667"/>
                  </a:lnTo>
                  <a:lnTo>
                    <a:pt x="872487" y="1485607"/>
                  </a:lnTo>
                  <a:lnTo>
                    <a:pt x="873016" y="1484283"/>
                  </a:lnTo>
                  <a:lnTo>
                    <a:pt x="874074" y="1483489"/>
                  </a:lnTo>
                  <a:lnTo>
                    <a:pt x="875926" y="1482429"/>
                  </a:lnTo>
                  <a:lnTo>
                    <a:pt x="877778" y="1481635"/>
                  </a:lnTo>
                  <a:lnTo>
                    <a:pt x="880158" y="1480575"/>
                  </a:lnTo>
                  <a:lnTo>
                    <a:pt x="885978" y="1478722"/>
                  </a:lnTo>
                  <a:lnTo>
                    <a:pt x="892855" y="1477133"/>
                  </a:lnTo>
                  <a:lnTo>
                    <a:pt x="901319" y="1475808"/>
                  </a:lnTo>
                  <a:lnTo>
                    <a:pt x="910842" y="1474219"/>
                  </a:lnTo>
                  <a:lnTo>
                    <a:pt x="921423" y="1473160"/>
                  </a:lnTo>
                  <a:lnTo>
                    <a:pt x="921423" y="1454092"/>
                  </a:lnTo>
                  <a:lnTo>
                    <a:pt x="921423" y="1170721"/>
                  </a:lnTo>
                  <a:lnTo>
                    <a:pt x="920894" y="1170721"/>
                  </a:lnTo>
                  <a:lnTo>
                    <a:pt x="920894" y="1168602"/>
                  </a:lnTo>
                  <a:lnTo>
                    <a:pt x="920365" y="1167013"/>
                  </a:lnTo>
                  <a:lnTo>
                    <a:pt x="919836" y="1163835"/>
                  </a:lnTo>
                  <a:lnTo>
                    <a:pt x="913752" y="1161981"/>
                  </a:lnTo>
                  <a:lnTo>
                    <a:pt x="908197" y="1160128"/>
                  </a:lnTo>
                  <a:lnTo>
                    <a:pt x="902642" y="1157744"/>
                  </a:lnTo>
                  <a:lnTo>
                    <a:pt x="901849" y="1157214"/>
                  </a:lnTo>
                  <a:lnTo>
                    <a:pt x="900526" y="1156420"/>
                  </a:lnTo>
                  <a:lnTo>
                    <a:pt x="898674" y="1155096"/>
                  </a:lnTo>
                  <a:lnTo>
                    <a:pt x="895765" y="1153772"/>
                  </a:lnTo>
                  <a:lnTo>
                    <a:pt x="892590" y="1151653"/>
                  </a:lnTo>
                  <a:lnTo>
                    <a:pt x="889152" y="1148475"/>
                  </a:lnTo>
                  <a:lnTo>
                    <a:pt x="885449" y="1144502"/>
                  </a:lnTo>
                  <a:lnTo>
                    <a:pt x="881481" y="1139735"/>
                  </a:lnTo>
                  <a:lnTo>
                    <a:pt x="877778" y="1134439"/>
                  </a:lnTo>
                  <a:lnTo>
                    <a:pt x="876984" y="1133115"/>
                  </a:lnTo>
                  <a:lnTo>
                    <a:pt x="875397" y="1130201"/>
                  </a:lnTo>
                  <a:lnTo>
                    <a:pt x="874603" y="1129142"/>
                  </a:lnTo>
                  <a:lnTo>
                    <a:pt x="873545" y="1126759"/>
                  </a:lnTo>
                  <a:lnTo>
                    <a:pt x="873281" y="1125964"/>
                  </a:lnTo>
                  <a:lnTo>
                    <a:pt x="872752" y="1124110"/>
                  </a:lnTo>
                  <a:lnTo>
                    <a:pt x="872487" y="1124110"/>
                  </a:lnTo>
                  <a:lnTo>
                    <a:pt x="872487" y="1121992"/>
                  </a:lnTo>
                  <a:lnTo>
                    <a:pt x="872487" y="1121727"/>
                  </a:lnTo>
                  <a:lnTo>
                    <a:pt x="872487" y="1121197"/>
                  </a:lnTo>
                  <a:lnTo>
                    <a:pt x="872487" y="1120932"/>
                  </a:lnTo>
                  <a:lnTo>
                    <a:pt x="872487" y="1087034"/>
                  </a:lnTo>
                  <a:lnTo>
                    <a:pt x="872752" y="1087034"/>
                  </a:lnTo>
                  <a:lnTo>
                    <a:pt x="871694" y="1080413"/>
                  </a:lnTo>
                  <a:lnTo>
                    <a:pt x="870636" y="1074057"/>
                  </a:lnTo>
                  <a:lnTo>
                    <a:pt x="868784" y="1067966"/>
                  </a:lnTo>
                  <a:lnTo>
                    <a:pt x="866932" y="1062404"/>
                  </a:lnTo>
                  <a:lnTo>
                    <a:pt x="864816" y="1057108"/>
                  </a:lnTo>
                  <a:lnTo>
                    <a:pt x="862700" y="1052076"/>
                  </a:lnTo>
                  <a:lnTo>
                    <a:pt x="860319" y="1047574"/>
                  </a:lnTo>
                  <a:lnTo>
                    <a:pt x="857939" y="1043071"/>
                  </a:lnTo>
                  <a:lnTo>
                    <a:pt x="853707" y="1036980"/>
                  </a:lnTo>
                  <a:lnTo>
                    <a:pt x="853442" y="1035921"/>
                  </a:lnTo>
                  <a:lnTo>
                    <a:pt x="849474" y="1030889"/>
                  </a:lnTo>
                  <a:lnTo>
                    <a:pt x="848681" y="1029830"/>
                  </a:lnTo>
                  <a:lnTo>
                    <a:pt x="844977" y="1025328"/>
                  </a:lnTo>
                  <a:lnTo>
                    <a:pt x="844184" y="1024533"/>
                  </a:lnTo>
                  <a:lnTo>
                    <a:pt x="840216" y="1020296"/>
                  </a:lnTo>
                  <a:lnTo>
                    <a:pt x="839423" y="1019501"/>
                  </a:lnTo>
                  <a:lnTo>
                    <a:pt x="835719" y="1015794"/>
                  </a:lnTo>
                  <a:lnTo>
                    <a:pt x="834661" y="1014734"/>
                  </a:lnTo>
                  <a:lnTo>
                    <a:pt x="831487" y="1011556"/>
                  </a:lnTo>
                  <a:lnTo>
                    <a:pt x="827519" y="1008113"/>
                  </a:lnTo>
                  <a:lnTo>
                    <a:pt x="827255" y="1007849"/>
                  </a:lnTo>
                  <a:lnTo>
                    <a:pt x="823816" y="1004671"/>
                  </a:lnTo>
                  <a:lnTo>
                    <a:pt x="821171" y="1001493"/>
                  </a:lnTo>
                  <a:lnTo>
                    <a:pt x="818790" y="998579"/>
                  </a:lnTo>
                  <a:lnTo>
                    <a:pt x="817468" y="995931"/>
                  </a:lnTo>
                  <a:lnTo>
                    <a:pt x="817203" y="996196"/>
                  </a:lnTo>
                  <a:lnTo>
                    <a:pt x="816939" y="996196"/>
                  </a:lnTo>
                  <a:lnTo>
                    <a:pt x="816674" y="992753"/>
                  </a:lnTo>
                  <a:lnTo>
                    <a:pt x="816674" y="959649"/>
                  </a:lnTo>
                  <a:lnTo>
                    <a:pt x="807945" y="951969"/>
                  </a:lnTo>
                  <a:lnTo>
                    <a:pt x="798952" y="944024"/>
                  </a:lnTo>
                  <a:lnTo>
                    <a:pt x="790222" y="935549"/>
                  </a:lnTo>
                  <a:lnTo>
                    <a:pt x="781493" y="927339"/>
                  </a:lnTo>
                  <a:lnTo>
                    <a:pt x="772764" y="918865"/>
                  </a:lnTo>
                  <a:lnTo>
                    <a:pt x="762713" y="908007"/>
                  </a:lnTo>
                  <a:lnTo>
                    <a:pt x="754777" y="900062"/>
                  </a:lnTo>
                  <a:lnTo>
                    <a:pt x="747371" y="891587"/>
                  </a:lnTo>
                  <a:lnTo>
                    <a:pt x="736790" y="879934"/>
                  </a:lnTo>
                  <a:lnTo>
                    <a:pt x="722242" y="862985"/>
                  </a:lnTo>
                  <a:lnTo>
                    <a:pt x="712190" y="850803"/>
                  </a:lnTo>
                  <a:lnTo>
                    <a:pt x="697906" y="833059"/>
                  </a:lnTo>
                  <a:lnTo>
                    <a:pt x="688648" y="820612"/>
                  </a:lnTo>
                  <a:lnTo>
                    <a:pt x="674629" y="801809"/>
                  </a:lnTo>
                  <a:lnTo>
                    <a:pt x="666164" y="790421"/>
                  </a:lnTo>
                  <a:lnTo>
                    <a:pt x="652145" y="769764"/>
                  </a:lnTo>
                  <a:lnTo>
                    <a:pt x="644739" y="759435"/>
                  </a:lnTo>
                  <a:lnTo>
                    <a:pt x="636538" y="746723"/>
                  </a:lnTo>
                  <a:lnTo>
                    <a:pt x="628603" y="734011"/>
                  </a:lnTo>
                  <a:lnTo>
                    <a:pt x="625429" y="729244"/>
                  </a:lnTo>
                  <a:lnTo>
                    <a:pt x="615377" y="713089"/>
                  </a:lnTo>
                  <a:lnTo>
                    <a:pt x="605855" y="696670"/>
                  </a:lnTo>
                  <a:lnTo>
                    <a:pt x="596861" y="681045"/>
                  </a:lnTo>
                  <a:lnTo>
                    <a:pt x="588132" y="665420"/>
                  </a:lnTo>
                  <a:lnTo>
                    <a:pt x="589719" y="669127"/>
                  </a:lnTo>
                  <a:lnTo>
                    <a:pt x="574906" y="639996"/>
                  </a:lnTo>
                  <a:lnTo>
                    <a:pt x="569087" y="627813"/>
                  </a:lnTo>
                  <a:lnTo>
                    <a:pt x="563267" y="616425"/>
                  </a:lnTo>
                  <a:lnTo>
                    <a:pt x="558242" y="605038"/>
                  </a:lnTo>
                  <a:lnTo>
                    <a:pt x="553480" y="594180"/>
                  </a:lnTo>
                  <a:lnTo>
                    <a:pt x="548983" y="583321"/>
                  </a:lnTo>
                  <a:lnTo>
                    <a:pt x="545280" y="573258"/>
                  </a:lnTo>
                  <a:lnTo>
                    <a:pt x="541842" y="563724"/>
                  </a:lnTo>
                  <a:lnTo>
                    <a:pt x="538932" y="554719"/>
                  </a:lnTo>
                  <a:lnTo>
                    <a:pt x="536287" y="547304"/>
                  </a:lnTo>
                  <a:lnTo>
                    <a:pt x="529938" y="525058"/>
                  </a:lnTo>
                  <a:lnTo>
                    <a:pt x="525441" y="508638"/>
                  </a:lnTo>
                  <a:lnTo>
                    <a:pt x="520151" y="488776"/>
                  </a:lnTo>
                  <a:lnTo>
                    <a:pt x="514067" y="465471"/>
                  </a:lnTo>
                  <a:lnTo>
                    <a:pt x="507190" y="438723"/>
                  </a:lnTo>
                  <a:lnTo>
                    <a:pt x="500312" y="408532"/>
                  </a:lnTo>
                  <a:lnTo>
                    <a:pt x="492377" y="375427"/>
                  </a:lnTo>
                  <a:lnTo>
                    <a:pt x="484441" y="339145"/>
                  </a:lnTo>
                  <a:lnTo>
                    <a:pt x="476241" y="299685"/>
                  </a:lnTo>
                  <a:lnTo>
                    <a:pt x="467777" y="257312"/>
                  </a:lnTo>
                  <a:lnTo>
                    <a:pt x="459577" y="211761"/>
                  </a:lnTo>
                  <a:lnTo>
                    <a:pt x="451112" y="163826"/>
                  </a:lnTo>
                  <a:lnTo>
                    <a:pt x="442912" y="112713"/>
                  </a:lnTo>
                  <a:close/>
                  <a:moveTo>
                    <a:pt x="208966" y="79375"/>
                  </a:moveTo>
                  <a:lnTo>
                    <a:pt x="216098" y="79375"/>
                  </a:lnTo>
                  <a:lnTo>
                    <a:pt x="224816" y="79375"/>
                  </a:lnTo>
                  <a:lnTo>
                    <a:pt x="233534" y="79904"/>
                  </a:lnTo>
                  <a:lnTo>
                    <a:pt x="242252" y="80698"/>
                  </a:lnTo>
                  <a:lnTo>
                    <a:pt x="250706" y="82286"/>
                  </a:lnTo>
                  <a:lnTo>
                    <a:pt x="258895" y="83874"/>
                  </a:lnTo>
                  <a:lnTo>
                    <a:pt x="266821" y="85462"/>
                  </a:lnTo>
                  <a:lnTo>
                    <a:pt x="274746" y="87844"/>
                  </a:lnTo>
                  <a:lnTo>
                    <a:pt x="282407" y="90226"/>
                  </a:lnTo>
                  <a:lnTo>
                    <a:pt x="289804" y="93137"/>
                  </a:lnTo>
                  <a:lnTo>
                    <a:pt x="297201" y="96313"/>
                  </a:lnTo>
                  <a:lnTo>
                    <a:pt x="304070" y="99489"/>
                  </a:lnTo>
                  <a:lnTo>
                    <a:pt x="311203" y="103194"/>
                  </a:lnTo>
                  <a:lnTo>
                    <a:pt x="318071" y="106900"/>
                  </a:lnTo>
                  <a:lnTo>
                    <a:pt x="324412" y="111134"/>
                  </a:lnTo>
                  <a:lnTo>
                    <a:pt x="330752" y="115369"/>
                  </a:lnTo>
                  <a:lnTo>
                    <a:pt x="336828" y="119603"/>
                  </a:lnTo>
                  <a:lnTo>
                    <a:pt x="342640" y="124102"/>
                  </a:lnTo>
                  <a:lnTo>
                    <a:pt x="348188" y="128866"/>
                  </a:lnTo>
                  <a:lnTo>
                    <a:pt x="353735" y="133630"/>
                  </a:lnTo>
                  <a:lnTo>
                    <a:pt x="359283" y="138659"/>
                  </a:lnTo>
                  <a:lnTo>
                    <a:pt x="364303" y="143687"/>
                  </a:lnTo>
                  <a:lnTo>
                    <a:pt x="369322" y="148716"/>
                  </a:lnTo>
                  <a:lnTo>
                    <a:pt x="374077" y="154009"/>
                  </a:lnTo>
                  <a:lnTo>
                    <a:pt x="378568" y="159567"/>
                  </a:lnTo>
                  <a:lnTo>
                    <a:pt x="387022" y="170153"/>
                  </a:lnTo>
                  <a:lnTo>
                    <a:pt x="394947" y="181004"/>
                  </a:lnTo>
                  <a:lnTo>
                    <a:pt x="402344" y="192119"/>
                  </a:lnTo>
                  <a:lnTo>
                    <a:pt x="408949" y="202971"/>
                  </a:lnTo>
                  <a:lnTo>
                    <a:pt x="415289" y="213821"/>
                  </a:lnTo>
                  <a:lnTo>
                    <a:pt x="420837" y="224672"/>
                  </a:lnTo>
                  <a:lnTo>
                    <a:pt x="425856" y="235259"/>
                  </a:lnTo>
                  <a:lnTo>
                    <a:pt x="430611" y="245316"/>
                  </a:lnTo>
                  <a:lnTo>
                    <a:pt x="434838" y="255637"/>
                  </a:lnTo>
                  <a:lnTo>
                    <a:pt x="438537" y="264900"/>
                  </a:lnTo>
                  <a:lnTo>
                    <a:pt x="441971" y="273899"/>
                  </a:lnTo>
                  <a:lnTo>
                    <a:pt x="444613" y="282103"/>
                  </a:lnTo>
                  <a:lnTo>
                    <a:pt x="449368" y="296924"/>
                  </a:lnTo>
                  <a:lnTo>
                    <a:pt x="452538" y="308304"/>
                  </a:lnTo>
                  <a:lnTo>
                    <a:pt x="454388" y="315980"/>
                  </a:lnTo>
                  <a:lnTo>
                    <a:pt x="455444" y="319420"/>
                  </a:lnTo>
                  <a:lnTo>
                    <a:pt x="455973" y="323655"/>
                  </a:lnTo>
                  <a:lnTo>
                    <a:pt x="456237" y="328154"/>
                  </a:lnTo>
                  <a:lnTo>
                    <a:pt x="456237" y="332653"/>
                  </a:lnTo>
                  <a:lnTo>
                    <a:pt x="455708" y="337152"/>
                  </a:lnTo>
                  <a:lnTo>
                    <a:pt x="454652" y="341387"/>
                  </a:lnTo>
                  <a:lnTo>
                    <a:pt x="453331" y="345621"/>
                  </a:lnTo>
                  <a:lnTo>
                    <a:pt x="451746" y="349591"/>
                  </a:lnTo>
                  <a:lnTo>
                    <a:pt x="449368" y="353296"/>
                  </a:lnTo>
                  <a:lnTo>
                    <a:pt x="447255" y="357002"/>
                  </a:lnTo>
                  <a:lnTo>
                    <a:pt x="444349" y="359913"/>
                  </a:lnTo>
                  <a:lnTo>
                    <a:pt x="441707" y="363089"/>
                  </a:lnTo>
                  <a:lnTo>
                    <a:pt x="438273" y="366000"/>
                  </a:lnTo>
                  <a:lnTo>
                    <a:pt x="434574" y="368117"/>
                  </a:lnTo>
                  <a:lnTo>
                    <a:pt x="430876" y="370234"/>
                  </a:lnTo>
                  <a:lnTo>
                    <a:pt x="426913" y="371822"/>
                  </a:lnTo>
                  <a:lnTo>
                    <a:pt x="422422" y="372881"/>
                  </a:lnTo>
                  <a:lnTo>
                    <a:pt x="418459" y="373675"/>
                  </a:lnTo>
                  <a:lnTo>
                    <a:pt x="414232" y="373940"/>
                  </a:lnTo>
                  <a:lnTo>
                    <a:pt x="409741" y="373940"/>
                  </a:lnTo>
                  <a:lnTo>
                    <a:pt x="405779" y="373410"/>
                  </a:lnTo>
                  <a:lnTo>
                    <a:pt x="401552" y="372352"/>
                  </a:lnTo>
                  <a:lnTo>
                    <a:pt x="397589" y="371028"/>
                  </a:lnTo>
                  <a:lnTo>
                    <a:pt x="393891" y="369176"/>
                  </a:lnTo>
                  <a:lnTo>
                    <a:pt x="390192" y="367059"/>
                  </a:lnTo>
                  <a:lnTo>
                    <a:pt x="387022" y="364412"/>
                  </a:lnTo>
                  <a:lnTo>
                    <a:pt x="383852" y="361765"/>
                  </a:lnTo>
                  <a:lnTo>
                    <a:pt x="380946" y="358589"/>
                  </a:lnTo>
                  <a:lnTo>
                    <a:pt x="378304" y="355149"/>
                  </a:lnTo>
                  <a:lnTo>
                    <a:pt x="375926" y="351708"/>
                  </a:lnTo>
                  <a:lnTo>
                    <a:pt x="374077" y="347739"/>
                  </a:lnTo>
                  <a:lnTo>
                    <a:pt x="372492" y="343504"/>
                  </a:lnTo>
                  <a:lnTo>
                    <a:pt x="371435" y="339005"/>
                  </a:lnTo>
                  <a:lnTo>
                    <a:pt x="371171" y="338476"/>
                  </a:lnTo>
                  <a:lnTo>
                    <a:pt x="370643" y="335299"/>
                  </a:lnTo>
                  <a:lnTo>
                    <a:pt x="367209" y="323390"/>
                  </a:lnTo>
                  <a:lnTo>
                    <a:pt x="364831" y="315186"/>
                  </a:lnTo>
                  <a:lnTo>
                    <a:pt x="361397" y="305393"/>
                  </a:lnTo>
                  <a:lnTo>
                    <a:pt x="357170" y="294542"/>
                  </a:lnTo>
                  <a:lnTo>
                    <a:pt x="352415" y="283162"/>
                  </a:lnTo>
                  <a:lnTo>
                    <a:pt x="346867" y="270988"/>
                  </a:lnTo>
                  <a:lnTo>
                    <a:pt x="340527" y="258549"/>
                  </a:lnTo>
                  <a:lnTo>
                    <a:pt x="337092" y="252462"/>
                  </a:lnTo>
                  <a:lnTo>
                    <a:pt x="333394" y="246374"/>
                  </a:lnTo>
                  <a:lnTo>
                    <a:pt x="329431" y="240023"/>
                  </a:lnTo>
                  <a:lnTo>
                    <a:pt x="325468" y="234200"/>
                  </a:lnTo>
                  <a:lnTo>
                    <a:pt x="321241" y="228378"/>
                  </a:lnTo>
                  <a:lnTo>
                    <a:pt x="316750" y="222555"/>
                  </a:lnTo>
                  <a:lnTo>
                    <a:pt x="312259" y="216997"/>
                  </a:lnTo>
                  <a:lnTo>
                    <a:pt x="307504" y="211704"/>
                  </a:lnTo>
                  <a:lnTo>
                    <a:pt x="302749" y="206676"/>
                  </a:lnTo>
                  <a:lnTo>
                    <a:pt x="297465" y="201912"/>
                  </a:lnTo>
                  <a:lnTo>
                    <a:pt x="292446" y="197148"/>
                  </a:lnTo>
                  <a:lnTo>
                    <a:pt x="286898" y="192913"/>
                  </a:lnTo>
                  <a:lnTo>
                    <a:pt x="279501" y="187885"/>
                  </a:lnTo>
                  <a:lnTo>
                    <a:pt x="271576" y="183386"/>
                  </a:lnTo>
                  <a:lnTo>
                    <a:pt x="267877" y="181004"/>
                  </a:lnTo>
                  <a:lnTo>
                    <a:pt x="263651" y="179151"/>
                  </a:lnTo>
                  <a:lnTo>
                    <a:pt x="259424" y="177299"/>
                  </a:lnTo>
                  <a:lnTo>
                    <a:pt x="255197" y="175711"/>
                  </a:lnTo>
                  <a:lnTo>
                    <a:pt x="250706" y="174387"/>
                  </a:lnTo>
                  <a:lnTo>
                    <a:pt x="246215" y="173329"/>
                  </a:lnTo>
                  <a:lnTo>
                    <a:pt x="241460" y="172006"/>
                  </a:lnTo>
                  <a:lnTo>
                    <a:pt x="236704" y="170947"/>
                  </a:lnTo>
                  <a:lnTo>
                    <a:pt x="231949" y="170418"/>
                  </a:lnTo>
                  <a:lnTo>
                    <a:pt x="226930" y="169888"/>
                  </a:lnTo>
                  <a:lnTo>
                    <a:pt x="221382" y="169624"/>
                  </a:lnTo>
                  <a:lnTo>
                    <a:pt x="216098" y="169359"/>
                  </a:lnTo>
                  <a:lnTo>
                    <a:pt x="206852" y="169624"/>
                  </a:lnTo>
                  <a:lnTo>
                    <a:pt x="197078" y="170682"/>
                  </a:lnTo>
                  <a:lnTo>
                    <a:pt x="187039" y="172270"/>
                  </a:lnTo>
                  <a:lnTo>
                    <a:pt x="175943" y="174652"/>
                  </a:lnTo>
                  <a:lnTo>
                    <a:pt x="170395" y="176240"/>
                  </a:lnTo>
                  <a:lnTo>
                    <a:pt x="165112" y="178357"/>
                  </a:lnTo>
                  <a:lnTo>
                    <a:pt x="160093" y="180475"/>
                  </a:lnTo>
                  <a:lnTo>
                    <a:pt x="155337" y="182856"/>
                  </a:lnTo>
                  <a:lnTo>
                    <a:pt x="150846" y="185503"/>
                  </a:lnTo>
                  <a:lnTo>
                    <a:pt x="146355" y="188679"/>
                  </a:lnTo>
                  <a:lnTo>
                    <a:pt x="142128" y="191855"/>
                  </a:lnTo>
                  <a:lnTo>
                    <a:pt x="137901" y="195295"/>
                  </a:lnTo>
                  <a:lnTo>
                    <a:pt x="133939" y="199001"/>
                  </a:lnTo>
                  <a:lnTo>
                    <a:pt x="129976" y="203235"/>
                  </a:lnTo>
                  <a:lnTo>
                    <a:pt x="126542" y="207470"/>
                  </a:lnTo>
                  <a:lnTo>
                    <a:pt x="122843" y="212234"/>
                  </a:lnTo>
                  <a:lnTo>
                    <a:pt x="119409" y="216997"/>
                  </a:lnTo>
                  <a:lnTo>
                    <a:pt x="115975" y="222291"/>
                  </a:lnTo>
                  <a:lnTo>
                    <a:pt x="113069" y="227584"/>
                  </a:lnTo>
                  <a:lnTo>
                    <a:pt x="109899" y="233406"/>
                  </a:lnTo>
                  <a:lnTo>
                    <a:pt x="106993" y="239493"/>
                  </a:lnTo>
                  <a:lnTo>
                    <a:pt x="104351" y="245580"/>
                  </a:lnTo>
                  <a:lnTo>
                    <a:pt x="101709" y="251932"/>
                  </a:lnTo>
                  <a:lnTo>
                    <a:pt x="99596" y="258549"/>
                  </a:lnTo>
                  <a:lnTo>
                    <a:pt x="97218" y="265430"/>
                  </a:lnTo>
                  <a:lnTo>
                    <a:pt x="95369" y="272311"/>
                  </a:lnTo>
                  <a:lnTo>
                    <a:pt x="93519" y="279721"/>
                  </a:lnTo>
                  <a:lnTo>
                    <a:pt x="91934" y="286867"/>
                  </a:lnTo>
                  <a:lnTo>
                    <a:pt x="90614" y="294278"/>
                  </a:lnTo>
                  <a:lnTo>
                    <a:pt x="89293" y="301953"/>
                  </a:lnTo>
                  <a:lnTo>
                    <a:pt x="88236" y="309363"/>
                  </a:lnTo>
                  <a:lnTo>
                    <a:pt x="87443" y="317038"/>
                  </a:lnTo>
                  <a:lnTo>
                    <a:pt x="86915" y="324713"/>
                  </a:lnTo>
                  <a:lnTo>
                    <a:pt x="86387" y="332388"/>
                  </a:lnTo>
                  <a:lnTo>
                    <a:pt x="86122" y="340063"/>
                  </a:lnTo>
                  <a:lnTo>
                    <a:pt x="86122" y="348003"/>
                  </a:lnTo>
                  <a:lnTo>
                    <a:pt x="86122" y="355678"/>
                  </a:lnTo>
                  <a:lnTo>
                    <a:pt x="86387" y="363618"/>
                  </a:lnTo>
                  <a:lnTo>
                    <a:pt x="86915" y="371558"/>
                  </a:lnTo>
                  <a:lnTo>
                    <a:pt x="87443" y="379497"/>
                  </a:lnTo>
                  <a:lnTo>
                    <a:pt x="88236" y="386908"/>
                  </a:lnTo>
                  <a:lnTo>
                    <a:pt x="89293" y="394318"/>
                  </a:lnTo>
                  <a:lnTo>
                    <a:pt x="90614" y="401729"/>
                  </a:lnTo>
                  <a:lnTo>
                    <a:pt x="91934" y="408874"/>
                  </a:lnTo>
                  <a:lnTo>
                    <a:pt x="93519" y="416020"/>
                  </a:lnTo>
                  <a:lnTo>
                    <a:pt x="95105" y="422372"/>
                  </a:lnTo>
                  <a:lnTo>
                    <a:pt x="96954" y="428724"/>
                  </a:lnTo>
                  <a:lnTo>
                    <a:pt x="99067" y="435076"/>
                  </a:lnTo>
                  <a:lnTo>
                    <a:pt x="100916" y="440898"/>
                  </a:lnTo>
                  <a:lnTo>
                    <a:pt x="103030" y="446456"/>
                  </a:lnTo>
                  <a:lnTo>
                    <a:pt x="105408" y="452014"/>
                  </a:lnTo>
                  <a:lnTo>
                    <a:pt x="107521" y="456778"/>
                  </a:lnTo>
                  <a:lnTo>
                    <a:pt x="112012" y="464982"/>
                  </a:lnTo>
                  <a:lnTo>
                    <a:pt x="116503" y="473186"/>
                  </a:lnTo>
                  <a:lnTo>
                    <a:pt x="121258" y="481391"/>
                  </a:lnTo>
                  <a:lnTo>
                    <a:pt x="126542" y="489331"/>
                  </a:lnTo>
                  <a:lnTo>
                    <a:pt x="131561" y="497006"/>
                  </a:lnTo>
                  <a:lnTo>
                    <a:pt x="137109" y="504945"/>
                  </a:lnTo>
                  <a:lnTo>
                    <a:pt x="142657" y="512620"/>
                  </a:lnTo>
                  <a:lnTo>
                    <a:pt x="148204" y="519766"/>
                  </a:lnTo>
                  <a:lnTo>
                    <a:pt x="154545" y="527441"/>
                  </a:lnTo>
                  <a:lnTo>
                    <a:pt x="160357" y="534587"/>
                  </a:lnTo>
                  <a:lnTo>
                    <a:pt x="166697" y="541733"/>
                  </a:lnTo>
                  <a:lnTo>
                    <a:pt x="173301" y="548614"/>
                  </a:lnTo>
                  <a:lnTo>
                    <a:pt x="179906" y="555495"/>
                  </a:lnTo>
                  <a:lnTo>
                    <a:pt x="186775" y="562376"/>
                  </a:lnTo>
                  <a:lnTo>
                    <a:pt x="193643" y="568993"/>
                  </a:lnTo>
                  <a:lnTo>
                    <a:pt x="200776" y="575609"/>
                  </a:lnTo>
                  <a:lnTo>
                    <a:pt x="207909" y="581696"/>
                  </a:lnTo>
                  <a:lnTo>
                    <a:pt x="215306" y="588048"/>
                  </a:lnTo>
                  <a:lnTo>
                    <a:pt x="230364" y="600222"/>
                  </a:lnTo>
                  <a:lnTo>
                    <a:pt x="246215" y="612132"/>
                  </a:lnTo>
                  <a:lnTo>
                    <a:pt x="261801" y="623248"/>
                  </a:lnTo>
                  <a:lnTo>
                    <a:pt x="278180" y="634098"/>
                  </a:lnTo>
                  <a:lnTo>
                    <a:pt x="294559" y="644420"/>
                  </a:lnTo>
                  <a:lnTo>
                    <a:pt x="311467" y="654477"/>
                  </a:lnTo>
                  <a:lnTo>
                    <a:pt x="328374" y="663740"/>
                  </a:lnTo>
                  <a:lnTo>
                    <a:pt x="345546" y="673003"/>
                  </a:lnTo>
                  <a:lnTo>
                    <a:pt x="362453" y="681472"/>
                  </a:lnTo>
                  <a:lnTo>
                    <a:pt x="379361" y="689677"/>
                  </a:lnTo>
                  <a:lnTo>
                    <a:pt x="396532" y="697352"/>
                  </a:lnTo>
                  <a:lnTo>
                    <a:pt x="412911" y="705027"/>
                  </a:lnTo>
                  <a:lnTo>
                    <a:pt x="429819" y="711643"/>
                  </a:lnTo>
                  <a:lnTo>
                    <a:pt x="446198" y="718525"/>
                  </a:lnTo>
                  <a:lnTo>
                    <a:pt x="462049" y="724612"/>
                  </a:lnTo>
                  <a:lnTo>
                    <a:pt x="477899" y="730963"/>
                  </a:lnTo>
                  <a:lnTo>
                    <a:pt x="492958" y="736257"/>
                  </a:lnTo>
                  <a:lnTo>
                    <a:pt x="521753" y="746578"/>
                  </a:lnTo>
                  <a:lnTo>
                    <a:pt x="548435" y="755577"/>
                  </a:lnTo>
                  <a:lnTo>
                    <a:pt x="572211" y="763516"/>
                  </a:lnTo>
                  <a:lnTo>
                    <a:pt x="595987" y="771456"/>
                  </a:lnTo>
                  <a:lnTo>
                    <a:pt x="606290" y="775161"/>
                  </a:lnTo>
                  <a:lnTo>
                    <a:pt x="615536" y="778602"/>
                  </a:lnTo>
                  <a:lnTo>
                    <a:pt x="624783" y="782572"/>
                  </a:lnTo>
                  <a:lnTo>
                    <a:pt x="629274" y="784954"/>
                  </a:lnTo>
                  <a:lnTo>
                    <a:pt x="634029" y="787600"/>
                  </a:lnTo>
                  <a:lnTo>
                    <a:pt x="640633" y="792099"/>
                  </a:lnTo>
                  <a:lnTo>
                    <a:pt x="646974" y="796863"/>
                  </a:lnTo>
                  <a:lnTo>
                    <a:pt x="652786" y="802156"/>
                  </a:lnTo>
                  <a:lnTo>
                    <a:pt x="658069" y="807714"/>
                  </a:lnTo>
                  <a:lnTo>
                    <a:pt x="663088" y="813801"/>
                  </a:lnTo>
                  <a:lnTo>
                    <a:pt x="667579" y="819888"/>
                  </a:lnTo>
                  <a:lnTo>
                    <a:pt x="671806" y="826240"/>
                  </a:lnTo>
                  <a:lnTo>
                    <a:pt x="675505" y="833121"/>
                  </a:lnTo>
                  <a:lnTo>
                    <a:pt x="679203" y="840003"/>
                  </a:lnTo>
                  <a:lnTo>
                    <a:pt x="681845" y="847413"/>
                  </a:lnTo>
                  <a:lnTo>
                    <a:pt x="684487" y="854823"/>
                  </a:lnTo>
                  <a:lnTo>
                    <a:pt x="686600" y="862498"/>
                  </a:lnTo>
                  <a:lnTo>
                    <a:pt x="688450" y="870174"/>
                  </a:lnTo>
                  <a:lnTo>
                    <a:pt x="689770" y="878378"/>
                  </a:lnTo>
                  <a:lnTo>
                    <a:pt x="690299" y="886318"/>
                  </a:lnTo>
                  <a:lnTo>
                    <a:pt x="690563" y="894522"/>
                  </a:lnTo>
                  <a:lnTo>
                    <a:pt x="690563" y="899551"/>
                  </a:lnTo>
                  <a:lnTo>
                    <a:pt x="690299" y="904844"/>
                  </a:lnTo>
                  <a:lnTo>
                    <a:pt x="689770" y="909872"/>
                  </a:lnTo>
                  <a:lnTo>
                    <a:pt x="688978" y="915165"/>
                  </a:lnTo>
                  <a:lnTo>
                    <a:pt x="688185" y="920194"/>
                  </a:lnTo>
                  <a:lnTo>
                    <a:pt x="686865" y="925487"/>
                  </a:lnTo>
                  <a:lnTo>
                    <a:pt x="685279" y="930516"/>
                  </a:lnTo>
                  <a:lnTo>
                    <a:pt x="683694" y="935544"/>
                  </a:lnTo>
                  <a:lnTo>
                    <a:pt x="681581" y="941102"/>
                  </a:lnTo>
                  <a:lnTo>
                    <a:pt x="679467" y="945866"/>
                  </a:lnTo>
                  <a:lnTo>
                    <a:pt x="677090" y="950894"/>
                  </a:lnTo>
                  <a:lnTo>
                    <a:pt x="674448" y="955658"/>
                  </a:lnTo>
                  <a:lnTo>
                    <a:pt x="671278" y="960422"/>
                  </a:lnTo>
                  <a:lnTo>
                    <a:pt x="668108" y="965186"/>
                  </a:lnTo>
                  <a:lnTo>
                    <a:pt x="664409" y="969685"/>
                  </a:lnTo>
                  <a:lnTo>
                    <a:pt x="660975" y="973920"/>
                  </a:lnTo>
                  <a:lnTo>
                    <a:pt x="657012" y="978154"/>
                  </a:lnTo>
                  <a:lnTo>
                    <a:pt x="652786" y="982389"/>
                  </a:lnTo>
                  <a:lnTo>
                    <a:pt x="648295" y="985829"/>
                  </a:lnTo>
                  <a:lnTo>
                    <a:pt x="643539" y="989534"/>
                  </a:lnTo>
                  <a:lnTo>
                    <a:pt x="638784" y="992975"/>
                  </a:lnTo>
                  <a:lnTo>
                    <a:pt x="633765" y="996415"/>
                  </a:lnTo>
                  <a:lnTo>
                    <a:pt x="628745" y="999327"/>
                  </a:lnTo>
                  <a:lnTo>
                    <a:pt x="623198" y="1002238"/>
                  </a:lnTo>
                  <a:lnTo>
                    <a:pt x="617650" y="1004620"/>
                  </a:lnTo>
                  <a:lnTo>
                    <a:pt x="611838" y="1007266"/>
                  </a:lnTo>
                  <a:lnTo>
                    <a:pt x="606026" y="1009119"/>
                  </a:lnTo>
                  <a:lnTo>
                    <a:pt x="599950" y="1011501"/>
                  </a:lnTo>
                  <a:lnTo>
                    <a:pt x="593610" y="1013089"/>
                  </a:lnTo>
                  <a:lnTo>
                    <a:pt x="587005" y="1014942"/>
                  </a:lnTo>
                  <a:lnTo>
                    <a:pt x="580665" y="1016000"/>
                  </a:lnTo>
                  <a:lnTo>
                    <a:pt x="574060" y="1017323"/>
                  </a:lnTo>
                  <a:lnTo>
                    <a:pt x="569834" y="1017588"/>
                  </a:lnTo>
                  <a:lnTo>
                    <a:pt x="565343" y="1017588"/>
                  </a:lnTo>
                  <a:lnTo>
                    <a:pt x="561116" y="1017059"/>
                  </a:lnTo>
                  <a:lnTo>
                    <a:pt x="556889" y="1016265"/>
                  </a:lnTo>
                  <a:lnTo>
                    <a:pt x="552926" y="1015206"/>
                  </a:lnTo>
                  <a:lnTo>
                    <a:pt x="549228" y="1013354"/>
                  </a:lnTo>
                  <a:lnTo>
                    <a:pt x="545529" y="1011236"/>
                  </a:lnTo>
                  <a:lnTo>
                    <a:pt x="542095" y="1008854"/>
                  </a:lnTo>
                  <a:lnTo>
                    <a:pt x="538925" y="1006208"/>
                  </a:lnTo>
                  <a:lnTo>
                    <a:pt x="535755" y="1003032"/>
                  </a:lnTo>
                  <a:lnTo>
                    <a:pt x="533377" y="999591"/>
                  </a:lnTo>
                  <a:lnTo>
                    <a:pt x="530999" y="996415"/>
                  </a:lnTo>
                  <a:lnTo>
                    <a:pt x="528886" y="992446"/>
                  </a:lnTo>
                  <a:lnTo>
                    <a:pt x="527301" y="988211"/>
                  </a:lnTo>
                  <a:lnTo>
                    <a:pt x="525980" y="983977"/>
                  </a:lnTo>
                  <a:lnTo>
                    <a:pt x="525187" y="979477"/>
                  </a:lnTo>
                  <a:lnTo>
                    <a:pt x="524659" y="974713"/>
                  </a:lnTo>
                  <a:lnTo>
                    <a:pt x="524659" y="970214"/>
                  </a:lnTo>
                  <a:lnTo>
                    <a:pt x="525187" y="965980"/>
                  </a:lnTo>
                  <a:lnTo>
                    <a:pt x="525980" y="961481"/>
                  </a:lnTo>
                  <a:lnTo>
                    <a:pt x="527037" y="957246"/>
                  </a:lnTo>
                  <a:lnTo>
                    <a:pt x="528886" y="953276"/>
                  </a:lnTo>
                  <a:lnTo>
                    <a:pt x="530735" y="949306"/>
                  </a:lnTo>
                  <a:lnTo>
                    <a:pt x="533113" y="946130"/>
                  </a:lnTo>
                  <a:lnTo>
                    <a:pt x="535490" y="942690"/>
                  </a:lnTo>
                  <a:lnTo>
                    <a:pt x="538660" y="939514"/>
                  </a:lnTo>
                  <a:lnTo>
                    <a:pt x="541831" y="936867"/>
                  </a:lnTo>
                  <a:lnTo>
                    <a:pt x="545001" y="934221"/>
                  </a:lnTo>
                  <a:lnTo>
                    <a:pt x="548963" y="932368"/>
                  </a:lnTo>
                  <a:lnTo>
                    <a:pt x="552926" y="930251"/>
                  </a:lnTo>
                  <a:lnTo>
                    <a:pt x="556889" y="929192"/>
                  </a:lnTo>
                  <a:lnTo>
                    <a:pt x="561380" y="928134"/>
                  </a:lnTo>
                  <a:lnTo>
                    <a:pt x="569041" y="926546"/>
                  </a:lnTo>
                  <a:lnTo>
                    <a:pt x="575646" y="924958"/>
                  </a:lnTo>
                  <a:lnTo>
                    <a:pt x="581457" y="923105"/>
                  </a:lnTo>
                  <a:lnTo>
                    <a:pt x="586213" y="920723"/>
                  </a:lnTo>
                  <a:lnTo>
                    <a:pt x="590440" y="918606"/>
                  </a:lnTo>
                  <a:lnTo>
                    <a:pt x="593610" y="916224"/>
                  </a:lnTo>
                  <a:lnTo>
                    <a:pt x="596516" y="914107"/>
                  </a:lnTo>
                  <a:lnTo>
                    <a:pt x="598365" y="911990"/>
                  </a:lnTo>
                  <a:lnTo>
                    <a:pt x="599950" y="910137"/>
                  </a:lnTo>
                  <a:lnTo>
                    <a:pt x="601535" y="908020"/>
                  </a:lnTo>
                  <a:lnTo>
                    <a:pt x="602328" y="906167"/>
                  </a:lnTo>
                  <a:lnTo>
                    <a:pt x="603120" y="904050"/>
                  </a:lnTo>
                  <a:lnTo>
                    <a:pt x="603913" y="901932"/>
                  </a:lnTo>
                  <a:lnTo>
                    <a:pt x="604177" y="899551"/>
                  </a:lnTo>
                  <a:lnTo>
                    <a:pt x="604441" y="897169"/>
                  </a:lnTo>
                  <a:lnTo>
                    <a:pt x="604705" y="894522"/>
                  </a:lnTo>
                  <a:lnTo>
                    <a:pt x="604441" y="890023"/>
                  </a:lnTo>
                  <a:lnTo>
                    <a:pt x="603648" y="885259"/>
                  </a:lnTo>
                  <a:lnTo>
                    <a:pt x="602063" y="880760"/>
                  </a:lnTo>
                  <a:lnTo>
                    <a:pt x="599950" y="876261"/>
                  </a:lnTo>
                  <a:lnTo>
                    <a:pt x="597837" y="872555"/>
                  </a:lnTo>
                  <a:lnTo>
                    <a:pt x="595195" y="869380"/>
                  </a:lnTo>
                  <a:lnTo>
                    <a:pt x="593081" y="866998"/>
                  </a:lnTo>
                  <a:lnTo>
                    <a:pt x="590704" y="865410"/>
                  </a:lnTo>
                  <a:lnTo>
                    <a:pt x="590175" y="865145"/>
                  </a:lnTo>
                  <a:lnTo>
                    <a:pt x="587798" y="864086"/>
                  </a:lnTo>
                  <a:lnTo>
                    <a:pt x="577231" y="859852"/>
                  </a:lnTo>
                  <a:lnTo>
                    <a:pt x="561908" y="854559"/>
                  </a:lnTo>
                  <a:lnTo>
                    <a:pt x="542887" y="848207"/>
                  </a:lnTo>
                  <a:lnTo>
                    <a:pt x="520696" y="840796"/>
                  </a:lnTo>
                  <a:lnTo>
                    <a:pt x="495599" y="832327"/>
                  </a:lnTo>
                  <a:lnTo>
                    <a:pt x="468125" y="822800"/>
                  </a:lnTo>
                  <a:lnTo>
                    <a:pt x="438801" y="811684"/>
                  </a:lnTo>
                  <a:lnTo>
                    <a:pt x="423479" y="805862"/>
                  </a:lnTo>
                  <a:lnTo>
                    <a:pt x="407628" y="799774"/>
                  </a:lnTo>
                  <a:lnTo>
                    <a:pt x="391777" y="792893"/>
                  </a:lnTo>
                  <a:lnTo>
                    <a:pt x="375398" y="786012"/>
                  </a:lnTo>
                  <a:lnTo>
                    <a:pt x="358755" y="778602"/>
                  </a:lnTo>
                  <a:lnTo>
                    <a:pt x="342376" y="770927"/>
                  </a:lnTo>
                  <a:lnTo>
                    <a:pt x="325468" y="762987"/>
                  </a:lnTo>
                  <a:lnTo>
                    <a:pt x="308297" y="754253"/>
                  </a:lnTo>
                  <a:lnTo>
                    <a:pt x="291653" y="745255"/>
                  </a:lnTo>
                  <a:lnTo>
                    <a:pt x="274482" y="735992"/>
                  </a:lnTo>
                  <a:lnTo>
                    <a:pt x="257574" y="725670"/>
                  </a:lnTo>
                  <a:lnTo>
                    <a:pt x="240667" y="715613"/>
                  </a:lnTo>
                  <a:lnTo>
                    <a:pt x="224024" y="704762"/>
                  </a:lnTo>
                  <a:lnTo>
                    <a:pt x="207380" y="693382"/>
                  </a:lnTo>
                  <a:lnTo>
                    <a:pt x="191001" y="681472"/>
                  </a:lnTo>
                  <a:lnTo>
                    <a:pt x="174887" y="669033"/>
                  </a:lnTo>
                  <a:lnTo>
                    <a:pt x="164319" y="660564"/>
                  </a:lnTo>
                  <a:lnTo>
                    <a:pt x="154016" y="651566"/>
                  </a:lnTo>
                  <a:lnTo>
                    <a:pt x="143449" y="642568"/>
                  </a:lnTo>
                  <a:lnTo>
                    <a:pt x="133410" y="633305"/>
                  </a:lnTo>
                  <a:lnTo>
                    <a:pt x="123636" y="623512"/>
                  </a:lnTo>
                  <a:lnTo>
                    <a:pt x="113861" y="613720"/>
                  </a:lnTo>
                  <a:lnTo>
                    <a:pt x="104351" y="603663"/>
                  </a:lnTo>
                  <a:lnTo>
                    <a:pt x="95105" y="593076"/>
                  </a:lnTo>
                  <a:lnTo>
                    <a:pt x="86122" y="582225"/>
                  </a:lnTo>
                  <a:lnTo>
                    <a:pt x="77405" y="571374"/>
                  </a:lnTo>
                  <a:lnTo>
                    <a:pt x="68951" y="559994"/>
                  </a:lnTo>
                  <a:lnTo>
                    <a:pt x="60761" y="548349"/>
                  </a:lnTo>
                  <a:lnTo>
                    <a:pt x="52836" y="536440"/>
                  </a:lnTo>
                  <a:lnTo>
                    <a:pt x="45439" y="524001"/>
                  </a:lnTo>
                  <a:lnTo>
                    <a:pt x="38306" y="511562"/>
                  </a:lnTo>
                  <a:lnTo>
                    <a:pt x="31702" y="498594"/>
                  </a:lnTo>
                  <a:lnTo>
                    <a:pt x="27739" y="490389"/>
                  </a:lnTo>
                  <a:lnTo>
                    <a:pt x="24041" y="482185"/>
                  </a:lnTo>
                  <a:lnTo>
                    <a:pt x="20606" y="473451"/>
                  </a:lnTo>
                  <a:lnTo>
                    <a:pt x="17700" y="464717"/>
                  </a:lnTo>
                  <a:lnTo>
                    <a:pt x="14794" y="455719"/>
                  </a:lnTo>
                  <a:lnTo>
                    <a:pt x="12417" y="446456"/>
                  </a:lnTo>
                  <a:lnTo>
                    <a:pt x="10039" y="437193"/>
                  </a:lnTo>
                  <a:lnTo>
                    <a:pt x="7926" y="427665"/>
                  </a:lnTo>
                  <a:lnTo>
                    <a:pt x="6076" y="418137"/>
                  </a:lnTo>
                  <a:lnTo>
                    <a:pt x="4491" y="408345"/>
                  </a:lnTo>
                  <a:lnTo>
                    <a:pt x="3170" y="398553"/>
                  </a:lnTo>
                  <a:lnTo>
                    <a:pt x="1850" y="388761"/>
                  </a:lnTo>
                  <a:lnTo>
                    <a:pt x="1057" y="378439"/>
                  </a:lnTo>
                  <a:lnTo>
                    <a:pt x="529" y="368382"/>
                  </a:lnTo>
                  <a:lnTo>
                    <a:pt x="264" y="358060"/>
                  </a:lnTo>
                  <a:lnTo>
                    <a:pt x="0" y="348003"/>
                  </a:lnTo>
                  <a:lnTo>
                    <a:pt x="264" y="332653"/>
                  </a:lnTo>
                  <a:lnTo>
                    <a:pt x="1057" y="317832"/>
                  </a:lnTo>
                  <a:lnTo>
                    <a:pt x="2378" y="302747"/>
                  </a:lnTo>
                  <a:lnTo>
                    <a:pt x="4491" y="287926"/>
                  </a:lnTo>
                  <a:lnTo>
                    <a:pt x="6869" y="272840"/>
                  </a:lnTo>
                  <a:lnTo>
                    <a:pt x="10039" y="258019"/>
                  </a:lnTo>
                  <a:lnTo>
                    <a:pt x="11888" y="250874"/>
                  </a:lnTo>
                  <a:lnTo>
                    <a:pt x="14002" y="243463"/>
                  </a:lnTo>
                  <a:lnTo>
                    <a:pt x="15851" y="236053"/>
                  </a:lnTo>
                  <a:lnTo>
                    <a:pt x="18493" y="228907"/>
                  </a:lnTo>
                  <a:lnTo>
                    <a:pt x="20606" y="221761"/>
                  </a:lnTo>
                  <a:lnTo>
                    <a:pt x="23512" y="214880"/>
                  </a:lnTo>
                  <a:lnTo>
                    <a:pt x="26418" y="207734"/>
                  </a:lnTo>
                  <a:lnTo>
                    <a:pt x="29324" y="200853"/>
                  </a:lnTo>
                  <a:lnTo>
                    <a:pt x="32494" y="193972"/>
                  </a:lnTo>
                  <a:lnTo>
                    <a:pt x="36193" y="187356"/>
                  </a:lnTo>
                  <a:lnTo>
                    <a:pt x="39363" y="180475"/>
                  </a:lnTo>
                  <a:lnTo>
                    <a:pt x="43326" y="174123"/>
                  </a:lnTo>
                  <a:lnTo>
                    <a:pt x="47552" y="167506"/>
                  </a:lnTo>
                  <a:lnTo>
                    <a:pt x="51779" y="161155"/>
                  </a:lnTo>
                  <a:lnTo>
                    <a:pt x="56270" y="155332"/>
                  </a:lnTo>
                  <a:lnTo>
                    <a:pt x="60761" y="148980"/>
                  </a:lnTo>
                  <a:lnTo>
                    <a:pt x="65781" y="143422"/>
                  </a:lnTo>
                  <a:lnTo>
                    <a:pt x="70800" y="137865"/>
                  </a:lnTo>
                  <a:lnTo>
                    <a:pt x="76348" y="132307"/>
                  </a:lnTo>
                  <a:lnTo>
                    <a:pt x="81896" y="126749"/>
                  </a:lnTo>
                  <a:lnTo>
                    <a:pt x="89557" y="120397"/>
                  </a:lnTo>
                  <a:lnTo>
                    <a:pt x="98011" y="114045"/>
                  </a:lnTo>
                  <a:lnTo>
                    <a:pt x="106728" y="108223"/>
                  </a:lnTo>
                  <a:lnTo>
                    <a:pt x="115710" y="102930"/>
                  </a:lnTo>
                  <a:lnTo>
                    <a:pt x="124957" y="98166"/>
                  </a:lnTo>
                  <a:lnTo>
                    <a:pt x="134731" y="93931"/>
                  </a:lnTo>
                  <a:lnTo>
                    <a:pt x="139751" y="92079"/>
                  </a:lnTo>
                  <a:lnTo>
                    <a:pt x="145034" y="90226"/>
                  </a:lnTo>
                  <a:lnTo>
                    <a:pt x="150318" y="88638"/>
                  </a:lnTo>
                  <a:lnTo>
                    <a:pt x="155601" y="87315"/>
                  </a:lnTo>
                  <a:lnTo>
                    <a:pt x="163527" y="85198"/>
                  </a:lnTo>
                  <a:lnTo>
                    <a:pt x="170924" y="83874"/>
                  </a:lnTo>
                  <a:lnTo>
                    <a:pt x="178849" y="82551"/>
                  </a:lnTo>
                  <a:lnTo>
                    <a:pt x="186510" y="81228"/>
                  </a:lnTo>
                  <a:lnTo>
                    <a:pt x="193907" y="80434"/>
                  </a:lnTo>
                  <a:lnTo>
                    <a:pt x="201304" y="79640"/>
                  </a:lnTo>
                  <a:lnTo>
                    <a:pt x="208966" y="79375"/>
                  </a:lnTo>
                  <a:close/>
                  <a:moveTo>
                    <a:pt x="1713004" y="79375"/>
                  </a:moveTo>
                  <a:lnTo>
                    <a:pt x="1722007" y="79375"/>
                  </a:lnTo>
                  <a:lnTo>
                    <a:pt x="1729156" y="79375"/>
                  </a:lnTo>
                  <a:lnTo>
                    <a:pt x="1736570" y="79640"/>
                  </a:lnTo>
                  <a:lnTo>
                    <a:pt x="1743984" y="80434"/>
                  </a:lnTo>
                  <a:lnTo>
                    <a:pt x="1751398" y="81228"/>
                  </a:lnTo>
                  <a:lnTo>
                    <a:pt x="1759077" y="82551"/>
                  </a:lnTo>
                  <a:lnTo>
                    <a:pt x="1767021" y="83874"/>
                  </a:lnTo>
                  <a:lnTo>
                    <a:pt x="1774699" y="85198"/>
                  </a:lnTo>
                  <a:lnTo>
                    <a:pt x="1782643" y="87315"/>
                  </a:lnTo>
                  <a:lnTo>
                    <a:pt x="1787674" y="88638"/>
                  </a:lnTo>
                  <a:lnTo>
                    <a:pt x="1792970" y="90226"/>
                  </a:lnTo>
                  <a:lnTo>
                    <a:pt x="1798001" y="92079"/>
                  </a:lnTo>
                  <a:lnTo>
                    <a:pt x="1803031" y="93931"/>
                  </a:lnTo>
                  <a:lnTo>
                    <a:pt x="1813093" y="98166"/>
                  </a:lnTo>
                  <a:lnTo>
                    <a:pt x="1822626" y="102930"/>
                  </a:lnTo>
                  <a:lnTo>
                    <a:pt x="1831628" y="108223"/>
                  </a:lnTo>
                  <a:lnTo>
                    <a:pt x="1840366" y="114045"/>
                  </a:lnTo>
                  <a:lnTo>
                    <a:pt x="1848310" y="120397"/>
                  </a:lnTo>
                  <a:lnTo>
                    <a:pt x="1856253" y="126749"/>
                  </a:lnTo>
                  <a:lnTo>
                    <a:pt x="1863667" y="134159"/>
                  </a:lnTo>
                  <a:lnTo>
                    <a:pt x="1870817" y="141570"/>
                  </a:lnTo>
                  <a:lnTo>
                    <a:pt x="1877436" y="148980"/>
                  </a:lnTo>
                  <a:lnTo>
                    <a:pt x="1883526" y="157185"/>
                  </a:lnTo>
                  <a:lnTo>
                    <a:pt x="1889352" y="165389"/>
                  </a:lnTo>
                  <a:lnTo>
                    <a:pt x="1894912" y="174123"/>
                  </a:lnTo>
                  <a:lnTo>
                    <a:pt x="1899943" y="182856"/>
                  </a:lnTo>
                  <a:lnTo>
                    <a:pt x="1904709" y="191855"/>
                  </a:lnTo>
                  <a:lnTo>
                    <a:pt x="1908946" y="200853"/>
                  </a:lnTo>
                  <a:lnTo>
                    <a:pt x="1913182" y="210116"/>
                  </a:lnTo>
                  <a:lnTo>
                    <a:pt x="1916625" y="219379"/>
                  </a:lnTo>
                  <a:lnTo>
                    <a:pt x="1920067" y="228907"/>
                  </a:lnTo>
                  <a:lnTo>
                    <a:pt x="1923244" y="238435"/>
                  </a:lnTo>
                  <a:lnTo>
                    <a:pt x="1925627" y="248227"/>
                  </a:lnTo>
                  <a:lnTo>
                    <a:pt x="1928275" y="258019"/>
                  </a:lnTo>
                  <a:lnTo>
                    <a:pt x="1930393" y="267812"/>
                  </a:lnTo>
                  <a:lnTo>
                    <a:pt x="1932512" y="277604"/>
                  </a:lnTo>
                  <a:lnTo>
                    <a:pt x="1933836" y="287926"/>
                  </a:lnTo>
                  <a:lnTo>
                    <a:pt x="1935160" y="297983"/>
                  </a:lnTo>
                  <a:lnTo>
                    <a:pt x="1936483" y="307775"/>
                  </a:lnTo>
                  <a:lnTo>
                    <a:pt x="1937278" y="317832"/>
                  </a:lnTo>
                  <a:lnTo>
                    <a:pt x="1937807" y="327889"/>
                  </a:lnTo>
                  <a:lnTo>
                    <a:pt x="1938337" y="337946"/>
                  </a:lnTo>
                  <a:lnTo>
                    <a:pt x="1938337" y="348003"/>
                  </a:lnTo>
                  <a:lnTo>
                    <a:pt x="1938337" y="358060"/>
                  </a:lnTo>
                  <a:lnTo>
                    <a:pt x="1937807" y="368382"/>
                  </a:lnTo>
                  <a:lnTo>
                    <a:pt x="1937278" y="378439"/>
                  </a:lnTo>
                  <a:lnTo>
                    <a:pt x="1936483" y="388760"/>
                  </a:lnTo>
                  <a:lnTo>
                    <a:pt x="1935160" y="398553"/>
                  </a:lnTo>
                  <a:lnTo>
                    <a:pt x="1933836" y="408345"/>
                  </a:lnTo>
                  <a:lnTo>
                    <a:pt x="1932512" y="418137"/>
                  </a:lnTo>
                  <a:lnTo>
                    <a:pt x="1930393" y="427665"/>
                  </a:lnTo>
                  <a:lnTo>
                    <a:pt x="1928540" y="437193"/>
                  </a:lnTo>
                  <a:lnTo>
                    <a:pt x="1925892" y="446456"/>
                  </a:lnTo>
                  <a:lnTo>
                    <a:pt x="1923509" y="455719"/>
                  </a:lnTo>
                  <a:lnTo>
                    <a:pt x="1920596" y="464717"/>
                  </a:lnTo>
                  <a:lnTo>
                    <a:pt x="1917684" y="473451"/>
                  </a:lnTo>
                  <a:lnTo>
                    <a:pt x="1914241" y="482185"/>
                  </a:lnTo>
                  <a:lnTo>
                    <a:pt x="1910535" y="490389"/>
                  </a:lnTo>
                  <a:lnTo>
                    <a:pt x="1906563" y="498593"/>
                  </a:lnTo>
                  <a:lnTo>
                    <a:pt x="1901267" y="509180"/>
                  </a:lnTo>
                  <a:lnTo>
                    <a:pt x="1895442" y="519502"/>
                  </a:lnTo>
                  <a:lnTo>
                    <a:pt x="1889352" y="529823"/>
                  </a:lnTo>
                  <a:lnTo>
                    <a:pt x="1883262" y="539616"/>
                  </a:lnTo>
                  <a:lnTo>
                    <a:pt x="1876907" y="549143"/>
                  </a:lnTo>
                  <a:lnTo>
                    <a:pt x="1870287" y="558671"/>
                  </a:lnTo>
                  <a:lnTo>
                    <a:pt x="1863403" y="567934"/>
                  </a:lnTo>
                  <a:lnTo>
                    <a:pt x="1856253" y="576932"/>
                  </a:lnTo>
                  <a:lnTo>
                    <a:pt x="1849369" y="585931"/>
                  </a:lnTo>
                  <a:lnTo>
                    <a:pt x="1841955" y="594664"/>
                  </a:lnTo>
                  <a:lnTo>
                    <a:pt x="1834276" y="603133"/>
                  </a:lnTo>
                  <a:lnTo>
                    <a:pt x="1826597" y="611338"/>
                  </a:lnTo>
                  <a:lnTo>
                    <a:pt x="1818654" y="619542"/>
                  </a:lnTo>
                  <a:lnTo>
                    <a:pt x="1810710" y="627482"/>
                  </a:lnTo>
                  <a:lnTo>
                    <a:pt x="1802502" y="635422"/>
                  </a:lnTo>
                  <a:lnTo>
                    <a:pt x="1794294" y="642832"/>
                  </a:lnTo>
                  <a:lnTo>
                    <a:pt x="1786085" y="650243"/>
                  </a:lnTo>
                  <a:lnTo>
                    <a:pt x="1777612" y="657653"/>
                  </a:lnTo>
                  <a:lnTo>
                    <a:pt x="1768874" y="664534"/>
                  </a:lnTo>
                  <a:lnTo>
                    <a:pt x="1760136" y="671680"/>
                  </a:lnTo>
                  <a:lnTo>
                    <a:pt x="1751398" y="678296"/>
                  </a:lnTo>
                  <a:lnTo>
                    <a:pt x="1742660" y="684648"/>
                  </a:lnTo>
                  <a:lnTo>
                    <a:pt x="1724655" y="697352"/>
                  </a:lnTo>
                  <a:lnTo>
                    <a:pt x="1706385" y="709526"/>
                  </a:lnTo>
                  <a:lnTo>
                    <a:pt x="1688114" y="720906"/>
                  </a:lnTo>
                  <a:lnTo>
                    <a:pt x="1669844" y="732022"/>
                  </a:lnTo>
                  <a:lnTo>
                    <a:pt x="1651309" y="742344"/>
                  </a:lnTo>
                  <a:lnTo>
                    <a:pt x="1632774" y="752136"/>
                  </a:lnTo>
                  <a:lnTo>
                    <a:pt x="1614504" y="761664"/>
                  </a:lnTo>
                  <a:lnTo>
                    <a:pt x="1596234" y="770397"/>
                  </a:lnTo>
                  <a:lnTo>
                    <a:pt x="1577964" y="778866"/>
                  </a:lnTo>
                  <a:lnTo>
                    <a:pt x="1559958" y="786806"/>
                  </a:lnTo>
                  <a:lnTo>
                    <a:pt x="1542217" y="794217"/>
                  </a:lnTo>
                  <a:lnTo>
                    <a:pt x="1525271" y="801362"/>
                  </a:lnTo>
                  <a:lnTo>
                    <a:pt x="1508060" y="807979"/>
                  </a:lnTo>
                  <a:lnTo>
                    <a:pt x="1491379" y="814331"/>
                  </a:lnTo>
                  <a:lnTo>
                    <a:pt x="1475756" y="820153"/>
                  </a:lnTo>
                  <a:lnTo>
                    <a:pt x="1445306" y="830739"/>
                  </a:lnTo>
                  <a:lnTo>
                    <a:pt x="1417768" y="840532"/>
                  </a:lnTo>
                  <a:lnTo>
                    <a:pt x="1393673" y="848207"/>
                  </a:lnTo>
                  <a:lnTo>
                    <a:pt x="1370636" y="856147"/>
                  </a:lnTo>
                  <a:lnTo>
                    <a:pt x="1361369" y="859323"/>
                  </a:lnTo>
                  <a:lnTo>
                    <a:pt x="1353955" y="861969"/>
                  </a:lnTo>
                  <a:lnTo>
                    <a:pt x="1348394" y="864616"/>
                  </a:lnTo>
                  <a:lnTo>
                    <a:pt x="1346276" y="865674"/>
                  </a:lnTo>
                  <a:lnTo>
                    <a:pt x="1343893" y="866998"/>
                  </a:lnTo>
                  <a:lnTo>
                    <a:pt x="1341775" y="869380"/>
                  </a:lnTo>
                  <a:lnTo>
                    <a:pt x="1339127" y="872555"/>
                  </a:lnTo>
                  <a:lnTo>
                    <a:pt x="1337009" y="876261"/>
                  </a:lnTo>
                  <a:lnTo>
                    <a:pt x="1334890" y="880760"/>
                  </a:lnTo>
                  <a:lnTo>
                    <a:pt x="1333566" y="885259"/>
                  </a:lnTo>
                  <a:lnTo>
                    <a:pt x="1332507" y="890023"/>
                  </a:lnTo>
                  <a:lnTo>
                    <a:pt x="1332242" y="894522"/>
                  </a:lnTo>
                  <a:lnTo>
                    <a:pt x="1332507" y="897169"/>
                  </a:lnTo>
                  <a:lnTo>
                    <a:pt x="1332772" y="899551"/>
                  </a:lnTo>
                  <a:lnTo>
                    <a:pt x="1333302" y="901932"/>
                  </a:lnTo>
                  <a:lnTo>
                    <a:pt x="1333831" y="904050"/>
                  </a:lnTo>
                  <a:lnTo>
                    <a:pt x="1334625" y="906167"/>
                  </a:lnTo>
                  <a:lnTo>
                    <a:pt x="1335685" y="908020"/>
                  </a:lnTo>
                  <a:lnTo>
                    <a:pt x="1337273" y="910137"/>
                  </a:lnTo>
                  <a:lnTo>
                    <a:pt x="1338597" y="911990"/>
                  </a:lnTo>
                  <a:lnTo>
                    <a:pt x="1340716" y="914107"/>
                  </a:lnTo>
                  <a:lnTo>
                    <a:pt x="1343363" y="916224"/>
                  </a:lnTo>
                  <a:lnTo>
                    <a:pt x="1346806" y="918606"/>
                  </a:lnTo>
                  <a:lnTo>
                    <a:pt x="1350777" y="920723"/>
                  </a:lnTo>
                  <a:lnTo>
                    <a:pt x="1355544" y="923105"/>
                  </a:lnTo>
                  <a:lnTo>
                    <a:pt x="1361369" y="924958"/>
                  </a:lnTo>
                  <a:lnTo>
                    <a:pt x="1367988" y="926546"/>
                  </a:lnTo>
                  <a:lnTo>
                    <a:pt x="1375932" y="928134"/>
                  </a:lnTo>
                  <a:lnTo>
                    <a:pt x="1380169" y="929192"/>
                  </a:lnTo>
                  <a:lnTo>
                    <a:pt x="1384405" y="930251"/>
                  </a:lnTo>
                  <a:lnTo>
                    <a:pt x="1388377" y="932368"/>
                  </a:lnTo>
                  <a:lnTo>
                    <a:pt x="1392084" y="934221"/>
                  </a:lnTo>
                  <a:lnTo>
                    <a:pt x="1395261" y="936867"/>
                  </a:lnTo>
                  <a:lnTo>
                    <a:pt x="1398704" y="939514"/>
                  </a:lnTo>
                  <a:lnTo>
                    <a:pt x="1401616" y="942690"/>
                  </a:lnTo>
                  <a:lnTo>
                    <a:pt x="1403999" y="946130"/>
                  </a:lnTo>
                  <a:lnTo>
                    <a:pt x="1406382" y="949306"/>
                  </a:lnTo>
                  <a:lnTo>
                    <a:pt x="1408236" y="953276"/>
                  </a:lnTo>
                  <a:lnTo>
                    <a:pt x="1410089" y="957246"/>
                  </a:lnTo>
                  <a:lnTo>
                    <a:pt x="1411149" y="961481"/>
                  </a:lnTo>
                  <a:lnTo>
                    <a:pt x="1411943" y="965980"/>
                  </a:lnTo>
                  <a:lnTo>
                    <a:pt x="1412472" y="970214"/>
                  </a:lnTo>
                  <a:lnTo>
                    <a:pt x="1412472" y="974713"/>
                  </a:lnTo>
                  <a:lnTo>
                    <a:pt x="1411943" y="979477"/>
                  </a:lnTo>
                  <a:lnTo>
                    <a:pt x="1411149" y="983977"/>
                  </a:lnTo>
                  <a:lnTo>
                    <a:pt x="1410089" y="988211"/>
                  </a:lnTo>
                  <a:lnTo>
                    <a:pt x="1408236" y="992446"/>
                  </a:lnTo>
                  <a:lnTo>
                    <a:pt x="1406382" y="996415"/>
                  </a:lnTo>
                  <a:lnTo>
                    <a:pt x="1403735" y="999591"/>
                  </a:lnTo>
                  <a:lnTo>
                    <a:pt x="1401351" y="1003032"/>
                  </a:lnTo>
                  <a:lnTo>
                    <a:pt x="1398439" y="1006208"/>
                  </a:lnTo>
                  <a:lnTo>
                    <a:pt x="1394997" y="1008854"/>
                  </a:lnTo>
                  <a:lnTo>
                    <a:pt x="1391819" y="1011236"/>
                  </a:lnTo>
                  <a:lnTo>
                    <a:pt x="1388112" y="1013354"/>
                  </a:lnTo>
                  <a:lnTo>
                    <a:pt x="1384140" y="1015206"/>
                  </a:lnTo>
                  <a:lnTo>
                    <a:pt x="1380169" y="1016265"/>
                  </a:lnTo>
                  <a:lnTo>
                    <a:pt x="1375932" y="1017059"/>
                  </a:lnTo>
                  <a:lnTo>
                    <a:pt x="1371695" y="1017588"/>
                  </a:lnTo>
                  <a:lnTo>
                    <a:pt x="1367459" y="1017588"/>
                  </a:lnTo>
                  <a:lnTo>
                    <a:pt x="1362958" y="1017323"/>
                  </a:lnTo>
                  <a:lnTo>
                    <a:pt x="1356338" y="1016000"/>
                  </a:lnTo>
                  <a:lnTo>
                    <a:pt x="1349718" y="1014942"/>
                  </a:lnTo>
                  <a:lnTo>
                    <a:pt x="1343363" y="1013089"/>
                  </a:lnTo>
                  <a:lnTo>
                    <a:pt x="1337273" y="1011501"/>
                  </a:lnTo>
                  <a:lnTo>
                    <a:pt x="1330918" y="1009119"/>
                  </a:lnTo>
                  <a:lnTo>
                    <a:pt x="1325093" y="1007266"/>
                  </a:lnTo>
                  <a:lnTo>
                    <a:pt x="1319533" y="1004620"/>
                  </a:lnTo>
                  <a:lnTo>
                    <a:pt x="1313972" y="1002238"/>
                  </a:lnTo>
                  <a:lnTo>
                    <a:pt x="1308147" y="999327"/>
                  </a:lnTo>
                  <a:lnTo>
                    <a:pt x="1303116" y="996415"/>
                  </a:lnTo>
                  <a:lnTo>
                    <a:pt x="1298085" y="992975"/>
                  </a:lnTo>
                  <a:lnTo>
                    <a:pt x="1293319" y="989534"/>
                  </a:lnTo>
                  <a:lnTo>
                    <a:pt x="1288553" y="985829"/>
                  </a:lnTo>
                  <a:lnTo>
                    <a:pt x="1284316" y="982389"/>
                  </a:lnTo>
                  <a:lnTo>
                    <a:pt x="1280080" y="978154"/>
                  </a:lnTo>
                  <a:lnTo>
                    <a:pt x="1276108" y="973920"/>
                  </a:lnTo>
                  <a:lnTo>
                    <a:pt x="1272136" y="969685"/>
                  </a:lnTo>
                  <a:lnTo>
                    <a:pt x="1268959" y="965186"/>
                  </a:lnTo>
                  <a:lnTo>
                    <a:pt x="1265516" y="960422"/>
                  </a:lnTo>
                  <a:lnTo>
                    <a:pt x="1262604" y="955658"/>
                  </a:lnTo>
                  <a:lnTo>
                    <a:pt x="1259956" y="950894"/>
                  </a:lnTo>
                  <a:lnTo>
                    <a:pt x="1257308" y="945866"/>
                  </a:lnTo>
                  <a:lnTo>
                    <a:pt x="1255190" y="941102"/>
                  </a:lnTo>
                  <a:lnTo>
                    <a:pt x="1253071" y="935544"/>
                  </a:lnTo>
                  <a:lnTo>
                    <a:pt x="1251483" y="930516"/>
                  </a:lnTo>
                  <a:lnTo>
                    <a:pt x="1250159" y="925487"/>
                  </a:lnTo>
                  <a:lnTo>
                    <a:pt x="1248570" y="920194"/>
                  </a:lnTo>
                  <a:lnTo>
                    <a:pt x="1247776" y="915165"/>
                  </a:lnTo>
                  <a:lnTo>
                    <a:pt x="1246981" y="909872"/>
                  </a:lnTo>
                  <a:lnTo>
                    <a:pt x="1246452" y="904844"/>
                  </a:lnTo>
                  <a:lnTo>
                    <a:pt x="1246187" y="899551"/>
                  </a:lnTo>
                  <a:lnTo>
                    <a:pt x="1246187" y="894522"/>
                  </a:lnTo>
                  <a:lnTo>
                    <a:pt x="1246452" y="886318"/>
                  </a:lnTo>
                  <a:lnTo>
                    <a:pt x="1247246" y="878378"/>
                  </a:lnTo>
                  <a:lnTo>
                    <a:pt x="1248305" y="870174"/>
                  </a:lnTo>
                  <a:lnTo>
                    <a:pt x="1250159" y="862498"/>
                  </a:lnTo>
                  <a:lnTo>
                    <a:pt x="1252277" y="854823"/>
                  </a:lnTo>
                  <a:lnTo>
                    <a:pt x="1254925" y="847413"/>
                  </a:lnTo>
                  <a:lnTo>
                    <a:pt x="1257838" y="840003"/>
                  </a:lnTo>
                  <a:lnTo>
                    <a:pt x="1261280" y="833121"/>
                  </a:lnTo>
                  <a:lnTo>
                    <a:pt x="1264987" y="826240"/>
                  </a:lnTo>
                  <a:lnTo>
                    <a:pt x="1269223" y="819888"/>
                  </a:lnTo>
                  <a:lnTo>
                    <a:pt x="1273990" y="813801"/>
                  </a:lnTo>
                  <a:lnTo>
                    <a:pt x="1278756" y="807714"/>
                  </a:lnTo>
                  <a:lnTo>
                    <a:pt x="1284051" y="802156"/>
                  </a:lnTo>
                  <a:lnTo>
                    <a:pt x="1289877" y="796863"/>
                  </a:lnTo>
                  <a:lnTo>
                    <a:pt x="1296232" y="792099"/>
                  </a:lnTo>
                  <a:lnTo>
                    <a:pt x="1302851" y="787600"/>
                  </a:lnTo>
                  <a:lnTo>
                    <a:pt x="1306558" y="785748"/>
                  </a:lnTo>
                  <a:lnTo>
                    <a:pt x="1310000" y="783630"/>
                  </a:lnTo>
                  <a:lnTo>
                    <a:pt x="1316620" y="780454"/>
                  </a:lnTo>
                  <a:lnTo>
                    <a:pt x="1324034" y="777808"/>
                  </a:lnTo>
                  <a:lnTo>
                    <a:pt x="1331448" y="774897"/>
                  </a:lnTo>
                  <a:lnTo>
                    <a:pt x="1348394" y="768809"/>
                  </a:lnTo>
                  <a:lnTo>
                    <a:pt x="1367988" y="762193"/>
                  </a:lnTo>
                  <a:lnTo>
                    <a:pt x="1390230" y="755047"/>
                  </a:lnTo>
                  <a:lnTo>
                    <a:pt x="1414856" y="746578"/>
                  </a:lnTo>
                  <a:lnTo>
                    <a:pt x="1441069" y="737580"/>
                  </a:lnTo>
                  <a:lnTo>
                    <a:pt x="1469137" y="727258"/>
                  </a:lnTo>
                  <a:lnTo>
                    <a:pt x="1483965" y="721700"/>
                  </a:lnTo>
                  <a:lnTo>
                    <a:pt x="1498528" y="715613"/>
                  </a:lnTo>
                  <a:lnTo>
                    <a:pt x="1513621" y="709526"/>
                  </a:lnTo>
                  <a:lnTo>
                    <a:pt x="1528978" y="702645"/>
                  </a:lnTo>
                  <a:lnTo>
                    <a:pt x="1544336" y="696028"/>
                  </a:lnTo>
                  <a:lnTo>
                    <a:pt x="1559958" y="688618"/>
                  </a:lnTo>
                  <a:lnTo>
                    <a:pt x="1575581" y="681472"/>
                  </a:lnTo>
                  <a:lnTo>
                    <a:pt x="1591203" y="673532"/>
                  </a:lnTo>
                  <a:lnTo>
                    <a:pt x="1606825" y="665063"/>
                  </a:lnTo>
                  <a:lnTo>
                    <a:pt x="1622183" y="656594"/>
                  </a:lnTo>
                  <a:lnTo>
                    <a:pt x="1637540" y="647596"/>
                  </a:lnTo>
                  <a:lnTo>
                    <a:pt x="1652898" y="638333"/>
                  </a:lnTo>
                  <a:lnTo>
                    <a:pt x="1667726" y="628541"/>
                  </a:lnTo>
                  <a:lnTo>
                    <a:pt x="1682554" y="618748"/>
                  </a:lnTo>
                  <a:lnTo>
                    <a:pt x="1696852" y="608162"/>
                  </a:lnTo>
                  <a:lnTo>
                    <a:pt x="1711151" y="597311"/>
                  </a:lnTo>
                  <a:lnTo>
                    <a:pt x="1720154" y="589901"/>
                  </a:lnTo>
                  <a:lnTo>
                    <a:pt x="1729421" y="582225"/>
                  </a:lnTo>
                  <a:lnTo>
                    <a:pt x="1738159" y="574286"/>
                  </a:lnTo>
                  <a:lnTo>
                    <a:pt x="1746897" y="566611"/>
                  </a:lnTo>
                  <a:lnTo>
                    <a:pt x="1755370" y="558406"/>
                  </a:lnTo>
                  <a:lnTo>
                    <a:pt x="1763578" y="549937"/>
                  </a:lnTo>
                  <a:lnTo>
                    <a:pt x="1771522" y="541468"/>
                  </a:lnTo>
                  <a:lnTo>
                    <a:pt x="1778936" y="532734"/>
                  </a:lnTo>
                  <a:lnTo>
                    <a:pt x="1786615" y="523736"/>
                  </a:lnTo>
                  <a:lnTo>
                    <a:pt x="1793499" y="514738"/>
                  </a:lnTo>
                  <a:lnTo>
                    <a:pt x="1800648" y="505475"/>
                  </a:lnTo>
                  <a:lnTo>
                    <a:pt x="1807003" y="496212"/>
                  </a:lnTo>
                  <a:lnTo>
                    <a:pt x="1813623" y="486684"/>
                  </a:lnTo>
                  <a:lnTo>
                    <a:pt x="1819448" y="476892"/>
                  </a:lnTo>
                  <a:lnTo>
                    <a:pt x="1825009" y="466835"/>
                  </a:lnTo>
                  <a:lnTo>
                    <a:pt x="1830304" y="456778"/>
                  </a:lnTo>
                  <a:lnTo>
                    <a:pt x="1832952" y="452014"/>
                  </a:lnTo>
                  <a:lnTo>
                    <a:pt x="1835335" y="446456"/>
                  </a:lnTo>
                  <a:lnTo>
                    <a:pt x="1837189" y="440898"/>
                  </a:lnTo>
                  <a:lnTo>
                    <a:pt x="1839307" y="435076"/>
                  </a:lnTo>
                  <a:lnTo>
                    <a:pt x="1841161" y="428724"/>
                  </a:lnTo>
                  <a:lnTo>
                    <a:pt x="1843014" y="422372"/>
                  </a:lnTo>
                  <a:lnTo>
                    <a:pt x="1844868" y="416020"/>
                  </a:lnTo>
                  <a:lnTo>
                    <a:pt x="1846192" y="408874"/>
                  </a:lnTo>
                  <a:lnTo>
                    <a:pt x="1847515" y="401729"/>
                  </a:lnTo>
                  <a:lnTo>
                    <a:pt x="1848575" y="394318"/>
                  </a:lnTo>
                  <a:lnTo>
                    <a:pt x="1849899" y="386908"/>
                  </a:lnTo>
                  <a:lnTo>
                    <a:pt x="1850693" y="379497"/>
                  </a:lnTo>
                  <a:lnTo>
                    <a:pt x="1851487" y="371558"/>
                  </a:lnTo>
                  <a:lnTo>
                    <a:pt x="1851752" y="363618"/>
                  </a:lnTo>
                  <a:lnTo>
                    <a:pt x="1852017" y="355678"/>
                  </a:lnTo>
                  <a:lnTo>
                    <a:pt x="1852282" y="348003"/>
                  </a:lnTo>
                  <a:lnTo>
                    <a:pt x="1852017" y="336093"/>
                  </a:lnTo>
                  <a:lnTo>
                    <a:pt x="1851487" y="324713"/>
                  </a:lnTo>
                  <a:lnTo>
                    <a:pt x="1850428" y="313068"/>
                  </a:lnTo>
                  <a:lnTo>
                    <a:pt x="1849104" y="301953"/>
                  </a:lnTo>
                  <a:lnTo>
                    <a:pt x="1846986" y="290572"/>
                  </a:lnTo>
                  <a:lnTo>
                    <a:pt x="1844603" y="279721"/>
                  </a:lnTo>
                  <a:lnTo>
                    <a:pt x="1841955" y="269135"/>
                  </a:lnTo>
                  <a:lnTo>
                    <a:pt x="1838513" y="258549"/>
                  </a:lnTo>
                  <a:lnTo>
                    <a:pt x="1835335" y="248756"/>
                  </a:lnTo>
                  <a:lnTo>
                    <a:pt x="1831364" y="239493"/>
                  </a:lnTo>
                  <a:lnTo>
                    <a:pt x="1826862" y="230495"/>
                  </a:lnTo>
                  <a:lnTo>
                    <a:pt x="1822361" y="222290"/>
                  </a:lnTo>
                  <a:lnTo>
                    <a:pt x="1817330" y="214615"/>
                  </a:lnTo>
                  <a:lnTo>
                    <a:pt x="1811769" y="207470"/>
                  </a:lnTo>
                  <a:lnTo>
                    <a:pt x="1806209" y="201118"/>
                  </a:lnTo>
                  <a:lnTo>
                    <a:pt x="1803031" y="198207"/>
                  </a:lnTo>
                  <a:lnTo>
                    <a:pt x="1800384" y="195295"/>
                  </a:lnTo>
                  <a:lnTo>
                    <a:pt x="1796147" y="191855"/>
                  </a:lnTo>
                  <a:lnTo>
                    <a:pt x="1791646" y="188679"/>
                  </a:lnTo>
                  <a:lnTo>
                    <a:pt x="1787409" y="185503"/>
                  </a:lnTo>
                  <a:lnTo>
                    <a:pt x="1782643" y="182856"/>
                  </a:lnTo>
                  <a:lnTo>
                    <a:pt x="1777877" y="180474"/>
                  </a:lnTo>
                  <a:lnTo>
                    <a:pt x="1772846" y="178357"/>
                  </a:lnTo>
                  <a:lnTo>
                    <a:pt x="1767550" y="176240"/>
                  </a:lnTo>
                  <a:lnTo>
                    <a:pt x="1761725" y="174652"/>
                  </a:lnTo>
                  <a:lnTo>
                    <a:pt x="1751133" y="172270"/>
                  </a:lnTo>
                  <a:lnTo>
                    <a:pt x="1740807" y="170682"/>
                  </a:lnTo>
                  <a:lnTo>
                    <a:pt x="1731010" y="169623"/>
                  </a:lnTo>
                  <a:lnTo>
                    <a:pt x="1722007" y="169359"/>
                  </a:lnTo>
                  <a:lnTo>
                    <a:pt x="1716711" y="169623"/>
                  </a:lnTo>
                  <a:lnTo>
                    <a:pt x="1711151" y="169888"/>
                  </a:lnTo>
                  <a:lnTo>
                    <a:pt x="1706120" y="170417"/>
                  </a:lnTo>
                  <a:lnTo>
                    <a:pt x="1701354" y="170947"/>
                  </a:lnTo>
                  <a:lnTo>
                    <a:pt x="1696588" y="171741"/>
                  </a:lnTo>
                  <a:lnTo>
                    <a:pt x="1692086" y="172799"/>
                  </a:lnTo>
                  <a:lnTo>
                    <a:pt x="1687585" y="174387"/>
                  </a:lnTo>
                  <a:lnTo>
                    <a:pt x="1683084" y="175711"/>
                  </a:lnTo>
                  <a:lnTo>
                    <a:pt x="1678847" y="177034"/>
                  </a:lnTo>
                  <a:lnTo>
                    <a:pt x="1674610" y="178886"/>
                  </a:lnTo>
                  <a:lnTo>
                    <a:pt x="1670903" y="180739"/>
                  </a:lnTo>
                  <a:lnTo>
                    <a:pt x="1666932" y="182856"/>
                  </a:lnTo>
                  <a:lnTo>
                    <a:pt x="1659253" y="187356"/>
                  </a:lnTo>
                  <a:lnTo>
                    <a:pt x="1651574" y="192384"/>
                  </a:lnTo>
                  <a:lnTo>
                    <a:pt x="1644690" y="197942"/>
                  </a:lnTo>
                  <a:lnTo>
                    <a:pt x="1637805" y="203764"/>
                  </a:lnTo>
                  <a:lnTo>
                    <a:pt x="1631185" y="210645"/>
                  </a:lnTo>
                  <a:lnTo>
                    <a:pt x="1625095" y="217262"/>
                  </a:lnTo>
                  <a:lnTo>
                    <a:pt x="1619005" y="224937"/>
                  </a:lnTo>
                  <a:lnTo>
                    <a:pt x="1613445" y="232612"/>
                  </a:lnTo>
                  <a:lnTo>
                    <a:pt x="1608149" y="240287"/>
                  </a:lnTo>
                  <a:lnTo>
                    <a:pt x="1603118" y="248227"/>
                  </a:lnTo>
                  <a:lnTo>
                    <a:pt x="1598352" y="256431"/>
                  </a:lnTo>
                  <a:lnTo>
                    <a:pt x="1594115" y="264636"/>
                  </a:lnTo>
                  <a:lnTo>
                    <a:pt x="1589879" y="272575"/>
                  </a:lnTo>
                  <a:lnTo>
                    <a:pt x="1586172" y="280515"/>
                  </a:lnTo>
                  <a:lnTo>
                    <a:pt x="1582730" y="288455"/>
                  </a:lnTo>
                  <a:lnTo>
                    <a:pt x="1580082" y="295601"/>
                  </a:lnTo>
                  <a:lnTo>
                    <a:pt x="1574786" y="309628"/>
                  </a:lnTo>
                  <a:lnTo>
                    <a:pt x="1571079" y="321537"/>
                  </a:lnTo>
                  <a:lnTo>
                    <a:pt x="1568167" y="330800"/>
                  </a:lnTo>
                  <a:lnTo>
                    <a:pt x="1566578" y="336623"/>
                  </a:lnTo>
                  <a:lnTo>
                    <a:pt x="1566313" y="339005"/>
                  </a:lnTo>
                  <a:lnTo>
                    <a:pt x="1564724" y="343504"/>
                  </a:lnTo>
                  <a:lnTo>
                    <a:pt x="1563400" y="347738"/>
                  </a:lnTo>
                  <a:lnTo>
                    <a:pt x="1561547" y="351708"/>
                  </a:lnTo>
                  <a:lnTo>
                    <a:pt x="1559164" y="355149"/>
                  </a:lnTo>
                  <a:lnTo>
                    <a:pt x="1556781" y="358589"/>
                  </a:lnTo>
                  <a:lnTo>
                    <a:pt x="1553603" y="361765"/>
                  </a:lnTo>
                  <a:lnTo>
                    <a:pt x="1550426" y="364412"/>
                  </a:lnTo>
                  <a:lnTo>
                    <a:pt x="1547248" y="367058"/>
                  </a:lnTo>
                  <a:lnTo>
                    <a:pt x="1543806" y="369176"/>
                  </a:lnTo>
                  <a:lnTo>
                    <a:pt x="1539834" y="371028"/>
                  </a:lnTo>
                  <a:lnTo>
                    <a:pt x="1535863" y="372352"/>
                  </a:lnTo>
                  <a:lnTo>
                    <a:pt x="1531891" y="373410"/>
                  </a:lnTo>
                  <a:lnTo>
                    <a:pt x="1527654" y="373940"/>
                  </a:lnTo>
                  <a:lnTo>
                    <a:pt x="1523418" y="373940"/>
                  </a:lnTo>
                  <a:lnTo>
                    <a:pt x="1518916" y="373675"/>
                  </a:lnTo>
                  <a:lnTo>
                    <a:pt x="1514680" y="372881"/>
                  </a:lnTo>
                  <a:lnTo>
                    <a:pt x="1510708" y="371822"/>
                  </a:lnTo>
                  <a:lnTo>
                    <a:pt x="1506736" y="370234"/>
                  </a:lnTo>
                  <a:lnTo>
                    <a:pt x="1502764" y="368117"/>
                  </a:lnTo>
                  <a:lnTo>
                    <a:pt x="1499057" y="366000"/>
                  </a:lnTo>
                  <a:lnTo>
                    <a:pt x="1495880" y="363089"/>
                  </a:lnTo>
                  <a:lnTo>
                    <a:pt x="1492967" y="359913"/>
                  </a:lnTo>
                  <a:lnTo>
                    <a:pt x="1490055" y="357001"/>
                  </a:lnTo>
                  <a:lnTo>
                    <a:pt x="1487936" y="353296"/>
                  </a:lnTo>
                  <a:lnTo>
                    <a:pt x="1485818" y="349591"/>
                  </a:lnTo>
                  <a:lnTo>
                    <a:pt x="1484229" y="345621"/>
                  </a:lnTo>
                  <a:lnTo>
                    <a:pt x="1482641" y="341387"/>
                  </a:lnTo>
                  <a:lnTo>
                    <a:pt x="1481582" y="337152"/>
                  </a:lnTo>
                  <a:lnTo>
                    <a:pt x="1481052" y="332653"/>
                  </a:lnTo>
                  <a:lnTo>
                    <a:pt x="1481052" y="328154"/>
                  </a:lnTo>
                  <a:lnTo>
                    <a:pt x="1481317" y="323654"/>
                  </a:lnTo>
                  <a:lnTo>
                    <a:pt x="1482111" y="319420"/>
                  </a:lnTo>
                  <a:lnTo>
                    <a:pt x="1483700" y="312539"/>
                  </a:lnTo>
                  <a:lnTo>
                    <a:pt x="1485553" y="305922"/>
                  </a:lnTo>
                  <a:lnTo>
                    <a:pt x="1488201" y="296924"/>
                  </a:lnTo>
                  <a:lnTo>
                    <a:pt x="1491379" y="286073"/>
                  </a:lnTo>
                  <a:lnTo>
                    <a:pt x="1495615" y="273899"/>
                  </a:lnTo>
                  <a:lnTo>
                    <a:pt x="1500646" y="260401"/>
                  </a:lnTo>
                  <a:lnTo>
                    <a:pt x="1507001" y="245316"/>
                  </a:lnTo>
                  <a:lnTo>
                    <a:pt x="1513885" y="229966"/>
                  </a:lnTo>
                  <a:lnTo>
                    <a:pt x="1517857" y="222026"/>
                  </a:lnTo>
                  <a:lnTo>
                    <a:pt x="1522094" y="213821"/>
                  </a:lnTo>
                  <a:lnTo>
                    <a:pt x="1526860" y="205882"/>
                  </a:lnTo>
                  <a:lnTo>
                    <a:pt x="1531626" y="197677"/>
                  </a:lnTo>
                  <a:lnTo>
                    <a:pt x="1536922" y="189208"/>
                  </a:lnTo>
                  <a:lnTo>
                    <a:pt x="1542747" y="181004"/>
                  </a:lnTo>
                  <a:lnTo>
                    <a:pt x="1548572" y="172799"/>
                  </a:lnTo>
                  <a:lnTo>
                    <a:pt x="1554662" y="164860"/>
                  </a:lnTo>
                  <a:lnTo>
                    <a:pt x="1561547" y="156655"/>
                  </a:lnTo>
                  <a:lnTo>
                    <a:pt x="1568431" y="148715"/>
                  </a:lnTo>
                  <a:lnTo>
                    <a:pt x="1575845" y="141305"/>
                  </a:lnTo>
                  <a:lnTo>
                    <a:pt x="1583789" y="133630"/>
                  </a:lnTo>
                  <a:lnTo>
                    <a:pt x="1591997" y="126484"/>
                  </a:lnTo>
                  <a:lnTo>
                    <a:pt x="1600735" y="119603"/>
                  </a:lnTo>
                  <a:lnTo>
                    <a:pt x="1607090" y="115369"/>
                  </a:lnTo>
                  <a:lnTo>
                    <a:pt x="1613180" y="111134"/>
                  </a:lnTo>
                  <a:lnTo>
                    <a:pt x="1619535" y="106899"/>
                  </a:lnTo>
                  <a:lnTo>
                    <a:pt x="1626419" y="103194"/>
                  </a:lnTo>
                  <a:lnTo>
                    <a:pt x="1633304" y="99489"/>
                  </a:lnTo>
                  <a:lnTo>
                    <a:pt x="1640453" y="96313"/>
                  </a:lnTo>
                  <a:lnTo>
                    <a:pt x="1647867" y="93137"/>
                  </a:lnTo>
                  <a:lnTo>
                    <a:pt x="1655281" y="90226"/>
                  </a:lnTo>
                  <a:lnTo>
                    <a:pt x="1663225" y="87844"/>
                  </a:lnTo>
                  <a:lnTo>
                    <a:pt x="1671168" y="85462"/>
                  </a:lnTo>
                  <a:lnTo>
                    <a:pt x="1678847" y="83874"/>
                  </a:lnTo>
                  <a:lnTo>
                    <a:pt x="1687320" y="82286"/>
                  </a:lnTo>
                  <a:lnTo>
                    <a:pt x="1695793" y="80698"/>
                  </a:lnTo>
                  <a:lnTo>
                    <a:pt x="1704266" y="79904"/>
                  </a:lnTo>
                  <a:lnTo>
                    <a:pt x="1713004" y="79375"/>
                  </a:lnTo>
                  <a:close/>
                  <a:moveTo>
                    <a:pt x="409575" y="0"/>
                  </a:moveTo>
                  <a:lnTo>
                    <a:pt x="1528763" y="0"/>
                  </a:lnTo>
                  <a:lnTo>
                    <a:pt x="1528763" y="95250"/>
                  </a:lnTo>
                  <a:lnTo>
                    <a:pt x="409575" y="95250"/>
                  </a:lnTo>
                  <a:lnTo>
                    <a:pt x="409575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0017704" y="2492896"/>
            <a:ext cx="1506380" cy="1506380"/>
            <a:chOff x="6689116" y="1491630"/>
            <a:chExt cx="1506380" cy="1506380"/>
          </a:xfrm>
        </p:grpSpPr>
        <p:sp>
          <p:nvSpPr>
            <p:cNvPr id="17" name="椭圆 16"/>
            <p:cNvSpPr/>
            <p:nvPr/>
          </p:nvSpPr>
          <p:spPr>
            <a:xfrm>
              <a:off x="6689116" y="1491630"/>
              <a:ext cx="1506380" cy="1506380"/>
            </a:xfrm>
            <a:prstGeom prst="ellipse">
              <a:avLst/>
            </a:prstGeom>
            <a:gradFill>
              <a:gsLst>
                <a:gs pos="0">
                  <a:srgbClr val="BD95C3"/>
                </a:gs>
                <a:gs pos="100000">
                  <a:srgbClr val="824F9C"/>
                </a:gs>
              </a:gsLst>
              <a:path path="circle">
                <a:fillToRect l="50000" t="50000" r="50000" b="5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6852074" y="1654587"/>
              <a:ext cx="1180464" cy="118046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2" name="KSO_Shape"/>
            <p:cNvSpPr>
              <a:spLocks/>
            </p:cNvSpPr>
            <p:nvPr/>
          </p:nvSpPr>
          <p:spPr bwMode="auto">
            <a:xfrm>
              <a:off x="7155098" y="1972391"/>
              <a:ext cx="574416" cy="575376"/>
            </a:xfrm>
            <a:custGeom>
              <a:avLst/>
              <a:gdLst>
                <a:gd name="T0" fmla="*/ 2147483646 w 4409"/>
                <a:gd name="T1" fmla="*/ 2147483646 h 4408"/>
                <a:gd name="T2" fmla="*/ 2147483646 w 4409"/>
                <a:gd name="T3" fmla="*/ 2147483646 h 4408"/>
                <a:gd name="T4" fmla="*/ 2147483646 w 4409"/>
                <a:gd name="T5" fmla="*/ 2147483646 h 4408"/>
                <a:gd name="T6" fmla="*/ 2147483646 w 4409"/>
                <a:gd name="T7" fmla="*/ 2147483646 h 4408"/>
                <a:gd name="T8" fmla="*/ 2147483646 w 4409"/>
                <a:gd name="T9" fmla="*/ 2147483646 h 4408"/>
                <a:gd name="T10" fmla="*/ 2147483646 w 4409"/>
                <a:gd name="T11" fmla="*/ 2147483646 h 4408"/>
                <a:gd name="T12" fmla="*/ 2147483646 w 4409"/>
                <a:gd name="T13" fmla="*/ 2147483646 h 4408"/>
                <a:gd name="T14" fmla="*/ 2147483646 w 4409"/>
                <a:gd name="T15" fmla="*/ 2147483646 h 4408"/>
                <a:gd name="T16" fmla="*/ 481718167 w 4409"/>
                <a:gd name="T17" fmla="*/ 2147483646 h 4408"/>
                <a:gd name="T18" fmla="*/ 321145301 w 4409"/>
                <a:gd name="T19" fmla="*/ 2147483646 h 4408"/>
                <a:gd name="T20" fmla="*/ 2147483646 w 4409"/>
                <a:gd name="T21" fmla="*/ 2147483646 h 4408"/>
                <a:gd name="T22" fmla="*/ 2147483646 w 4409"/>
                <a:gd name="T23" fmla="*/ 2147483646 h 4408"/>
                <a:gd name="T24" fmla="*/ 2147483646 w 4409"/>
                <a:gd name="T25" fmla="*/ 2147483646 h 4408"/>
                <a:gd name="T26" fmla="*/ 2147483646 w 4409"/>
                <a:gd name="T27" fmla="*/ 2147483646 h 4408"/>
                <a:gd name="T28" fmla="*/ 2147483646 w 4409"/>
                <a:gd name="T29" fmla="*/ 2147483646 h 4408"/>
                <a:gd name="T30" fmla="*/ 2147483646 w 4409"/>
                <a:gd name="T31" fmla="*/ 2147483646 h 4408"/>
                <a:gd name="T32" fmla="*/ 2147483646 w 4409"/>
                <a:gd name="T33" fmla="*/ 2147483646 h 4408"/>
                <a:gd name="T34" fmla="*/ 2147483646 w 4409"/>
                <a:gd name="T35" fmla="*/ 2147483646 h 4408"/>
                <a:gd name="T36" fmla="*/ 2147483646 w 4409"/>
                <a:gd name="T37" fmla="*/ 2147483646 h 4408"/>
                <a:gd name="T38" fmla="*/ 2147483646 w 4409"/>
                <a:gd name="T39" fmla="*/ 2147483646 h 4408"/>
                <a:gd name="T40" fmla="*/ 2147483646 w 4409"/>
                <a:gd name="T41" fmla="*/ 2147483646 h 4408"/>
                <a:gd name="T42" fmla="*/ 2147483646 w 4409"/>
                <a:gd name="T43" fmla="*/ 2147483646 h 4408"/>
                <a:gd name="T44" fmla="*/ 2147483646 w 4409"/>
                <a:gd name="T45" fmla="*/ 2147483646 h 4408"/>
                <a:gd name="T46" fmla="*/ 2147483646 w 4409"/>
                <a:gd name="T47" fmla="*/ 2147483646 h 4408"/>
                <a:gd name="T48" fmla="*/ 2147483646 w 4409"/>
                <a:gd name="T49" fmla="*/ 2147483646 h 4408"/>
                <a:gd name="T50" fmla="*/ 2147483646 w 4409"/>
                <a:gd name="T51" fmla="*/ 2147483646 h 4408"/>
                <a:gd name="T52" fmla="*/ 2147483646 w 4409"/>
                <a:gd name="T53" fmla="*/ 2147483646 h 4408"/>
                <a:gd name="T54" fmla="*/ 2147483646 w 4409"/>
                <a:gd name="T55" fmla="*/ 2147483646 h 4408"/>
                <a:gd name="T56" fmla="*/ 2147483646 w 4409"/>
                <a:gd name="T57" fmla="*/ 2147483646 h 4408"/>
                <a:gd name="T58" fmla="*/ 2147483646 w 4409"/>
                <a:gd name="T59" fmla="*/ 2147483646 h 4408"/>
                <a:gd name="T60" fmla="*/ 2147483646 w 4409"/>
                <a:gd name="T61" fmla="*/ 2147483646 h 4408"/>
                <a:gd name="T62" fmla="*/ 2147483646 w 4409"/>
                <a:gd name="T63" fmla="*/ 2147483646 h 4408"/>
                <a:gd name="T64" fmla="*/ 2147483646 w 4409"/>
                <a:gd name="T65" fmla="*/ 2147483646 h 4408"/>
                <a:gd name="T66" fmla="*/ 2147483646 w 4409"/>
                <a:gd name="T67" fmla="*/ 2147483646 h 4408"/>
                <a:gd name="T68" fmla="*/ 2147483646 w 4409"/>
                <a:gd name="T69" fmla="*/ 2147483646 h 4408"/>
                <a:gd name="T70" fmla="*/ 2147483646 w 4409"/>
                <a:gd name="T71" fmla="*/ 2147483646 h 4408"/>
                <a:gd name="T72" fmla="*/ 2147483646 w 4409"/>
                <a:gd name="T73" fmla="*/ 2147483646 h 4408"/>
                <a:gd name="T74" fmla="*/ 2147483646 w 4409"/>
                <a:gd name="T75" fmla="*/ 2147483646 h 4408"/>
                <a:gd name="T76" fmla="*/ 2147483646 w 4409"/>
                <a:gd name="T77" fmla="*/ 2147483646 h 4408"/>
                <a:gd name="T78" fmla="*/ 2147483646 w 4409"/>
                <a:gd name="T79" fmla="*/ 2147483646 h 4408"/>
                <a:gd name="T80" fmla="*/ 2147483646 w 4409"/>
                <a:gd name="T81" fmla="*/ 2147483646 h 4408"/>
                <a:gd name="T82" fmla="*/ 2147483646 w 4409"/>
                <a:gd name="T83" fmla="*/ 2147483646 h 4408"/>
                <a:gd name="T84" fmla="*/ 2147483646 w 4409"/>
                <a:gd name="T85" fmla="*/ 2147483646 h 4408"/>
                <a:gd name="T86" fmla="*/ 2147483646 w 4409"/>
                <a:gd name="T87" fmla="*/ 2147483646 h 4408"/>
                <a:gd name="T88" fmla="*/ 2147483646 w 4409"/>
                <a:gd name="T89" fmla="*/ 2147483646 h 4408"/>
                <a:gd name="T90" fmla="*/ 2147483646 w 4409"/>
                <a:gd name="T91" fmla="*/ 2147483646 h 4408"/>
                <a:gd name="T92" fmla="*/ 2147483646 w 4409"/>
                <a:gd name="T93" fmla="*/ 2147483646 h 4408"/>
                <a:gd name="T94" fmla="*/ 2147483646 w 4409"/>
                <a:gd name="T95" fmla="*/ 2147483646 h 4408"/>
                <a:gd name="T96" fmla="*/ 2147483646 w 4409"/>
                <a:gd name="T97" fmla="*/ 2147483646 h 4408"/>
                <a:gd name="T98" fmla="*/ 2147483646 w 4409"/>
                <a:gd name="T99" fmla="*/ 2147483646 h 4408"/>
                <a:gd name="T100" fmla="*/ 2147483646 w 4409"/>
                <a:gd name="T101" fmla="*/ 2147483646 h 4408"/>
                <a:gd name="T102" fmla="*/ 2147483646 w 4409"/>
                <a:gd name="T103" fmla="*/ 2147483646 h 4408"/>
                <a:gd name="T104" fmla="*/ 2147483646 w 4409"/>
                <a:gd name="T105" fmla="*/ 2147483646 h 4408"/>
                <a:gd name="T106" fmla="*/ 2147483646 w 4409"/>
                <a:gd name="T107" fmla="*/ 2147483646 h 4408"/>
                <a:gd name="T108" fmla="*/ 2147483646 w 4409"/>
                <a:gd name="T109" fmla="*/ 2147483646 h 440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409" h="4408">
                  <a:moveTo>
                    <a:pt x="3025" y="2127"/>
                  </a:moveTo>
                  <a:lnTo>
                    <a:pt x="3025" y="2127"/>
                  </a:lnTo>
                  <a:lnTo>
                    <a:pt x="3097" y="2107"/>
                  </a:lnTo>
                  <a:lnTo>
                    <a:pt x="3179" y="2081"/>
                  </a:lnTo>
                  <a:lnTo>
                    <a:pt x="3271" y="2053"/>
                  </a:lnTo>
                  <a:lnTo>
                    <a:pt x="3375" y="2020"/>
                  </a:lnTo>
                  <a:lnTo>
                    <a:pt x="3429" y="2002"/>
                  </a:lnTo>
                  <a:lnTo>
                    <a:pt x="3481" y="1982"/>
                  </a:lnTo>
                  <a:lnTo>
                    <a:pt x="3532" y="1961"/>
                  </a:lnTo>
                  <a:lnTo>
                    <a:pt x="3580" y="1938"/>
                  </a:lnTo>
                  <a:lnTo>
                    <a:pt x="3626" y="1914"/>
                  </a:lnTo>
                  <a:lnTo>
                    <a:pt x="3672" y="1889"/>
                  </a:lnTo>
                  <a:lnTo>
                    <a:pt x="3715" y="1861"/>
                  </a:lnTo>
                  <a:lnTo>
                    <a:pt x="3756" y="1834"/>
                  </a:lnTo>
                  <a:lnTo>
                    <a:pt x="3797" y="1804"/>
                  </a:lnTo>
                  <a:lnTo>
                    <a:pt x="3834" y="1774"/>
                  </a:lnTo>
                  <a:lnTo>
                    <a:pt x="3871" y="1744"/>
                  </a:lnTo>
                  <a:lnTo>
                    <a:pt x="3906" y="1711"/>
                  </a:lnTo>
                  <a:lnTo>
                    <a:pt x="3940" y="1679"/>
                  </a:lnTo>
                  <a:lnTo>
                    <a:pt x="3971" y="1644"/>
                  </a:lnTo>
                  <a:lnTo>
                    <a:pt x="4002" y="1610"/>
                  </a:lnTo>
                  <a:lnTo>
                    <a:pt x="4031" y="1575"/>
                  </a:lnTo>
                  <a:lnTo>
                    <a:pt x="4059" y="1539"/>
                  </a:lnTo>
                  <a:lnTo>
                    <a:pt x="4085" y="1502"/>
                  </a:lnTo>
                  <a:lnTo>
                    <a:pt x="4110" y="1466"/>
                  </a:lnTo>
                  <a:lnTo>
                    <a:pt x="4134" y="1428"/>
                  </a:lnTo>
                  <a:lnTo>
                    <a:pt x="4157" y="1390"/>
                  </a:lnTo>
                  <a:lnTo>
                    <a:pt x="4177" y="1351"/>
                  </a:lnTo>
                  <a:lnTo>
                    <a:pt x="4198" y="1312"/>
                  </a:lnTo>
                  <a:lnTo>
                    <a:pt x="4217" y="1274"/>
                  </a:lnTo>
                  <a:lnTo>
                    <a:pt x="4234" y="1235"/>
                  </a:lnTo>
                  <a:lnTo>
                    <a:pt x="4251" y="1196"/>
                  </a:lnTo>
                  <a:lnTo>
                    <a:pt x="4267" y="1156"/>
                  </a:lnTo>
                  <a:lnTo>
                    <a:pt x="4281" y="1117"/>
                  </a:lnTo>
                  <a:lnTo>
                    <a:pt x="4295" y="1078"/>
                  </a:lnTo>
                  <a:lnTo>
                    <a:pt x="4307" y="1039"/>
                  </a:lnTo>
                  <a:lnTo>
                    <a:pt x="4319" y="1000"/>
                  </a:lnTo>
                  <a:lnTo>
                    <a:pt x="4329" y="961"/>
                  </a:lnTo>
                  <a:lnTo>
                    <a:pt x="4340" y="923"/>
                  </a:lnTo>
                  <a:lnTo>
                    <a:pt x="4349" y="884"/>
                  </a:lnTo>
                  <a:lnTo>
                    <a:pt x="4357" y="847"/>
                  </a:lnTo>
                  <a:lnTo>
                    <a:pt x="4365" y="809"/>
                  </a:lnTo>
                  <a:lnTo>
                    <a:pt x="4377" y="736"/>
                  </a:lnTo>
                  <a:lnTo>
                    <a:pt x="4387" y="665"/>
                  </a:lnTo>
                  <a:lnTo>
                    <a:pt x="4395" y="598"/>
                  </a:lnTo>
                  <a:lnTo>
                    <a:pt x="4401" y="534"/>
                  </a:lnTo>
                  <a:lnTo>
                    <a:pt x="4405" y="474"/>
                  </a:lnTo>
                  <a:lnTo>
                    <a:pt x="4407" y="418"/>
                  </a:lnTo>
                  <a:lnTo>
                    <a:pt x="4409" y="367"/>
                  </a:lnTo>
                  <a:lnTo>
                    <a:pt x="4409" y="321"/>
                  </a:lnTo>
                  <a:lnTo>
                    <a:pt x="4409" y="281"/>
                  </a:lnTo>
                  <a:lnTo>
                    <a:pt x="4407" y="247"/>
                  </a:lnTo>
                  <a:lnTo>
                    <a:pt x="4404" y="201"/>
                  </a:lnTo>
                  <a:lnTo>
                    <a:pt x="4403" y="183"/>
                  </a:lnTo>
                  <a:lnTo>
                    <a:pt x="3786" y="183"/>
                  </a:lnTo>
                  <a:lnTo>
                    <a:pt x="3491" y="183"/>
                  </a:lnTo>
                  <a:lnTo>
                    <a:pt x="3491" y="0"/>
                  </a:lnTo>
                  <a:lnTo>
                    <a:pt x="919" y="0"/>
                  </a:lnTo>
                  <a:lnTo>
                    <a:pt x="919" y="183"/>
                  </a:lnTo>
                  <a:lnTo>
                    <a:pt x="624" y="183"/>
                  </a:lnTo>
                  <a:lnTo>
                    <a:pt x="6" y="183"/>
                  </a:lnTo>
                  <a:lnTo>
                    <a:pt x="5" y="201"/>
                  </a:lnTo>
                  <a:lnTo>
                    <a:pt x="2" y="247"/>
                  </a:lnTo>
                  <a:lnTo>
                    <a:pt x="1" y="282"/>
                  </a:lnTo>
                  <a:lnTo>
                    <a:pt x="0" y="321"/>
                  </a:lnTo>
                  <a:lnTo>
                    <a:pt x="1" y="367"/>
                  </a:lnTo>
                  <a:lnTo>
                    <a:pt x="2" y="419"/>
                  </a:lnTo>
                  <a:lnTo>
                    <a:pt x="4" y="475"/>
                  </a:lnTo>
                  <a:lnTo>
                    <a:pt x="8" y="535"/>
                  </a:lnTo>
                  <a:lnTo>
                    <a:pt x="14" y="599"/>
                  </a:lnTo>
                  <a:lnTo>
                    <a:pt x="22" y="667"/>
                  </a:lnTo>
                  <a:lnTo>
                    <a:pt x="32" y="737"/>
                  </a:lnTo>
                  <a:lnTo>
                    <a:pt x="45" y="811"/>
                  </a:lnTo>
                  <a:lnTo>
                    <a:pt x="52" y="848"/>
                  </a:lnTo>
                  <a:lnTo>
                    <a:pt x="61" y="886"/>
                  </a:lnTo>
                  <a:lnTo>
                    <a:pt x="69" y="924"/>
                  </a:lnTo>
                  <a:lnTo>
                    <a:pt x="79" y="962"/>
                  </a:lnTo>
                  <a:lnTo>
                    <a:pt x="91" y="1002"/>
                  </a:lnTo>
                  <a:lnTo>
                    <a:pt x="102" y="1041"/>
                  </a:lnTo>
                  <a:lnTo>
                    <a:pt x="115" y="1080"/>
                  </a:lnTo>
                  <a:lnTo>
                    <a:pt x="128" y="1120"/>
                  </a:lnTo>
                  <a:lnTo>
                    <a:pt x="142" y="1158"/>
                  </a:lnTo>
                  <a:lnTo>
                    <a:pt x="159" y="1198"/>
                  </a:lnTo>
                  <a:lnTo>
                    <a:pt x="175" y="1237"/>
                  </a:lnTo>
                  <a:lnTo>
                    <a:pt x="193" y="1276"/>
                  </a:lnTo>
                  <a:lnTo>
                    <a:pt x="211" y="1315"/>
                  </a:lnTo>
                  <a:lnTo>
                    <a:pt x="232" y="1354"/>
                  </a:lnTo>
                  <a:lnTo>
                    <a:pt x="253" y="1392"/>
                  </a:lnTo>
                  <a:lnTo>
                    <a:pt x="275" y="1430"/>
                  </a:lnTo>
                  <a:lnTo>
                    <a:pt x="299" y="1468"/>
                  </a:lnTo>
                  <a:lnTo>
                    <a:pt x="324" y="1504"/>
                  </a:lnTo>
                  <a:lnTo>
                    <a:pt x="350" y="1541"/>
                  </a:lnTo>
                  <a:lnTo>
                    <a:pt x="378" y="1577"/>
                  </a:lnTo>
                  <a:lnTo>
                    <a:pt x="407" y="1612"/>
                  </a:lnTo>
                  <a:lnTo>
                    <a:pt x="438" y="1646"/>
                  </a:lnTo>
                  <a:lnTo>
                    <a:pt x="470" y="1681"/>
                  </a:lnTo>
                  <a:lnTo>
                    <a:pt x="503" y="1713"/>
                  </a:lnTo>
                  <a:lnTo>
                    <a:pt x="538" y="1746"/>
                  </a:lnTo>
                  <a:lnTo>
                    <a:pt x="574" y="1776"/>
                  </a:lnTo>
                  <a:lnTo>
                    <a:pt x="613" y="1806"/>
                  </a:lnTo>
                  <a:lnTo>
                    <a:pt x="653" y="1835"/>
                  </a:lnTo>
                  <a:lnTo>
                    <a:pt x="694" y="1863"/>
                  </a:lnTo>
                  <a:lnTo>
                    <a:pt x="738" y="1890"/>
                  </a:lnTo>
                  <a:lnTo>
                    <a:pt x="782" y="1915"/>
                  </a:lnTo>
                  <a:lnTo>
                    <a:pt x="829" y="1939"/>
                  </a:lnTo>
                  <a:lnTo>
                    <a:pt x="878" y="1962"/>
                  </a:lnTo>
                  <a:lnTo>
                    <a:pt x="928" y="1983"/>
                  </a:lnTo>
                  <a:lnTo>
                    <a:pt x="981" y="2002"/>
                  </a:lnTo>
                  <a:lnTo>
                    <a:pt x="1035" y="2020"/>
                  </a:lnTo>
                  <a:lnTo>
                    <a:pt x="1137" y="2053"/>
                  </a:lnTo>
                  <a:lnTo>
                    <a:pt x="1230" y="2080"/>
                  </a:lnTo>
                  <a:lnTo>
                    <a:pt x="1311" y="2105"/>
                  </a:lnTo>
                  <a:lnTo>
                    <a:pt x="1384" y="2125"/>
                  </a:lnTo>
                  <a:lnTo>
                    <a:pt x="1417" y="2164"/>
                  </a:lnTo>
                  <a:lnTo>
                    <a:pt x="1452" y="2203"/>
                  </a:lnTo>
                  <a:lnTo>
                    <a:pt x="1488" y="2241"/>
                  </a:lnTo>
                  <a:lnTo>
                    <a:pt x="1525" y="2275"/>
                  </a:lnTo>
                  <a:lnTo>
                    <a:pt x="1562" y="2309"/>
                  </a:lnTo>
                  <a:lnTo>
                    <a:pt x="1600" y="2340"/>
                  </a:lnTo>
                  <a:lnTo>
                    <a:pt x="1639" y="2370"/>
                  </a:lnTo>
                  <a:lnTo>
                    <a:pt x="1679" y="2398"/>
                  </a:lnTo>
                  <a:lnTo>
                    <a:pt x="1720" y="2424"/>
                  </a:lnTo>
                  <a:lnTo>
                    <a:pt x="1761" y="2449"/>
                  </a:lnTo>
                  <a:lnTo>
                    <a:pt x="1803" y="2471"/>
                  </a:lnTo>
                  <a:lnTo>
                    <a:pt x="1845" y="2490"/>
                  </a:lnTo>
                  <a:lnTo>
                    <a:pt x="1888" y="2508"/>
                  </a:lnTo>
                  <a:lnTo>
                    <a:pt x="1933" y="2525"/>
                  </a:lnTo>
                  <a:lnTo>
                    <a:pt x="1976" y="2538"/>
                  </a:lnTo>
                  <a:lnTo>
                    <a:pt x="2021" y="2549"/>
                  </a:lnTo>
                  <a:lnTo>
                    <a:pt x="2021" y="3864"/>
                  </a:lnTo>
                  <a:lnTo>
                    <a:pt x="1963" y="3868"/>
                  </a:lnTo>
                  <a:lnTo>
                    <a:pt x="1906" y="3873"/>
                  </a:lnTo>
                  <a:lnTo>
                    <a:pt x="1850" y="3880"/>
                  </a:lnTo>
                  <a:lnTo>
                    <a:pt x="1795" y="3887"/>
                  </a:lnTo>
                  <a:lnTo>
                    <a:pt x="1741" y="3895"/>
                  </a:lnTo>
                  <a:lnTo>
                    <a:pt x="1688" y="3904"/>
                  </a:lnTo>
                  <a:lnTo>
                    <a:pt x="1636" y="3915"/>
                  </a:lnTo>
                  <a:lnTo>
                    <a:pt x="1587" y="3926"/>
                  </a:lnTo>
                  <a:lnTo>
                    <a:pt x="1537" y="3939"/>
                  </a:lnTo>
                  <a:lnTo>
                    <a:pt x="1489" y="3951"/>
                  </a:lnTo>
                  <a:lnTo>
                    <a:pt x="1444" y="3965"/>
                  </a:lnTo>
                  <a:lnTo>
                    <a:pt x="1399" y="3980"/>
                  </a:lnTo>
                  <a:lnTo>
                    <a:pt x="1355" y="3995"/>
                  </a:lnTo>
                  <a:lnTo>
                    <a:pt x="1314" y="4012"/>
                  </a:lnTo>
                  <a:lnTo>
                    <a:pt x="1274" y="4029"/>
                  </a:lnTo>
                  <a:lnTo>
                    <a:pt x="1237" y="4046"/>
                  </a:lnTo>
                  <a:lnTo>
                    <a:pt x="1200" y="4065"/>
                  </a:lnTo>
                  <a:lnTo>
                    <a:pt x="1166" y="4085"/>
                  </a:lnTo>
                  <a:lnTo>
                    <a:pt x="1134" y="4104"/>
                  </a:lnTo>
                  <a:lnTo>
                    <a:pt x="1104" y="4124"/>
                  </a:lnTo>
                  <a:lnTo>
                    <a:pt x="1076" y="4146"/>
                  </a:lnTo>
                  <a:lnTo>
                    <a:pt x="1049" y="4167"/>
                  </a:lnTo>
                  <a:lnTo>
                    <a:pt x="1026" y="4189"/>
                  </a:lnTo>
                  <a:lnTo>
                    <a:pt x="1004" y="4211"/>
                  </a:lnTo>
                  <a:lnTo>
                    <a:pt x="984" y="4235"/>
                  </a:lnTo>
                  <a:lnTo>
                    <a:pt x="968" y="4259"/>
                  </a:lnTo>
                  <a:lnTo>
                    <a:pt x="953" y="4282"/>
                  </a:lnTo>
                  <a:lnTo>
                    <a:pt x="947" y="4295"/>
                  </a:lnTo>
                  <a:lnTo>
                    <a:pt x="941" y="4307"/>
                  </a:lnTo>
                  <a:lnTo>
                    <a:pt x="936" y="4320"/>
                  </a:lnTo>
                  <a:lnTo>
                    <a:pt x="931" y="4332"/>
                  </a:lnTo>
                  <a:lnTo>
                    <a:pt x="927" y="4344"/>
                  </a:lnTo>
                  <a:lnTo>
                    <a:pt x="924" y="4358"/>
                  </a:lnTo>
                  <a:lnTo>
                    <a:pt x="922" y="4370"/>
                  </a:lnTo>
                  <a:lnTo>
                    <a:pt x="920" y="4383"/>
                  </a:lnTo>
                  <a:lnTo>
                    <a:pt x="919" y="4396"/>
                  </a:lnTo>
                  <a:lnTo>
                    <a:pt x="919" y="4408"/>
                  </a:lnTo>
                  <a:lnTo>
                    <a:pt x="3491" y="4408"/>
                  </a:lnTo>
                  <a:lnTo>
                    <a:pt x="3491" y="4396"/>
                  </a:lnTo>
                  <a:lnTo>
                    <a:pt x="3490" y="4383"/>
                  </a:lnTo>
                  <a:lnTo>
                    <a:pt x="3488" y="4370"/>
                  </a:lnTo>
                  <a:lnTo>
                    <a:pt x="3486" y="4358"/>
                  </a:lnTo>
                  <a:lnTo>
                    <a:pt x="3482" y="4344"/>
                  </a:lnTo>
                  <a:lnTo>
                    <a:pt x="3478" y="4332"/>
                  </a:lnTo>
                  <a:lnTo>
                    <a:pt x="3474" y="4320"/>
                  </a:lnTo>
                  <a:lnTo>
                    <a:pt x="3469" y="4307"/>
                  </a:lnTo>
                  <a:lnTo>
                    <a:pt x="3463" y="4295"/>
                  </a:lnTo>
                  <a:lnTo>
                    <a:pt x="3457" y="4282"/>
                  </a:lnTo>
                  <a:lnTo>
                    <a:pt x="3443" y="4259"/>
                  </a:lnTo>
                  <a:lnTo>
                    <a:pt x="3426" y="4235"/>
                  </a:lnTo>
                  <a:lnTo>
                    <a:pt x="3406" y="4211"/>
                  </a:lnTo>
                  <a:lnTo>
                    <a:pt x="3384" y="4189"/>
                  </a:lnTo>
                  <a:lnTo>
                    <a:pt x="3361" y="4167"/>
                  </a:lnTo>
                  <a:lnTo>
                    <a:pt x="3334" y="4146"/>
                  </a:lnTo>
                  <a:lnTo>
                    <a:pt x="3306" y="4124"/>
                  </a:lnTo>
                  <a:lnTo>
                    <a:pt x="3276" y="4104"/>
                  </a:lnTo>
                  <a:lnTo>
                    <a:pt x="3244" y="4085"/>
                  </a:lnTo>
                  <a:lnTo>
                    <a:pt x="3210" y="4065"/>
                  </a:lnTo>
                  <a:lnTo>
                    <a:pt x="3173" y="4046"/>
                  </a:lnTo>
                  <a:lnTo>
                    <a:pt x="3136" y="4029"/>
                  </a:lnTo>
                  <a:lnTo>
                    <a:pt x="3096" y="4012"/>
                  </a:lnTo>
                  <a:lnTo>
                    <a:pt x="3054" y="3995"/>
                  </a:lnTo>
                  <a:lnTo>
                    <a:pt x="3011" y="3980"/>
                  </a:lnTo>
                  <a:lnTo>
                    <a:pt x="2966" y="3965"/>
                  </a:lnTo>
                  <a:lnTo>
                    <a:pt x="2921" y="3951"/>
                  </a:lnTo>
                  <a:lnTo>
                    <a:pt x="2873" y="3939"/>
                  </a:lnTo>
                  <a:lnTo>
                    <a:pt x="2823" y="3926"/>
                  </a:lnTo>
                  <a:lnTo>
                    <a:pt x="2773" y="3915"/>
                  </a:lnTo>
                  <a:lnTo>
                    <a:pt x="2722" y="3904"/>
                  </a:lnTo>
                  <a:lnTo>
                    <a:pt x="2669" y="3895"/>
                  </a:lnTo>
                  <a:lnTo>
                    <a:pt x="2615" y="3887"/>
                  </a:lnTo>
                  <a:lnTo>
                    <a:pt x="2559" y="3880"/>
                  </a:lnTo>
                  <a:lnTo>
                    <a:pt x="2504" y="3873"/>
                  </a:lnTo>
                  <a:lnTo>
                    <a:pt x="2447" y="3868"/>
                  </a:lnTo>
                  <a:lnTo>
                    <a:pt x="2389" y="3864"/>
                  </a:lnTo>
                  <a:lnTo>
                    <a:pt x="2389" y="2549"/>
                  </a:lnTo>
                  <a:lnTo>
                    <a:pt x="2434" y="2538"/>
                  </a:lnTo>
                  <a:lnTo>
                    <a:pt x="2477" y="2525"/>
                  </a:lnTo>
                  <a:lnTo>
                    <a:pt x="2521" y="2508"/>
                  </a:lnTo>
                  <a:lnTo>
                    <a:pt x="2565" y="2491"/>
                  </a:lnTo>
                  <a:lnTo>
                    <a:pt x="2607" y="2471"/>
                  </a:lnTo>
                  <a:lnTo>
                    <a:pt x="2649" y="2449"/>
                  </a:lnTo>
                  <a:lnTo>
                    <a:pt x="2689" y="2425"/>
                  </a:lnTo>
                  <a:lnTo>
                    <a:pt x="2730" y="2399"/>
                  </a:lnTo>
                  <a:lnTo>
                    <a:pt x="2769" y="2370"/>
                  </a:lnTo>
                  <a:lnTo>
                    <a:pt x="2809" y="2341"/>
                  </a:lnTo>
                  <a:lnTo>
                    <a:pt x="2846" y="2310"/>
                  </a:lnTo>
                  <a:lnTo>
                    <a:pt x="2884" y="2276"/>
                  </a:lnTo>
                  <a:lnTo>
                    <a:pt x="2921" y="2242"/>
                  </a:lnTo>
                  <a:lnTo>
                    <a:pt x="2956" y="2205"/>
                  </a:lnTo>
                  <a:lnTo>
                    <a:pt x="2992" y="2167"/>
                  </a:lnTo>
                  <a:lnTo>
                    <a:pt x="3025" y="2127"/>
                  </a:lnTo>
                  <a:close/>
                  <a:moveTo>
                    <a:pt x="3491" y="791"/>
                  </a:moveTo>
                  <a:lnTo>
                    <a:pt x="3491" y="367"/>
                  </a:lnTo>
                  <a:lnTo>
                    <a:pt x="3786" y="367"/>
                  </a:lnTo>
                  <a:lnTo>
                    <a:pt x="4226" y="367"/>
                  </a:lnTo>
                  <a:lnTo>
                    <a:pt x="4226" y="403"/>
                  </a:lnTo>
                  <a:lnTo>
                    <a:pt x="4225" y="441"/>
                  </a:lnTo>
                  <a:lnTo>
                    <a:pt x="4223" y="482"/>
                  </a:lnTo>
                  <a:lnTo>
                    <a:pt x="4220" y="525"/>
                  </a:lnTo>
                  <a:lnTo>
                    <a:pt x="4216" y="570"/>
                  </a:lnTo>
                  <a:lnTo>
                    <a:pt x="4211" y="617"/>
                  </a:lnTo>
                  <a:lnTo>
                    <a:pt x="4205" y="665"/>
                  </a:lnTo>
                  <a:lnTo>
                    <a:pt x="4198" y="716"/>
                  </a:lnTo>
                  <a:lnTo>
                    <a:pt x="4188" y="767"/>
                  </a:lnTo>
                  <a:lnTo>
                    <a:pt x="4177" y="819"/>
                  </a:lnTo>
                  <a:lnTo>
                    <a:pt x="4165" y="873"/>
                  </a:lnTo>
                  <a:lnTo>
                    <a:pt x="4152" y="927"/>
                  </a:lnTo>
                  <a:lnTo>
                    <a:pt x="4136" y="982"/>
                  </a:lnTo>
                  <a:lnTo>
                    <a:pt x="4117" y="1037"/>
                  </a:lnTo>
                  <a:lnTo>
                    <a:pt x="4097" y="1091"/>
                  </a:lnTo>
                  <a:lnTo>
                    <a:pt x="4075" y="1146"/>
                  </a:lnTo>
                  <a:lnTo>
                    <a:pt x="4050" y="1201"/>
                  </a:lnTo>
                  <a:lnTo>
                    <a:pt x="4037" y="1227"/>
                  </a:lnTo>
                  <a:lnTo>
                    <a:pt x="4023" y="1255"/>
                  </a:lnTo>
                  <a:lnTo>
                    <a:pt x="4009" y="1281"/>
                  </a:lnTo>
                  <a:lnTo>
                    <a:pt x="3994" y="1307"/>
                  </a:lnTo>
                  <a:lnTo>
                    <a:pt x="3977" y="1334"/>
                  </a:lnTo>
                  <a:lnTo>
                    <a:pt x="3961" y="1360"/>
                  </a:lnTo>
                  <a:lnTo>
                    <a:pt x="3944" y="1385"/>
                  </a:lnTo>
                  <a:lnTo>
                    <a:pt x="3926" y="1412"/>
                  </a:lnTo>
                  <a:lnTo>
                    <a:pt x="3907" y="1436"/>
                  </a:lnTo>
                  <a:lnTo>
                    <a:pt x="3887" y="1462"/>
                  </a:lnTo>
                  <a:lnTo>
                    <a:pt x="3867" y="1486"/>
                  </a:lnTo>
                  <a:lnTo>
                    <a:pt x="3847" y="1510"/>
                  </a:lnTo>
                  <a:lnTo>
                    <a:pt x="3824" y="1534"/>
                  </a:lnTo>
                  <a:lnTo>
                    <a:pt x="3802" y="1557"/>
                  </a:lnTo>
                  <a:lnTo>
                    <a:pt x="3779" y="1579"/>
                  </a:lnTo>
                  <a:lnTo>
                    <a:pt x="3754" y="1602"/>
                  </a:lnTo>
                  <a:lnTo>
                    <a:pt x="3729" y="1623"/>
                  </a:lnTo>
                  <a:lnTo>
                    <a:pt x="3703" y="1644"/>
                  </a:lnTo>
                  <a:lnTo>
                    <a:pt x="3676" y="1664"/>
                  </a:lnTo>
                  <a:lnTo>
                    <a:pt x="3649" y="1685"/>
                  </a:lnTo>
                  <a:lnTo>
                    <a:pt x="3619" y="1704"/>
                  </a:lnTo>
                  <a:lnTo>
                    <a:pt x="3590" y="1722"/>
                  </a:lnTo>
                  <a:lnTo>
                    <a:pt x="3560" y="1740"/>
                  </a:lnTo>
                  <a:lnTo>
                    <a:pt x="3528" y="1758"/>
                  </a:lnTo>
                  <a:lnTo>
                    <a:pt x="3496" y="1775"/>
                  </a:lnTo>
                  <a:lnTo>
                    <a:pt x="3462" y="1790"/>
                  </a:lnTo>
                  <a:lnTo>
                    <a:pt x="3428" y="1805"/>
                  </a:lnTo>
                  <a:lnTo>
                    <a:pt x="3392" y="1820"/>
                  </a:lnTo>
                  <a:lnTo>
                    <a:pt x="3357" y="1833"/>
                  </a:lnTo>
                  <a:lnTo>
                    <a:pt x="3319" y="1846"/>
                  </a:lnTo>
                  <a:lnTo>
                    <a:pt x="3192" y="1886"/>
                  </a:lnTo>
                  <a:lnTo>
                    <a:pt x="3227" y="1825"/>
                  </a:lnTo>
                  <a:lnTo>
                    <a:pt x="3258" y="1763"/>
                  </a:lnTo>
                  <a:lnTo>
                    <a:pt x="3289" y="1700"/>
                  </a:lnTo>
                  <a:lnTo>
                    <a:pt x="3317" y="1635"/>
                  </a:lnTo>
                  <a:lnTo>
                    <a:pt x="3345" y="1569"/>
                  </a:lnTo>
                  <a:lnTo>
                    <a:pt x="3369" y="1501"/>
                  </a:lnTo>
                  <a:lnTo>
                    <a:pt x="3391" y="1433"/>
                  </a:lnTo>
                  <a:lnTo>
                    <a:pt x="3411" y="1364"/>
                  </a:lnTo>
                  <a:lnTo>
                    <a:pt x="3430" y="1294"/>
                  </a:lnTo>
                  <a:lnTo>
                    <a:pt x="3446" y="1223"/>
                  </a:lnTo>
                  <a:lnTo>
                    <a:pt x="3459" y="1152"/>
                  </a:lnTo>
                  <a:lnTo>
                    <a:pt x="3470" y="1080"/>
                  </a:lnTo>
                  <a:lnTo>
                    <a:pt x="3475" y="1044"/>
                  </a:lnTo>
                  <a:lnTo>
                    <a:pt x="3479" y="1008"/>
                  </a:lnTo>
                  <a:lnTo>
                    <a:pt x="3482" y="972"/>
                  </a:lnTo>
                  <a:lnTo>
                    <a:pt x="3486" y="936"/>
                  </a:lnTo>
                  <a:lnTo>
                    <a:pt x="3488" y="900"/>
                  </a:lnTo>
                  <a:lnTo>
                    <a:pt x="3490" y="863"/>
                  </a:lnTo>
                  <a:lnTo>
                    <a:pt x="3491" y="828"/>
                  </a:lnTo>
                  <a:lnTo>
                    <a:pt x="3491" y="791"/>
                  </a:lnTo>
                  <a:close/>
                  <a:moveTo>
                    <a:pt x="1091" y="1846"/>
                  </a:moveTo>
                  <a:lnTo>
                    <a:pt x="1091" y="1846"/>
                  </a:lnTo>
                  <a:lnTo>
                    <a:pt x="1053" y="1833"/>
                  </a:lnTo>
                  <a:lnTo>
                    <a:pt x="1017" y="1820"/>
                  </a:lnTo>
                  <a:lnTo>
                    <a:pt x="981" y="1805"/>
                  </a:lnTo>
                  <a:lnTo>
                    <a:pt x="947" y="1791"/>
                  </a:lnTo>
                  <a:lnTo>
                    <a:pt x="913" y="1775"/>
                  </a:lnTo>
                  <a:lnTo>
                    <a:pt x="881" y="1759"/>
                  </a:lnTo>
                  <a:lnTo>
                    <a:pt x="849" y="1741"/>
                  </a:lnTo>
                  <a:lnTo>
                    <a:pt x="819" y="1723"/>
                  </a:lnTo>
                  <a:lnTo>
                    <a:pt x="789" y="1705"/>
                  </a:lnTo>
                  <a:lnTo>
                    <a:pt x="760" y="1686"/>
                  </a:lnTo>
                  <a:lnTo>
                    <a:pt x="733" y="1665"/>
                  </a:lnTo>
                  <a:lnTo>
                    <a:pt x="705" y="1645"/>
                  </a:lnTo>
                  <a:lnTo>
                    <a:pt x="680" y="1624"/>
                  </a:lnTo>
                  <a:lnTo>
                    <a:pt x="655" y="1603"/>
                  </a:lnTo>
                  <a:lnTo>
                    <a:pt x="630" y="1580"/>
                  </a:lnTo>
                  <a:lnTo>
                    <a:pt x="607" y="1558"/>
                  </a:lnTo>
                  <a:lnTo>
                    <a:pt x="585" y="1535"/>
                  </a:lnTo>
                  <a:lnTo>
                    <a:pt x="562" y="1511"/>
                  </a:lnTo>
                  <a:lnTo>
                    <a:pt x="541" y="1487"/>
                  </a:lnTo>
                  <a:lnTo>
                    <a:pt x="521" y="1463"/>
                  </a:lnTo>
                  <a:lnTo>
                    <a:pt x="501" y="1438"/>
                  </a:lnTo>
                  <a:lnTo>
                    <a:pt x="483" y="1413"/>
                  </a:lnTo>
                  <a:lnTo>
                    <a:pt x="465" y="1387"/>
                  </a:lnTo>
                  <a:lnTo>
                    <a:pt x="448" y="1361"/>
                  </a:lnTo>
                  <a:lnTo>
                    <a:pt x="431" y="1336"/>
                  </a:lnTo>
                  <a:lnTo>
                    <a:pt x="415" y="1309"/>
                  </a:lnTo>
                  <a:lnTo>
                    <a:pt x="400" y="1283"/>
                  </a:lnTo>
                  <a:lnTo>
                    <a:pt x="386" y="1256"/>
                  </a:lnTo>
                  <a:lnTo>
                    <a:pt x="372" y="1229"/>
                  </a:lnTo>
                  <a:lnTo>
                    <a:pt x="358" y="1202"/>
                  </a:lnTo>
                  <a:lnTo>
                    <a:pt x="334" y="1147"/>
                  </a:lnTo>
                  <a:lnTo>
                    <a:pt x="312" y="1092"/>
                  </a:lnTo>
                  <a:lnTo>
                    <a:pt x="291" y="1038"/>
                  </a:lnTo>
                  <a:lnTo>
                    <a:pt x="273" y="983"/>
                  </a:lnTo>
                  <a:lnTo>
                    <a:pt x="258" y="928"/>
                  </a:lnTo>
                  <a:lnTo>
                    <a:pt x="244" y="874"/>
                  </a:lnTo>
                  <a:lnTo>
                    <a:pt x="232" y="820"/>
                  </a:lnTo>
                  <a:lnTo>
                    <a:pt x="221" y="768"/>
                  </a:lnTo>
                  <a:lnTo>
                    <a:pt x="212" y="716"/>
                  </a:lnTo>
                  <a:lnTo>
                    <a:pt x="204" y="666"/>
                  </a:lnTo>
                  <a:lnTo>
                    <a:pt x="198" y="618"/>
                  </a:lnTo>
                  <a:lnTo>
                    <a:pt x="194" y="570"/>
                  </a:lnTo>
                  <a:lnTo>
                    <a:pt x="190" y="525"/>
                  </a:lnTo>
                  <a:lnTo>
                    <a:pt x="187" y="482"/>
                  </a:lnTo>
                  <a:lnTo>
                    <a:pt x="185" y="441"/>
                  </a:lnTo>
                  <a:lnTo>
                    <a:pt x="184" y="404"/>
                  </a:lnTo>
                  <a:lnTo>
                    <a:pt x="184" y="367"/>
                  </a:lnTo>
                  <a:lnTo>
                    <a:pt x="624" y="367"/>
                  </a:lnTo>
                  <a:lnTo>
                    <a:pt x="919" y="367"/>
                  </a:lnTo>
                  <a:lnTo>
                    <a:pt x="919" y="791"/>
                  </a:lnTo>
                  <a:lnTo>
                    <a:pt x="919" y="828"/>
                  </a:lnTo>
                  <a:lnTo>
                    <a:pt x="920" y="863"/>
                  </a:lnTo>
                  <a:lnTo>
                    <a:pt x="922" y="900"/>
                  </a:lnTo>
                  <a:lnTo>
                    <a:pt x="924" y="936"/>
                  </a:lnTo>
                  <a:lnTo>
                    <a:pt x="927" y="972"/>
                  </a:lnTo>
                  <a:lnTo>
                    <a:pt x="930" y="1008"/>
                  </a:lnTo>
                  <a:lnTo>
                    <a:pt x="935" y="1044"/>
                  </a:lnTo>
                  <a:lnTo>
                    <a:pt x="940" y="1080"/>
                  </a:lnTo>
                  <a:lnTo>
                    <a:pt x="951" y="1151"/>
                  </a:lnTo>
                  <a:lnTo>
                    <a:pt x="964" y="1223"/>
                  </a:lnTo>
                  <a:lnTo>
                    <a:pt x="980" y="1293"/>
                  </a:lnTo>
                  <a:lnTo>
                    <a:pt x="998" y="1363"/>
                  </a:lnTo>
                  <a:lnTo>
                    <a:pt x="1019" y="1432"/>
                  </a:lnTo>
                  <a:lnTo>
                    <a:pt x="1041" y="1501"/>
                  </a:lnTo>
                  <a:lnTo>
                    <a:pt x="1065" y="1568"/>
                  </a:lnTo>
                  <a:lnTo>
                    <a:pt x="1092" y="1634"/>
                  </a:lnTo>
                  <a:lnTo>
                    <a:pt x="1120" y="1699"/>
                  </a:lnTo>
                  <a:lnTo>
                    <a:pt x="1151" y="1763"/>
                  </a:lnTo>
                  <a:lnTo>
                    <a:pt x="1183" y="1825"/>
                  </a:lnTo>
                  <a:lnTo>
                    <a:pt x="1217" y="1885"/>
                  </a:lnTo>
                  <a:lnTo>
                    <a:pt x="1091" y="1846"/>
                  </a:lnTo>
                  <a:close/>
                  <a:moveTo>
                    <a:pt x="2205" y="1626"/>
                  </a:moveTo>
                  <a:lnTo>
                    <a:pt x="1637" y="2020"/>
                  </a:lnTo>
                  <a:lnTo>
                    <a:pt x="1837" y="1359"/>
                  </a:lnTo>
                  <a:lnTo>
                    <a:pt x="1287" y="940"/>
                  </a:lnTo>
                  <a:lnTo>
                    <a:pt x="1978" y="927"/>
                  </a:lnTo>
                  <a:lnTo>
                    <a:pt x="2205" y="274"/>
                  </a:lnTo>
                  <a:lnTo>
                    <a:pt x="2433" y="927"/>
                  </a:lnTo>
                  <a:lnTo>
                    <a:pt x="3123" y="940"/>
                  </a:lnTo>
                  <a:lnTo>
                    <a:pt x="2573" y="1359"/>
                  </a:lnTo>
                  <a:lnTo>
                    <a:pt x="2772" y="2020"/>
                  </a:lnTo>
                  <a:lnTo>
                    <a:pt x="2205" y="1626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516212" y="2504065"/>
            <a:ext cx="1506380" cy="1506380"/>
            <a:chOff x="1187624" y="1502799"/>
            <a:chExt cx="1506380" cy="1506380"/>
          </a:xfrm>
        </p:grpSpPr>
        <p:sp>
          <p:nvSpPr>
            <p:cNvPr id="5" name="椭圆 4"/>
            <p:cNvSpPr/>
            <p:nvPr/>
          </p:nvSpPr>
          <p:spPr>
            <a:xfrm>
              <a:off x="1187624" y="1502799"/>
              <a:ext cx="1506380" cy="1506380"/>
            </a:xfrm>
            <a:prstGeom prst="ellipse">
              <a:avLst/>
            </a:prstGeom>
            <a:gradFill>
              <a:gsLst>
                <a:gs pos="0">
                  <a:srgbClr val="BD95C3"/>
                </a:gs>
                <a:gs pos="100000">
                  <a:srgbClr val="824F9C"/>
                </a:gs>
              </a:gsLst>
              <a:path path="circle">
                <a:fillToRect l="50000" t="50000" r="50000" b="5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350582" y="1665756"/>
              <a:ext cx="1180464" cy="1180466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28575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23" name="KSO_Shape"/>
            <p:cNvSpPr>
              <a:spLocks/>
            </p:cNvSpPr>
            <p:nvPr/>
          </p:nvSpPr>
          <p:spPr bwMode="auto">
            <a:xfrm>
              <a:off x="1714500" y="1972392"/>
              <a:ext cx="452628" cy="575374"/>
            </a:xfrm>
            <a:custGeom>
              <a:avLst/>
              <a:gdLst>
                <a:gd name="T0" fmla="*/ 2147483646 w 4116"/>
                <a:gd name="T1" fmla="*/ 2147483646 h 5239"/>
                <a:gd name="T2" fmla="*/ 2147483646 w 4116"/>
                <a:gd name="T3" fmla="*/ 2147483646 h 5239"/>
                <a:gd name="T4" fmla="*/ 2147483646 w 4116"/>
                <a:gd name="T5" fmla="*/ 2147483646 h 5239"/>
                <a:gd name="T6" fmla="*/ 2147483646 w 4116"/>
                <a:gd name="T7" fmla="*/ 2147483646 h 5239"/>
                <a:gd name="T8" fmla="*/ 2147483646 w 4116"/>
                <a:gd name="T9" fmla="*/ 2147483646 h 5239"/>
                <a:gd name="T10" fmla="*/ 2147483646 w 4116"/>
                <a:gd name="T11" fmla="*/ 2147483646 h 5239"/>
                <a:gd name="T12" fmla="*/ 2147483646 w 4116"/>
                <a:gd name="T13" fmla="*/ 2147483646 h 5239"/>
                <a:gd name="T14" fmla="*/ 2147483646 w 4116"/>
                <a:gd name="T15" fmla="*/ 2147483646 h 5239"/>
                <a:gd name="T16" fmla="*/ 2147483646 w 4116"/>
                <a:gd name="T17" fmla="*/ 2147483646 h 5239"/>
                <a:gd name="T18" fmla="*/ 2147483646 w 4116"/>
                <a:gd name="T19" fmla="*/ 2147483646 h 5239"/>
                <a:gd name="T20" fmla="*/ 2147483646 w 4116"/>
                <a:gd name="T21" fmla="*/ 2147483646 h 5239"/>
                <a:gd name="T22" fmla="*/ 2147483646 w 4116"/>
                <a:gd name="T23" fmla="*/ 2147483646 h 5239"/>
                <a:gd name="T24" fmla="*/ 2147483646 w 4116"/>
                <a:gd name="T25" fmla="*/ 2147483646 h 5239"/>
                <a:gd name="T26" fmla="*/ 2147483646 w 4116"/>
                <a:gd name="T27" fmla="*/ 2147483646 h 5239"/>
                <a:gd name="T28" fmla="*/ 2147483646 w 4116"/>
                <a:gd name="T29" fmla="*/ 2147483646 h 5239"/>
                <a:gd name="T30" fmla="*/ 2147483646 w 4116"/>
                <a:gd name="T31" fmla="*/ 2147483646 h 5239"/>
                <a:gd name="T32" fmla="*/ 2147483646 w 4116"/>
                <a:gd name="T33" fmla="*/ 2147483646 h 5239"/>
                <a:gd name="T34" fmla="*/ 2147483646 w 4116"/>
                <a:gd name="T35" fmla="*/ 2147483646 h 5239"/>
                <a:gd name="T36" fmla="*/ 2147483646 w 4116"/>
                <a:gd name="T37" fmla="*/ 2147483646 h 5239"/>
                <a:gd name="T38" fmla="*/ 2147483646 w 4116"/>
                <a:gd name="T39" fmla="*/ 2147483646 h 5239"/>
                <a:gd name="T40" fmla="*/ 2147483646 w 4116"/>
                <a:gd name="T41" fmla="*/ 2147483646 h 5239"/>
                <a:gd name="T42" fmla="*/ 2147483646 w 4116"/>
                <a:gd name="T43" fmla="*/ 2147483646 h 5239"/>
                <a:gd name="T44" fmla="*/ 2147483646 w 4116"/>
                <a:gd name="T45" fmla="*/ 2147483646 h 5239"/>
                <a:gd name="T46" fmla="*/ 2147483646 w 4116"/>
                <a:gd name="T47" fmla="*/ 2147483646 h 5239"/>
                <a:gd name="T48" fmla="*/ 2147483646 w 4116"/>
                <a:gd name="T49" fmla="*/ 2147483646 h 5239"/>
                <a:gd name="T50" fmla="*/ 2147483646 w 4116"/>
                <a:gd name="T51" fmla="*/ 2147483646 h 5239"/>
                <a:gd name="T52" fmla="*/ 2147483646 w 4116"/>
                <a:gd name="T53" fmla="*/ 2147483646 h 5239"/>
                <a:gd name="T54" fmla="*/ 2147483646 w 4116"/>
                <a:gd name="T55" fmla="*/ 2147483646 h 5239"/>
                <a:gd name="T56" fmla="*/ 2147483646 w 4116"/>
                <a:gd name="T57" fmla="*/ 2147483646 h 5239"/>
                <a:gd name="T58" fmla="*/ 2147483646 w 4116"/>
                <a:gd name="T59" fmla="*/ 2147483646 h 5239"/>
                <a:gd name="T60" fmla="*/ 2147483646 w 4116"/>
                <a:gd name="T61" fmla="*/ 2147483646 h 5239"/>
                <a:gd name="T62" fmla="*/ 2147483646 w 4116"/>
                <a:gd name="T63" fmla="*/ 2147483646 h 5239"/>
                <a:gd name="T64" fmla="*/ 2147483646 w 4116"/>
                <a:gd name="T65" fmla="*/ 2147483646 h 5239"/>
                <a:gd name="T66" fmla="*/ 2147483646 w 4116"/>
                <a:gd name="T67" fmla="*/ 2147483646 h 5239"/>
                <a:gd name="T68" fmla="*/ 2147483646 w 4116"/>
                <a:gd name="T69" fmla="*/ 2147483646 h 5239"/>
                <a:gd name="T70" fmla="*/ 2147483646 w 4116"/>
                <a:gd name="T71" fmla="*/ 2147483646 h 5239"/>
                <a:gd name="T72" fmla="*/ 2147483646 w 4116"/>
                <a:gd name="T73" fmla="*/ 2147483646 h 5239"/>
                <a:gd name="T74" fmla="*/ 2147483646 w 4116"/>
                <a:gd name="T75" fmla="*/ 2147483646 h 5239"/>
                <a:gd name="T76" fmla="*/ 2147483646 w 4116"/>
                <a:gd name="T77" fmla="*/ 2147483646 h 5239"/>
                <a:gd name="T78" fmla="*/ 2147483646 w 4116"/>
                <a:gd name="T79" fmla="*/ 2147483646 h 5239"/>
                <a:gd name="T80" fmla="*/ 2147483646 w 4116"/>
                <a:gd name="T81" fmla="*/ 2147483646 h 5239"/>
                <a:gd name="T82" fmla="*/ 2147483646 w 4116"/>
                <a:gd name="T83" fmla="*/ 2147483646 h 5239"/>
                <a:gd name="T84" fmla="*/ 2147483646 w 4116"/>
                <a:gd name="T85" fmla="*/ 2147483646 h 5239"/>
                <a:gd name="T86" fmla="*/ 2147483646 w 4116"/>
                <a:gd name="T87" fmla="*/ 2147483646 h 5239"/>
                <a:gd name="T88" fmla="*/ 2147483646 w 4116"/>
                <a:gd name="T89" fmla="*/ 2147483646 h 5239"/>
                <a:gd name="T90" fmla="*/ 2147483646 w 4116"/>
                <a:gd name="T91" fmla="*/ 2147483646 h 5239"/>
                <a:gd name="T92" fmla="*/ 0 w 4116"/>
                <a:gd name="T93" fmla="*/ 2147483646 h 5239"/>
                <a:gd name="T94" fmla="*/ 2147483646 w 4116"/>
                <a:gd name="T95" fmla="*/ 2147483646 h 5239"/>
                <a:gd name="T96" fmla="*/ 2147483646 w 4116"/>
                <a:gd name="T97" fmla="*/ 2147483646 h 5239"/>
                <a:gd name="T98" fmla="*/ 2147483646 w 4116"/>
                <a:gd name="T99" fmla="*/ 2147483646 h 5239"/>
                <a:gd name="T100" fmla="*/ 2147483646 w 4116"/>
                <a:gd name="T101" fmla="*/ 2147483646 h 5239"/>
                <a:gd name="T102" fmla="*/ 2147483646 w 4116"/>
                <a:gd name="T103" fmla="*/ 2147483646 h 5239"/>
                <a:gd name="T104" fmla="*/ 2147483646 w 4116"/>
                <a:gd name="T105" fmla="*/ 2147483646 h 5239"/>
                <a:gd name="T106" fmla="*/ 2147483646 w 4116"/>
                <a:gd name="T107" fmla="*/ 2147483646 h 5239"/>
                <a:gd name="T108" fmla="*/ 2147483646 w 4116"/>
                <a:gd name="T109" fmla="*/ 2147483646 h 5239"/>
                <a:gd name="T110" fmla="*/ 2147483646 w 4116"/>
                <a:gd name="T111" fmla="*/ 2147483646 h 5239"/>
                <a:gd name="T112" fmla="*/ 2147483646 w 4116"/>
                <a:gd name="T113" fmla="*/ 2147483646 h 5239"/>
                <a:gd name="T114" fmla="*/ 2147483646 w 4116"/>
                <a:gd name="T115" fmla="*/ 2147483646 h 5239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116" h="5239">
                  <a:moveTo>
                    <a:pt x="2496" y="2121"/>
                  </a:moveTo>
                  <a:lnTo>
                    <a:pt x="2496" y="2121"/>
                  </a:lnTo>
                  <a:lnTo>
                    <a:pt x="2443" y="2107"/>
                  </a:lnTo>
                  <a:lnTo>
                    <a:pt x="2390" y="2095"/>
                  </a:lnTo>
                  <a:lnTo>
                    <a:pt x="2336" y="2084"/>
                  </a:lnTo>
                  <a:lnTo>
                    <a:pt x="2282" y="2075"/>
                  </a:lnTo>
                  <a:lnTo>
                    <a:pt x="2227" y="2068"/>
                  </a:lnTo>
                  <a:lnTo>
                    <a:pt x="2171" y="2063"/>
                  </a:lnTo>
                  <a:lnTo>
                    <a:pt x="2115" y="2060"/>
                  </a:lnTo>
                  <a:lnTo>
                    <a:pt x="2058" y="2059"/>
                  </a:lnTo>
                  <a:lnTo>
                    <a:pt x="2002" y="2060"/>
                  </a:lnTo>
                  <a:lnTo>
                    <a:pt x="1945" y="2063"/>
                  </a:lnTo>
                  <a:lnTo>
                    <a:pt x="1890" y="2068"/>
                  </a:lnTo>
                  <a:lnTo>
                    <a:pt x="1835" y="2075"/>
                  </a:lnTo>
                  <a:lnTo>
                    <a:pt x="1780" y="2084"/>
                  </a:lnTo>
                  <a:lnTo>
                    <a:pt x="1726" y="2095"/>
                  </a:lnTo>
                  <a:lnTo>
                    <a:pt x="1673" y="2107"/>
                  </a:lnTo>
                  <a:lnTo>
                    <a:pt x="1621" y="2121"/>
                  </a:lnTo>
                  <a:lnTo>
                    <a:pt x="1621" y="761"/>
                  </a:lnTo>
                  <a:lnTo>
                    <a:pt x="452" y="761"/>
                  </a:lnTo>
                  <a:lnTo>
                    <a:pt x="452" y="1438"/>
                  </a:lnTo>
                  <a:lnTo>
                    <a:pt x="1020" y="2446"/>
                  </a:lnTo>
                  <a:lnTo>
                    <a:pt x="989" y="2473"/>
                  </a:lnTo>
                  <a:lnTo>
                    <a:pt x="958" y="2502"/>
                  </a:lnTo>
                  <a:lnTo>
                    <a:pt x="928" y="2532"/>
                  </a:lnTo>
                  <a:lnTo>
                    <a:pt x="900" y="2561"/>
                  </a:lnTo>
                  <a:lnTo>
                    <a:pt x="871" y="2593"/>
                  </a:lnTo>
                  <a:lnTo>
                    <a:pt x="844" y="2624"/>
                  </a:lnTo>
                  <a:lnTo>
                    <a:pt x="817" y="2656"/>
                  </a:lnTo>
                  <a:lnTo>
                    <a:pt x="792" y="2689"/>
                  </a:lnTo>
                  <a:lnTo>
                    <a:pt x="767" y="2723"/>
                  </a:lnTo>
                  <a:lnTo>
                    <a:pt x="743" y="2758"/>
                  </a:lnTo>
                  <a:lnTo>
                    <a:pt x="720" y="2792"/>
                  </a:lnTo>
                  <a:lnTo>
                    <a:pt x="697" y="2828"/>
                  </a:lnTo>
                  <a:lnTo>
                    <a:pt x="676" y="2864"/>
                  </a:lnTo>
                  <a:lnTo>
                    <a:pt x="655" y="2901"/>
                  </a:lnTo>
                  <a:lnTo>
                    <a:pt x="636" y="2938"/>
                  </a:lnTo>
                  <a:lnTo>
                    <a:pt x="618" y="2977"/>
                  </a:lnTo>
                  <a:lnTo>
                    <a:pt x="600" y="3015"/>
                  </a:lnTo>
                  <a:lnTo>
                    <a:pt x="584" y="3054"/>
                  </a:lnTo>
                  <a:lnTo>
                    <a:pt x="569" y="3094"/>
                  </a:lnTo>
                  <a:lnTo>
                    <a:pt x="554" y="3134"/>
                  </a:lnTo>
                  <a:lnTo>
                    <a:pt x="540" y="3174"/>
                  </a:lnTo>
                  <a:lnTo>
                    <a:pt x="528" y="3216"/>
                  </a:lnTo>
                  <a:lnTo>
                    <a:pt x="517" y="3257"/>
                  </a:lnTo>
                  <a:lnTo>
                    <a:pt x="507" y="3300"/>
                  </a:lnTo>
                  <a:lnTo>
                    <a:pt x="499" y="3341"/>
                  </a:lnTo>
                  <a:lnTo>
                    <a:pt x="490" y="3384"/>
                  </a:lnTo>
                  <a:lnTo>
                    <a:pt x="483" y="3428"/>
                  </a:lnTo>
                  <a:lnTo>
                    <a:pt x="478" y="3472"/>
                  </a:lnTo>
                  <a:lnTo>
                    <a:pt x="474" y="3515"/>
                  </a:lnTo>
                  <a:lnTo>
                    <a:pt x="471" y="3559"/>
                  </a:lnTo>
                  <a:lnTo>
                    <a:pt x="469" y="3604"/>
                  </a:lnTo>
                  <a:lnTo>
                    <a:pt x="468" y="3649"/>
                  </a:lnTo>
                  <a:lnTo>
                    <a:pt x="469" y="3691"/>
                  </a:lnTo>
                  <a:lnTo>
                    <a:pt x="470" y="3731"/>
                  </a:lnTo>
                  <a:lnTo>
                    <a:pt x="473" y="3771"/>
                  </a:lnTo>
                  <a:lnTo>
                    <a:pt x="476" y="3812"/>
                  </a:lnTo>
                  <a:lnTo>
                    <a:pt x="481" y="3852"/>
                  </a:lnTo>
                  <a:lnTo>
                    <a:pt x="486" y="3891"/>
                  </a:lnTo>
                  <a:lnTo>
                    <a:pt x="493" y="3931"/>
                  </a:lnTo>
                  <a:lnTo>
                    <a:pt x="501" y="3970"/>
                  </a:lnTo>
                  <a:lnTo>
                    <a:pt x="509" y="4008"/>
                  </a:lnTo>
                  <a:lnTo>
                    <a:pt x="519" y="4046"/>
                  </a:lnTo>
                  <a:lnTo>
                    <a:pt x="529" y="4085"/>
                  </a:lnTo>
                  <a:lnTo>
                    <a:pt x="540" y="4122"/>
                  </a:lnTo>
                  <a:lnTo>
                    <a:pt x="552" y="4159"/>
                  </a:lnTo>
                  <a:lnTo>
                    <a:pt x="565" y="4196"/>
                  </a:lnTo>
                  <a:lnTo>
                    <a:pt x="579" y="4233"/>
                  </a:lnTo>
                  <a:lnTo>
                    <a:pt x="593" y="4268"/>
                  </a:lnTo>
                  <a:lnTo>
                    <a:pt x="609" y="4304"/>
                  </a:lnTo>
                  <a:lnTo>
                    <a:pt x="625" y="4339"/>
                  </a:lnTo>
                  <a:lnTo>
                    <a:pt x="642" y="4373"/>
                  </a:lnTo>
                  <a:lnTo>
                    <a:pt x="661" y="4407"/>
                  </a:lnTo>
                  <a:lnTo>
                    <a:pt x="679" y="4440"/>
                  </a:lnTo>
                  <a:lnTo>
                    <a:pt x="698" y="4474"/>
                  </a:lnTo>
                  <a:lnTo>
                    <a:pt x="719" y="4507"/>
                  </a:lnTo>
                  <a:lnTo>
                    <a:pt x="740" y="4538"/>
                  </a:lnTo>
                  <a:lnTo>
                    <a:pt x="761" y="4570"/>
                  </a:lnTo>
                  <a:lnTo>
                    <a:pt x="785" y="4600"/>
                  </a:lnTo>
                  <a:lnTo>
                    <a:pt x="807" y="4631"/>
                  </a:lnTo>
                  <a:lnTo>
                    <a:pt x="832" y="4660"/>
                  </a:lnTo>
                  <a:lnTo>
                    <a:pt x="856" y="4690"/>
                  </a:lnTo>
                  <a:lnTo>
                    <a:pt x="882" y="4718"/>
                  </a:lnTo>
                  <a:lnTo>
                    <a:pt x="907" y="4746"/>
                  </a:lnTo>
                  <a:lnTo>
                    <a:pt x="935" y="4773"/>
                  </a:lnTo>
                  <a:lnTo>
                    <a:pt x="961" y="4800"/>
                  </a:lnTo>
                  <a:lnTo>
                    <a:pt x="990" y="4826"/>
                  </a:lnTo>
                  <a:lnTo>
                    <a:pt x="1018" y="4852"/>
                  </a:lnTo>
                  <a:lnTo>
                    <a:pt x="1047" y="4876"/>
                  </a:lnTo>
                  <a:lnTo>
                    <a:pt x="1077" y="4900"/>
                  </a:lnTo>
                  <a:lnTo>
                    <a:pt x="1107" y="4923"/>
                  </a:lnTo>
                  <a:lnTo>
                    <a:pt x="1138" y="4946"/>
                  </a:lnTo>
                  <a:lnTo>
                    <a:pt x="1170" y="4968"/>
                  </a:lnTo>
                  <a:lnTo>
                    <a:pt x="1201" y="4988"/>
                  </a:lnTo>
                  <a:lnTo>
                    <a:pt x="1234" y="5009"/>
                  </a:lnTo>
                  <a:lnTo>
                    <a:pt x="1267" y="5028"/>
                  </a:lnTo>
                  <a:lnTo>
                    <a:pt x="1300" y="5047"/>
                  </a:lnTo>
                  <a:lnTo>
                    <a:pt x="1335" y="5065"/>
                  </a:lnTo>
                  <a:lnTo>
                    <a:pt x="1370" y="5082"/>
                  </a:lnTo>
                  <a:lnTo>
                    <a:pt x="1404" y="5098"/>
                  </a:lnTo>
                  <a:lnTo>
                    <a:pt x="1440" y="5114"/>
                  </a:lnTo>
                  <a:lnTo>
                    <a:pt x="1476" y="5129"/>
                  </a:lnTo>
                  <a:lnTo>
                    <a:pt x="1512" y="5142"/>
                  </a:lnTo>
                  <a:lnTo>
                    <a:pt x="1549" y="5155"/>
                  </a:lnTo>
                  <a:lnTo>
                    <a:pt x="1586" y="5168"/>
                  </a:lnTo>
                  <a:lnTo>
                    <a:pt x="1623" y="5179"/>
                  </a:lnTo>
                  <a:lnTo>
                    <a:pt x="1661" y="5189"/>
                  </a:lnTo>
                  <a:lnTo>
                    <a:pt x="1700" y="5198"/>
                  </a:lnTo>
                  <a:lnTo>
                    <a:pt x="1738" y="5206"/>
                  </a:lnTo>
                  <a:lnTo>
                    <a:pt x="1777" y="5214"/>
                  </a:lnTo>
                  <a:lnTo>
                    <a:pt x="1817" y="5221"/>
                  </a:lnTo>
                  <a:lnTo>
                    <a:pt x="1855" y="5227"/>
                  </a:lnTo>
                  <a:lnTo>
                    <a:pt x="1896" y="5231"/>
                  </a:lnTo>
                  <a:lnTo>
                    <a:pt x="1936" y="5235"/>
                  </a:lnTo>
                  <a:lnTo>
                    <a:pt x="1977" y="5237"/>
                  </a:lnTo>
                  <a:lnTo>
                    <a:pt x="2017" y="5239"/>
                  </a:lnTo>
                  <a:lnTo>
                    <a:pt x="2058" y="5239"/>
                  </a:lnTo>
                  <a:lnTo>
                    <a:pt x="2099" y="5239"/>
                  </a:lnTo>
                  <a:lnTo>
                    <a:pt x="2141" y="5237"/>
                  </a:lnTo>
                  <a:lnTo>
                    <a:pt x="2180" y="5235"/>
                  </a:lnTo>
                  <a:lnTo>
                    <a:pt x="2221" y="5231"/>
                  </a:lnTo>
                  <a:lnTo>
                    <a:pt x="2261" y="5227"/>
                  </a:lnTo>
                  <a:lnTo>
                    <a:pt x="2301" y="5221"/>
                  </a:lnTo>
                  <a:lnTo>
                    <a:pt x="2339" y="5214"/>
                  </a:lnTo>
                  <a:lnTo>
                    <a:pt x="2379" y="5206"/>
                  </a:lnTo>
                  <a:lnTo>
                    <a:pt x="2418" y="5198"/>
                  </a:lnTo>
                  <a:lnTo>
                    <a:pt x="2456" y="5189"/>
                  </a:lnTo>
                  <a:lnTo>
                    <a:pt x="2494" y="5179"/>
                  </a:lnTo>
                  <a:lnTo>
                    <a:pt x="2531" y="5168"/>
                  </a:lnTo>
                  <a:lnTo>
                    <a:pt x="2569" y="5155"/>
                  </a:lnTo>
                  <a:lnTo>
                    <a:pt x="2605" y="5142"/>
                  </a:lnTo>
                  <a:lnTo>
                    <a:pt x="2642" y="5129"/>
                  </a:lnTo>
                  <a:lnTo>
                    <a:pt x="2678" y="5114"/>
                  </a:lnTo>
                  <a:lnTo>
                    <a:pt x="2713" y="5098"/>
                  </a:lnTo>
                  <a:lnTo>
                    <a:pt x="2748" y="5082"/>
                  </a:lnTo>
                  <a:lnTo>
                    <a:pt x="2783" y="5065"/>
                  </a:lnTo>
                  <a:lnTo>
                    <a:pt x="2816" y="5047"/>
                  </a:lnTo>
                  <a:lnTo>
                    <a:pt x="2850" y="5028"/>
                  </a:lnTo>
                  <a:lnTo>
                    <a:pt x="2883" y="5009"/>
                  </a:lnTo>
                  <a:lnTo>
                    <a:pt x="2915" y="4988"/>
                  </a:lnTo>
                  <a:lnTo>
                    <a:pt x="2948" y="4968"/>
                  </a:lnTo>
                  <a:lnTo>
                    <a:pt x="2979" y="4946"/>
                  </a:lnTo>
                  <a:lnTo>
                    <a:pt x="3010" y="4923"/>
                  </a:lnTo>
                  <a:lnTo>
                    <a:pt x="3040" y="4900"/>
                  </a:lnTo>
                  <a:lnTo>
                    <a:pt x="3070" y="4876"/>
                  </a:lnTo>
                  <a:lnTo>
                    <a:pt x="3099" y="4852"/>
                  </a:lnTo>
                  <a:lnTo>
                    <a:pt x="3128" y="4826"/>
                  </a:lnTo>
                  <a:lnTo>
                    <a:pt x="3155" y="4800"/>
                  </a:lnTo>
                  <a:lnTo>
                    <a:pt x="3183" y="4773"/>
                  </a:lnTo>
                  <a:lnTo>
                    <a:pt x="3209" y="4746"/>
                  </a:lnTo>
                  <a:lnTo>
                    <a:pt x="3236" y="4718"/>
                  </a:lnTo>
                  <a:lnTo>
                    <a:pt x="3260" y="4690"/>
                  </a:lnTo>
                  <a:lnTo>
                    <a:pt x="3286" y="4660"/>
                  </a:lnTo>
                  <a:lnTo>
                    <a:pt x="3309" y="4631"/>
                  </a:lnTo>
                  <a:lnTo>
                    <a:pt x="3333" y="4600"/>
                  </a:lnTo>
                  <a:lnTo>
                    <a:pt x="3355" y="4570"/>
                  </a:lnTo>
                  <a:lnTo>
                    <a:pt x="3376" y="4538"/>
                  </a:lnTo>
                  <a:lnTo>
                    <a:pt x="3398" y="4507"/>
                  </a:lnTo>
                  <a:lnTo>
                    <a:pt x="3418" y="4474"/>
                  </a:lnTo>
                  <a:lnTo>
                    <a:pt x="3438" y="4440"/>
                  </a:lnTo>
                  <a:lnTo>
                    <a:pt x="3457" y="4407"/>
                  </a:lnTo>
                  <a:lnTo>
                    <a:pt x="3474" y="4373"/>
                  </a:lnTo>
                  <a:lnTo>
                    <a:pt x="3492" y="4339"/>
                  </a:lnTo>
                  <a:lnTo>
                    <a:pt x="3508" y="4304"/>
                  </a:lnTo>
                  <a:lnTo>
                    <a:pt x="3523" y="4268"/>
                  </a:lnTo>
                  <a:lnTo>
                    <a:pt x="3538" y="4233"/>
                  </a:lnTo>
                  <a:lnTo>
                    <a:pt x="3552" y="4196"/>
                  </a:lnTo>
                  <a:lnTo>
                    <a:pt x="3565" y="4159"/>
                  </a:lnTo>
                  <a:lnTo>
                    <a:pt x="3577" y="4122"/>
                  </a:lnTo>
                  <a:lnTo>
                    <a:pt x="3588" y="4085"/>
                  </a:lnTo>
                  <a:lnTo>
                    <a:pt x="3599" y="4046"/>
                  </a:lnTo>
                  <a:lnTo>
                    <a:pt x="3608" y="4008"/>
                  </a:lnTo>
                  <a:lnTo>
                    <a:pt x="3616" y="3970"/>
                  </a:lnTo>
                  <a:lnTo>
                    <a:pt x="3624" y="3931"/>
                  </a:lnTo>
                  <a:lnTo>
                    <a:pt x="3630" y="3891"/>
                  </a:lnTo>
                  <a:lnTo>
                    <a:pt x="3635" y="3852"/>
                  </a:lnTo>
                  <a:lnTo>
                    <a:pt x="3640" y="3812"/>
                  </a:lnTo>
                  <a:lnTo>
                    <a:pt x="3643" y="3771"/>
                  </a:lnTo>
                  <a:lnTo>
                    <a:pt x="3646" y="3731"/>
                  </a:lnTo>
                  <a:lnTo>
                    <a:pt x="3648" y="3691"/>
                  </a:lnTo>
                  <a:lnTo>
                    <a:pt x="3648" y="3649"/>
                  </a:lnTo>
                  <a:lnTo>
                    <a:pt x="3647" y="3601"/>
                  </a:lnTo>
                  <a:lnTo>
                    <a:pt x="3645" y="3552"/>
                  </a:lnTo>
                  <a:lnTo>
                    <a:pt x="3642" y="3504"/>
                  </a:lnTo>
                  <a:lnTo>
                    <a:pt x="3637" y="3457"/>
                  </a:lnTo>
                  <a:lnTo>
                    <a:pt x="3631" y="3411"/>
                  </a:lnTo>
                  <a:lnTo>
                    <a:pt x="3623" y="3364"/>
                  </a:lnTo>
                  <a:lnTo>
                    <a:pt x="3614" y="3318"/>
                  </a:lnTo>
                  <a:lnTo>
                    <a:pt x="3604" y="3272"/>
                  </a:lnTo>
                  <a:lnTo>
                    <a:pt x="3591" y="3227"/>
                  </a:lnTo>
                  <a:lnTo>
                    <a:pt x="3579" y="3182"/>
                  </a:lnTo>
                  <a:lnTo>
                    <a:pt x="3565" y="3139"/>
                  </a:lnTo>
                  <a:lnTo>
                    <a:pt x="3550" y="3095"/>
                  </a:lnTo>
                  <a:lnTo>
                    <a:pt x="3532" y="3052"/>
                  </a:lnTo>
                  <a:lnTo>
                    <a:pt x="3515" y="3010"/>
                  </a:lnTo>
                  <a:lnTo>
                    <a:pt x="3496" y="2969"/>
                  </a:lnTo>
                  <a:lnTo>
                    <a:pt x="3475" y="2928"/>
                  </a:lnTo>
                  <a:lnTo>
                    <a:pt x="3454" y="2887"/>
                  </a:lnTo>
                  <a:lnTo>
                    <a:pt x="3431" y="2847"/>
                  </a:lnTo>
                  <a:lnTo>
                    <a:pt x="3408" y="2809"/>
                  </a:lnTo>
                  <a:lnTo>
                    <a:pt x="3384" y="2771"/>
                  </a:lnTo>
                  <a:lnTo>
                    <a:pt x="3358" y="2733"/>
                  </a:lnTo>
                  <a:lnTo>
                    <a:pt x="3332" y="2697"/>
                  </a:lnTo>
                  <a:lnTo>
                    <a:pt x="3304" y="2661"/>
                  </a:lnTo>
                  <a:lnTo>
                    <a:pt x="3276" y="2626"/>
                  </a:lnTo>
                  <a:lnTo>
                    <a:pt x="3246" y="2592"/>
                  </a:lnTo>
                  <a:lnTo>
                    <a:pt x="3215" y="2559"/>
                  </a:lnTo>
                  <a:lnTo>
                    <a:pt x="3184" y="2526"/>
                  </a:lnTo>
                  <a:lnTo>
                    <a:pt x="3151" y="2495"/>
                  </a:lnTo>
                  <a:lnTo>
                    <a:pt x="3118" y="2464"/>
                  </a:lnTo>
                  <a:lnTo>
                    <a:pt x="3084" y="2435"/>
                  </a:lnTo>
                  <a:lnTo>
                    <a:pt x="3049" y="2406"/>
                  </a:lnTo>
                  <a:lnTo>
                    <a:pt x="3014" y="2378"/>
                  </a:lnTo>
                  <a:lnTo>
                    <a:pt x="3666" y="1453"/>
                  </a:lnTo>
                  <a:lnTo>
                    <a:pt x="3666" y="761"/>
                  </a:lnTo>
                  <a:lnTo>
                    <a:pt x="2496" y="761"/>
                  </a:lnTo>
                  <a:lnTo>
                    <a:pt x="2496" y="2121"/>
                  </a:lnTo>
                  <a:close/>
                  <a:moveTo>
                    <a:pt x="3080" y="3649"/>
                  </a:moveTo>
                  <a:lnTo>
                    <a:pt x="3080" y="3649"/>
                  </a:lnTo>
                  <a:lnTo>
                    <a:pt x="3079" y="3675"/>
                  </a:lnTo>
                  <a:lnTo>
                    <a:pt x="3078" y="3702"/>
                  </a:lnTo>
                  <a:lnTo>
                    <a:pt x="3077" y="3727"/>
                  </a:lnTo>
                  <a:lnTo>
                    <a:pt x="3074" y="3754"/>
                  </a:lnTo>
                  <a:lnTo>
                    <a:pt x="3072" y="3779"/>
                  </a:lnTo>
                  <a:lnTo>
                    <a:pt x="3068" y="3805"/>
                  </a:lnTo>
                  <a:lnTo>
                    <a:pt x="3064" y="3829"/>
                  </a:lnTo>
                  <a:lnTo>
                    <a:pt x="3059" y="3855"/>
                  </a:lnTo>
                  <a:lnTo>
                    <a:pt x="3053" y="3879"/>
                  </a:lnTo>
                  <a:lnTo>
                    <a:pt x="3047" y="3905"/>
                  </a:lnTo>
                  <a:lnTo>
                    <a:pt x="3041" y="3928"/>
                  </a:lnTo>
                  <a:lnTo>
                    <a:pt x="3033" y="3952"/>
                  </a:lnTo>
                  <a:lnTo>
                    <a:pt x="3026" y="3976"/>
                  </a:lnTo>
                  <a:lnTo>
                    <a:pt x="3018" y="4000"/>
                  </a:lnTo>
                  <a:lnTo>
                    <a:pt x="3009" y="4023"/>
                  </a:lnTo>
                  <a:lnTo>
                    <a:pt x="3000" y="4046"/>
                  </a:lnTo>
                  <a:lnTo>
                    <a:pt x="2979" y="4091"/>
                  </a:lnTo>
                  <a:lnTo>
                    <a:pt x="2956" y="4136"/>
                  </a:lnTo>
                  <a:lnTo>
                    <a:pt x="2931" y="4179"/>
                  </a:lnTo>
                  <a:lnTo>
                    <a:pt x="2905" y="4219"/>
                  </a:lnTo>
                  <a:lnTo>
                    <a:pt x="2876" y="4260"/>
                  </a:lnTo>
                  <a:lnTo>
                    <a:pt x="2846" y="4299"/>
                  </a:lnTo>
                  <a:lnTo>
                    <a:pt x="2814" y="4335"/>
                  </a:lnTo>
                  <a:lnTo>
                    <a:pt x="2780" y="4371"/>
                  </a:lnTo>
                  <a:lnTo>
                    <a:pt x="2745" y="4405"/>
                  </a:lnTo>
                  <a:lnTo>
                    <a:pt x="2707" y="4437"/>
                  </a:lnTo>
                  <a:lnTo>
                    <a:pt x="2669" y="4467"/>
                  </a:lnTo>
                  <a:lnTo>
                    <a:pt x="2629" y="4495"/>
                  </a:lnTo>
                  <a:lnTo>
                    <a:pt x="2588" y="4522"/>
                  </a:lnTo>
                  <a:lnTo>
                    <a:pt x="2545" y="4547"/>
                  </a:lnTo>
                  <a:lnTo>
                    <a:pt x="2500" y="4570"/>
                  </a:lnTo>
                  <a:lnTo>
                    <a:pt x="2456" y="4590"/>
                  </a:lnTo>
                  <a:lnTo>
                    <a:pt x="2432" y="4599"/>
                  </a:lnTo>
                  <a:lnTo>
                    <a:pt x="2410" y="4608"/>
                  </a:lnTo>
                  <a:lnTo>
                    <a:pt x="2385" y="4617"/>
                  </a:lnTo>
                  <a:lnTo>
                    <a:pt x="2362" y="4625"/>
                  </a:lnTo>
                  <a:lnTo>
                    <a:pt x="2337" y="4632"/>
                  </a:lnTo>
                  <a:lnTo>
                    <a:pt x="2313" y="4638"/>
                  </a:lnTo>
                  <a:lnTo>
                    <a:pt x="2288" y="4644"/>
                  </a:lnTo>
                  <a:lnTo>
                    <a:pt x="2264" y="4649"/>
                  </a:lnTo>
                  <a:lnTo>
                    <a:pt x="2239" y="4654"/>
                  </a:lnTo>
                  <a:lnTo>
                    <a:pt x="2214" y="4658"/>
                  </a:lnTo>
                  <a:lnTo>
                    <a:pt x="2189" y="4662"/>
                  </a:lnTo>
                  <a:lnTo>
                    <a:pt x="2163" y="4665"/>
                  </a:lnTo>
                  <a:lnTo>
                    <a:pt x="2137" y="4668"/>
                  </a:lnTo>
                  <a:lnTo>
                    <a:pt x="2111" y="4669"/>
                  </a:lnTo>
                  <a:lnTo>
                    <a:pt x="2085" y="4670"/>
                  </a:lnTo>
                  <a:lnTo>
                    <a:pt x="2058" y="4671"/>
                  </a:lnTo>
                  <a:lnTo>
                    <a:pt x="2032" y="4670"/>
                  </a:lnTo>
                  <a:lnTo>
                    <a:pt x="2006" y="4669"/>
                  </a:lnTo>
                  <a:lnTo>
                    <a:pt x="1980" y="4668"/>
                  </a:lnTo>
                  <a:lnTo>
                    <a:pt x="1954" y="4665"/>
                  </a:lnTo>
                  <a:lnTo>
                    <a:pt x="1929" y="4662"/>
                  </a:lnTo>
                  <a:lnTo>
                    <a:pt x="1903" y="4658"/>
                  </a:lnTo>
                  <a:lnTo>
                    <a:pt x="1878" y="4654"/>
                  </a:lnTo>
                  <a:lnTo>
                    <a:pt x="1852" y="4649"/>
                  </a:lnTo>
                  <a:lnTo>
                    <a:pt x="1828" y="4644"/>
                  </a:lnTo>
                  <a:lnTo>
                    <a:pt x="1804" y="4638"/>
                  </a:lnTo>
                  <a:lnTo>
                    <a:pt x="1779" y="4632"/>
                  </a:lnTo>
                  <a:lnTo>
                    <a:pt x="1755" y="4625"/>
                  </a:lnTo>
                  <a:lnTo>
                    <a:pt x="1731" y="4617"/>
                  </a:lnTo>
                  <a:lnTo>
                    <a:pt x="1708" y="4608"/>
                  </a:lnTo>
                  <a:lnTo>
                    <a:pt x="1684" y="4599"/>
                  </a:lnTo>
                  <a:lnTo>
                    <a:pt x="1661" y="4590"/>
                  </a:lnTo>
                  <a:lnTo>
                    <a:pt x="1616" y="4570"/>
                  </a:lnTo>
                  <a:lnTo>
                    <a:pt x="1572" y="4547"/>
                  </a:lnTo>
                  <a:lnTo>
                    <a:pt x="1530" y="4522"/>
                  </a:lnTo>
                  <a:lnTo>
                    <a:pt x="1488" y="4495"/>
                  </a:lnTo>
                  <a:lnTo>
                    <a:pt x="1448" y="4467"/>
                  </a:lnTo>
                  <a:lnTo>
                    <a:pt x="1409" y="4437"/>
                  </a:lnTo>
                  <a:lnTo>
                    <a:pt x="1373" y="4405"/>
                  </a:lnTo>
                  <a:lnTo>
                    <a:pt x="1337" y="4371"/>
                  </a:lnTo>
                  <a:lnTo>
                    <a:pt x="1303" y="4335"/>
                  </a:lnTo>
                  <a:lnTo>
                    <a:pt x="1271" y="4299"/>
                  </a:lnTo>
                  <a:lnTo>
                    <a:pt x="1240" y="4260"/>
                  </a:lnTo>
                  <a:lnTo>
                    <a:pt x="1212" y="4219"/>
                  </a:lnTo>
                  <a:lnTo>
                    <a:pt x="1185" y="4179"/>
                  </a:lnTo>
                  <a:lnTo>
                    <a:pt x="1161" y="4136"/>
                  </a:lnTo>
                  <a:lnTo>
                    <a:pt x="1138" y="4091"/>
                  </a:lnTo>
                  <a:lnTo>
                    <a:pt x="1118" y="4046"/>
                  </a:lnTo>
                  <a:lnTo>
                    <a:pt x="1108" y="4023"/>
                  </a:lnTo>
                  <a:lnTo>
                    <a:pt x="1100" y="4000"/>
                  </a:lnTo>
                  <a:lnTo>
                    <a:pt x="1091" y="3976"/>
                  </a:lnTo>
                  <a:lnTo>
                    <a:pt x="1083" y="3952"/>
                  </a:lnTo>
                  <a:lnTo>
                    <a:pt x="1076" y="3928"/>
                  </a:lnTo>
                  <a:lnTo>
                    <a:pt x="1069" y="3905"/>
                  </a:lnTo>
                  <a:lnTo>
                    <a:pt x="1064" y="3879"/>
                  </a:lnTo>
                  <a:lnTo>
                    <a:pt x="1058" y="3855"/>
                  </a:lnTo>
                  <a:lnTo>
                    <a:pt x="1053" y="3829"/>
                  </a:lnTo>
                  <a:lnTo>
                    <a:pt x="1049" y="3805"/>
                  </a:lnTo>
                  <a:lnTo>
                    <a:pt x="1046" y="3779"/>
                  </a:lnTo>
                  <a:lnTo>
                    <a:pt x="1043" y="3754"/>
                  </a:lnTo>
                  <a:lnTo>
                    <a:pt x="1041" y="3727"/>
                  </a:lnTo>
                  <a:lnTo>
                    <a:pt x="1038" y="3702"/>
                  </a:lnTo>
                  <a:lnTo>
                    <a:pt x="1037" y="3675"/>
                  </a:lnTo>
                  <a:lnTo>
                    <a:pt x="1037" y="3649"/>
                  </a:lnTo>
                  <a:lnTo>
                    <a:pt x="1037" y="3622"/>
                  </a:lnTo>
                  <a:lnTo>
                    <a:pt x="1038" y="3597"/>
                  </a:lnTo>
                  <a:lnTo>
                    <a:pt x="1041" y="3571"/>
                  </a:lnTo>
                  <a:lnTo>
                    <a:pt x="1043" y="3545"/>
                  </a:lnTo>
                  <a:lnTo>
                    <a:pt x="1046" y="3520"/>
                  </a:lnTo>
                  <a:lnTo>
                    <a:pt x="1049" y="3494"/>
                  </a:lnTo>
                  <a:lnTo>
                    <a:pt x="1053" y="3469"/>
                  </a:lnTo>
                  <a:lnTo>
                    <a:pt x="1058" y="3444"/>
                  </a:lnTo>
                  <a:lnTo>
                    <a:pt x="1064" y="3419"/>
                  </a:lnTo>
                  <a:lnTo>
                    <a:pt x="1069" y="3394"/>
                  </a:lnTo>
                  <a:lnTo>
                    <a:pt x="1076" y="3370"/>
                  </a:lnTo>
                  <a:lnTo>
                    <a:pt x="1083" y="3346"/>
                  </a:lnTo>
                  <a:lnTo>
                    <a:pt x="1091" y="3322"/>
                  </a:lnTo>
                  <a:lnTo>
                    <a:pt x="1100" y="3299"/>
                  </a:lnTo>
                  <a:lnTo>
                    <a:pt x="1108" y="3275"/>
                  </a:lnTo>
                  <a:lnTo>
                    <a:pt x="1118" y="3252"/>
                  </a:lnTo>
                  <a:lnTo>
                    <a:pt x="1138" y="3207"/>
                  </a:lnTo>
                  <a:lnTo>
                    <a:pt x="1161" y="3163"/>
                  </a:lnTo>
                  <a:lnTo>
                    <a:pt x="1185" y="3120"/>
                  </a:lnTo>
                  <a:lnTo>
                    <a:pt x="1212" y="3079"/>
                  </a:lnTo>
                  <a:lnTo>
                    <a:pt x="1240" y="3039"/>
                  </a:lnTo>
                  <a:lnTo>
                    <a:pt x="1271" y="3000"/>
                  </a:lnTo>
                  <a:lnTo>
                    <a:pt x="1303" y="2963"/>
                  </a:lnTo>
                  <a:lnTo>
                    <a:pt x="1337" y="2928"/>
                  </a:lnTo>
                  <a:lnTo>
                    <a:pt x="1373" y="2894"/>
                  </a:lnTo>
                  <a:lnTo>
                    <a:pt x="1409" y="2862"/>
                  </a:lnTo>
                  <a:lnTo>
                    <a:pt x="1448" y="2831"/>
                  </a:lnTo>
                  <a:lnTo>
                    <a:pt x="1488" y="2802"/>
                  </a:lnTo>
                  <a:lnTo>
                    <a:pt x="1530" y="2776"/>
                  </a:lnTo>
                  <a:lnTo>
                    <a:pt x="1572" y="2752"/>
                  </a:lnTo>
                  <a:lnTo>
                    <a:pt x="1616" y="2729"/>
                  </a:lnTo>
                  <a:lnTo>
                    <a:pt x="1661" y="2709"/>
                  </a:lnTo>
                  <a:lnTo>
                    <a:pt x="1684" y="2700"/>
                  </a:lnTo>
                  <a:lnTo>
                    <a:pt x="1708" y="2690"/>
                  </a:lnTo>
                  <a:lnTo>
                    <a:pt x="1731" y="2682"/>
                  </a:lnTo>
                  <a:lnTo>
                    <a:pt x="1755" y="2674"/>
                  </a:lnTo>
                  <a:lnTo>
                    <a:pt x="1779" y="2667"/>
                  </a:lnTo>
                  <a:lnTo>
                    <a:pt x="1804" y="2661"/>
                  </a:lnTo>
                  <a:lnTo>
                    <a:pt x="1828" y="2655"/>
                  </a:lnTo>
                  <a:lnTo>
                    <a:pt x="1852" y="2649"/>
                  </a:lnTo>
                  <a:lnTo>
                    <a:pt x="1878" y="2645"/>
                  </a:lnTo>
                  <a:lnTo>
                    <a:pt x="1903" y="2640"/>
                  </a:lnTo>
                  <a:lnTo>
                    <a:pt x="1929" y="2636"/>
                  </a:lnTo>
                  <a:lnTo>
                    <a:pt x="1954" y="2633"/>
                  </a:lnTo>
                  <a:lnTo>
                    <a:pt x="1980" y="2631"/>
                  </a:lnTo>
                  <a:lnTo>
                    <a:pt x="2006" y="2629"/>
                  </a:lnTo>
                  <a:lnTo>
                    <a:pt x="2032" y="2628"/>
                  </a:lnTo>
                  <a:lnTo>
                    <a:pt x="2058" y="2628"/>
                  </a:lnTo>
                  <a:lnTo>
                    <a:pt x="2085" y="2628"/>
                  </a:lnTo>
                  <a:lnTo>
                    <a:pt x="2111" y="2629"/>
                  </a:lnTo>
                  <a:lnTo>
                    <a:pt x="2137" y="2631"/>
                  </a:lnTo>
                  <a:lnTo>
                    <a:pt x="2163" y="2633"/>
                  </a:lnTo>
                  <a:lnTo>
                    <a:pt x="2189" y="2636"/>
                  </a:lnTo>
                  <a:lnTo>
                    <a:pt x="2214" y="2640"/>
                  </a:lnTo>
                  <a:lnTo>
                    <a:pt x="2239" y="2645"/>
                  </a:lnTo>
                  <a:lnTo>
                    <a:pt x="2264" y="2649"/>
                  </a:lnTo>
                  <a:lnTo>
                    <a:pt x="2288" y="2655"/>
                  </a:lnTo>
                  <a:lnTo>
                    <a:pt x="2313" y="2661"/>
                  </a:lnTo>
                  <a:lnTo>
                    <a:pt x="2337" y="2667"/>
                  </a:lnTo>
                  <a:lnTo>
                    <a:pt x="2362" y="2674"/>
                  </a:lnTo>
                  <a:lnTo>
                    <a:pt x="2385" y="2682"/>
                  </a:lnTo>
                  <a:lnTo>
                    <a:pt x="2410" y="2690"/>
                  </a:lnTo>
                  <a:lnTo>
                    <a:pt x="2432" y="2700"/>
                  </a:lnTo>
                  <a:lnTo>
                    <a:pt x="2456" y="2709"/>
                  </a:lnTo>
                  <a:lnTo>
                    <a:pt x="2500" y="2729"/>
                  </a:lnTo>
                  <a:lnTo>
                    <a:pt x="2545" y="2752"/>
                  </a:lnTo>
                  <a:lnTo>
                    <a:pt x="2588" y="2776"/>
                  </a:lnTo>
                  <a:lnTo>
                    <a:pt x="2629" y="2802"/>
                  </a:lnTo>
                  <a:lnTo>
                    <a:pt x="2669" y="2831"/>
                  </a:lnTo>
                  <a:lnTo>
                    <a:pt x="2707" y="2862"/>
                  </a:lnTo>
                  <a:lnTo>
                    <a:pt x="2745" y="2894"/>
                  </a:lnTo>
                  <a:lnTo>
                    <a:pt x="2780" y="2928"/>
                  </a:lnTo>
                  <a:lnTo>
                    <a:pt x="2814" y="2963"/>
                  </a:lnTo>
                  <a:lnTo>
                    <a:pt x="2846" y="3000"/>
                  </a:lnTo>
                  <a:lnTo>
                    <a:pt x="2876" y="3039"/>
                  </a:lnTo>
                  <a:lnTo>
                    <a:pt x="2905" y="3079"/>
                  </a:lnTo>
                  <a:lnTo>
                    <a:pt x="2931" y="3120"/>
                  </a:lnTo>
                  <a:lnTo>
                    <a:pt x="2956" y="3163"/>
                  </a:lnTo>
                  <a:lnTo>
                    <a:pt x="2979" y="3207"/>
                  </a:lnTo>
                  <a:lnTo>
                    <a:pt x="3000" y="3252"/>
                  </a:lnTo>
                  <a:lnTo>
                    <a:pt x="3009" y="3275"/>
                  </a:lnTo>
                  <a:lnTo>
                    <a:pt x="3018" y="3299"/>
                  </a:lnTo>
                  <a:lnTo>
                    <a:pt x="3026" y="3322"/>
                  </a:lnTo>
                  <a:lnTo>
                    <a:pt x="3033" y="3346"/>
                  </a:lnTo>
                  <a:lnTo>
                    <a:pt x="3041" y="3370"/>
                  </a:lnTo>
                  <a:lnTo>
                    <a:pt x="3047" y="3394"/>
                  </a:lnTo>
                  <a:lnTo>
                    <a:pt x="3053" y="3419"/>
                  </a:lnTo>
                  <a:lnTo>
                    <a:pt x="3059" y="3444"/>
                  </a:lnTo>
                  <a:lnTo>
                    <a:pt x="3064" y="3469"/>
                  </a:lnTo>
                  <a:lnTo>
                    <a:pt x="3068" y="3494"/>
                  </a:lnTo>
                  <a:lnTo>
                    <a:pt x="3072" y="3520"/>
                  </a:lnTo>
                  <a:lnTo>
                    <a:pt x="3074" y="3545"/>
                  </a:lnTo>
                  <a:lnTo>
                    <a:pt x="3077" y="3571"/>
                  </a:lnTo>
                  <a:lnTo>
                    <a:pt x="3078" y="3597"/>
                  </a:lnTo>
                  <a:lnTo>
                    <a:pt x="3079" y="3622"/>
                  </a:lnTo>
                  <a:lnTo>
                    <a:pt x="3080" y="3649"/>
                  </a:lnTo>
                  <a:close/>
                  <a:moveTo>
                    <a:pt x="0" y="0"/>
                  </a:moveTo>
                  <a:lnTo>
                    <a:pt x="0" y="462"/>
                  </a:lnTo>
                  <a:lnTo>
                    <a:pt x="4116" y="462"/>
                  </a:lnTo>
                  <a:lnTo>
                    <a:pt x="4116" y="0"/>
                  </a:lnTo>
                  <a:lnTo>
                    <a:pt x="0" y="0"/>
                  </a:lnTo>
                  <a:close/>
                  <a:moveTo>
                    <a:pt x="2024" y="2698"/>
                  </a:moveTo>
                  <a:lnTo>
                    <a:pt x="1820" y="3321"/>
                  </a:lnTo>
                  <a:lnTo>
                    <a:pt x="1165" y="3321"/>
                  </a:lnTo>
                  <a:lnTo>
                    <a:pt x="1159" y="3321"/>
                  </a:lnTo>
                  <a:lnTo>
                    <a:pt x="1154" y="3323"/>
                  </a:lnTo>
                  <a:lnTo>
                    <a:pt x="1149" y="3325"/>
                  </a:lnTo>
                  <a:lnTo>
                    <a:pt x="1143" y="3328"/>
                  </a:lnTo>
                  <a:lnTo>
                    <a:pt x="1139" y="3331"/>
                  </a:lnTo>
                  <a:lnTo>
                    <a:pt x="1135" y="3335"/>
                  </a:lnTo>
                  <a:lnTo>
                    <a:pt x="1133" y="3340"/>
                  </a:lnTo>
                  <a:lnTo>
                    <a:pt x="1130" y="3345"/>
                  </a:lnTo>
                  <a:lnTo>
                    <a:pt x="1129" y="3352"/>
                  </a:lnTo>
                  <a:lnTo>
                    <a:pt x="1129" y="3357"/>
                  </a:lnTo>
                  <a:lnTo>
                    <a:pt x="1129" y="3363"/>
                  </a:lnTo>
                  <a:lnTo>
                    <a:pt x="1130" y="3368"/>
                  </a:lnTo>
                  <a:lnTo>
                    <a:pt x="1132" y="3373"/>
                  </a:lnTo>
                  <a:lnTo>
                    <a:pt x="1135" y="3378"/>
                  </a:lnTo>
                  <a:lnTo>
                    <a:pt x="1139" y="3382"/>
                  </a:lnTo>
                  <a:lnTo>
                    <a:pt x="1143" y="3386"/>
                  </a:lnTo>
                  <a:lnTo>
                    <a:pt x="1673" y="3772"/>
                  </a:lnTo>
                  <a:lnTo>
                    <a:pt x="1469" y="4400"/>
                  </a:lnTo>
                  <a:lnTo>
                    <a:pt x="1468" y="4405"/>
                  </a:lnTo>
                  <a:lnTo>
                    <a:pt x="1467" y="4411"/>
                  </a:lnTo>
                  <a:lnTo>
                    <a:pt x="1468" y="4416"/>
                  </a:lnTo>
                  <a:lnTo>
                    <a:pt x="1469" y="4422"/>
                  </a:lnTo>
                  <a:lnTo>
                    <a:pt x="1471" y="4427"/>
                  </a:lnTo>
                  <a:lnTo>
                    <a:pt x="1475" y="4431"/>
                  </a:lnTo>
                  <a:lnTo>
                    <a:pt x="1479" y="4436"/>
                  </a:lnTo>
                  <a:lnTo>
                    <a:pt x="1483" y="4439"/>
                  </a:lnTo>
                  <a:lnTo>
                    <a:pt x="1488" y="4442"/>
                  </a:lnTo>
                  <a:lnTo>
                    <a:pt x="1493" y="4444"/>
                  </a:lnTo>
                  <a:lnTo>
                    <a:pt x="1498" y="4446"/>
                  </a:lnTo>
                  <a:lnTo>
                    <a:pt x="1504" y="4446"/>
                  </a:lnTo>
                  <a:lnTo>
                    <a:pt x="1509" y="4446"/>
                  </a:lnTo>
                  <a:lnTo>
                    <a:pt x="1515" y="4444"/>
                  </a:lnTo>
                  <a:lnTo>
                    <a:pt x="1520" y="4442"/>
                  </a:lnTo>
                  <a:lnTo>
                    <a:pt x="1525" y="4439"/>
                  </a:lnTo>
                  <a:lnTo>
                    <a:pt x="2058" y="4052"/>
                  </a:lnTo>
                  <a:lnTo>
                    <a:pt x="2591" y="4439"/>
                  </a:lnTo>
                  <a:lnTo>
                    <a:pt x="2596" y="4442"/>
                  </a:lnTo>
                  <a:lnTo>
                    <a:pt x="2601" y="4444"/>
                  </a:lnTo>
                  <a:lnTo>
                    <a:pt x="2606" y="4446"/>
                  </a:lnTo>
                  <a:lnTo>
                    <a:pt x="2612" y="4446"/>
                  </a:lnTo>
                  <a:lnTo>
                    <a:pt x="2617" y="4446"/>
                  </a:lnTo>
                  <a:lnTo>
                    <a:pt x="2623" y="4444"/>
                  </a:lnTo>
                  <a:lnTo>
                    <a:pt x="2628" y="4442"/>
                  </a:lnTo>
                  <a:lnTo>
                    <a:pt x="2633" y="4439"/>
                  </a:lnTo>
                  <a:lnTo>
                    <a:pt x="2638" y="4436"/>
                  </a:lnTo>
                  <a:lnTo>
                    <a:pt x="2641" y="4431"/>
                  </a:lnTo>
                  <a:lnTo>
                    <a:pt x="2644" y="4427"/>
                  </a:lnTo>
                  <a:lnTo>
                    <a:pt x="2646" y="4422"/>
                  </a:lnTo>
                  <a:lnTo>
                    <a:pt x="2648" y="4416"/>
                  </a:lnTo>
                  <a:lnTo>
                    <a:pt x="2648" y="4411"/>
                  </a:lnTo>
                  <a:lnTo>
                    <a:pt x="2648" y="4405"/>
                  </a:lnTo>
                  <a:lnTo>
                    <a:pt x="2646" y="4400"/>
                  </a:lnTo>
                  <a:lnTo>
                    <a:pt x="2442" y="3772"/>
                  </a:lnTo>
                  <a:lnTo>
                    <a:pt x="2973" y="3386"/>
                  </a:lnTo>
                  <a:lnTo>
                    <a:pt x="2977" y="3382"/>
                  </a:lnTo>
                  <a:lnTo>
                    <a:pt x="2981" y="3378"/>
                  </a:lnTo>
                  <a:lnTo>
                    <a:pt x="2984" y="3373"/>
                  </a:lnTo>
                  <a:lnTo>
                    <a:pt x="2986" y="3368"/>
                  </a:lnTo>
                  <a:lnTo>
                    <a:pt x="2987" y="3363"/>
                  </a:lnTo>
                  <a:lnTo>
                    <a:pt x="2988" y="3357"/>
                  </a:lnTo>
                  <a:lnTo>
                    <a:pt x="2987" y="3352"/>
                  </a:lnTo>
                  <a:lnTo>
                    <a:pt x="2986" y="3345"/>
                  </a:lnTo>
                  <a:lnTo>
                    <a:pt x="2984" y="3340"/>
                  </a:lnTo>
                  <a:lnTo>
                    <a:pt x="2981" y="3335"/>
                  </a:lnTo>
                  <a:lnTo>
                    <a:pt x="2977" y="3331"/>
                  </a:lnTo>
                  <a:lnTo>
                    <a:pt x="2973" y="3328"/>
                  </a:lnTo>
                  <a:lnTo>
                    <a:pt x="2968" y="3325"/>
                  </a:lnTo>
                  <a:lnTo>
                    <a:pt x="2963" y="3323"/>
                  </a:lnTo>
                  <a:lnTo>
                    <a:pt x="2958" y="3321"/>
                  </a:lnTo>
                  <a:lnTo>
                    <a:pt x="2952" y="3321"/>
                  </a:lnTo>
                  <a:lnTo>
                    <a:pt x="2296" y="3321"/>
                  </a:lnTo>
                  <a:lnTo>
                    <a:pt x="2093" y="2698"/>
                  </a:lnTo>
                  <a:lnTo>
                    <a:pt x="2091" y="2691"/>
                  </a:lnTo>
                  <a:lnTo>
                    <a:pt x="2088" y="2687"/>
                  </a:lnTo>
                  <a:lnTo>
                    <a:pt x="2084" y="2682"/>
                  </a:lnTo>
                  <a:lnTo>
                    <a:pt x="2080" y="2679"/>
                  </a:lnTo>
                  <a:lnTo>
                    <a:pt x="2075" y="2676"/>
                  </a:lnTo>
                  <a:lnTo>
                    <a:pt x="2069" y="2674"/>
                  </a:lnTo>
                  <a:lnTo>
                    <a:pt x="2064" y="2673"/>
                  </a:lnTo>
                  <a:lnTo>
                    <a:pt x="2058" y="2672"/>
                  </a:lnTo>
                  <a:lnTo>
                    <a:pt x="2053" y="2673"/>
                  </a:lnTo>
                  <a:lnTo>
                    <a:pt x="2047" y="2674"/>
                  </a:lnTo>
                  <a:lnTo>
                    <a:pt x="2042" y="2676"/>
                  </a:lnTo>
                  <a:lnTo>
                    <a:pt x="2037" y="2679"/>
                  </a:lnTo>
                  <a:lnTo>
                    <a:pt x="2033" y="2682"/>
                  </a:lnTo>
                  <a:lnTo>
                    <a:pt x="2030" y="2687"/>
                  </a:lnTo>
                  <a:lnTo>
                    <a:pt x="2027" y="2691"/>
                  </a:lnTo>
                  <a:lnTo>
                    <a:pt x="2024" y="2698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4" name="矩形 23"/>
          <p:cNvSpPr/>
          <p:nvPr/>
        </p:nvSpPr>
        <p:spPr>
          <a:xfrm>
            <a:off x="6243985" y="4221088"/>
            <a:ext cx="1818125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rgbClr val="824F9C"/>
                </a:solidFill>
                <a:cs typeface="+mn-ea"/>
                <a:sym typeface="+mn-lt"/>
              </a:rPr>
              <a:t>2010</a:t>
            </a:r>
            <a:r>
              <a:rPr lang="zh-CN" altLang="en-US" sz="2000" dirty="0">
                <a:solidFill>
                  <a:srgbClr val="824F9C"/>
                </a:solidFill>
                <a:cs typeface="+mn-ea"/>
                <a:sym typeface="+mn-lt"/>
              </a:rPr>
              <a:t>年</a:t>
            </a:r>
            <a:endParaRPr lang="en-US" altLang="zh-CN" sz="2000" dirty="0">
              <a:solidFill>
                <a:srgbClr val="824F9C"/>
              </a:solidFill>
              <a:cs typeface="+mn-ea"/>
              <a:sym typeface="+mn-lt"/>
            </a:endParaRPr>
          </a:p>
          <a:p>
            <a:pPr algn="ctr">
              <a:spcAft>
                <a:spcPts val="1000"/>
              </a:spcAft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市反腐倡廉能手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330359" y="4221088"/>
            <a:ext cx="1446230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rgbClr val="824F9C"/>
                </a:solidFill>
                <a:cs typeface="+mn-ea"/>
                <a:sym typeface="+mn-lt"/>
              </a:rPr>
              <a:t>2013</a:t>
            </a:r>
            <a:r>
              <a:rPr lang="zh-CN" altLang="en-US" sz="2000" dirty="0">
                <a:solidFill>
                  <a:srgbClr val="824F9C"/>
                </a:solidFill>
                <a:cs typeface="+mn-ea"/>
                <a:sym typeface="+mn-lt"/>
              </a:rPr>
              <a:t>年 </a:t>
            </a:r>
            <a:endParaRPr lang="en-US" altLang="zh-CN" sz="2000" dirty="0">
              <a:solidFill>
                <a:srgbClr val="824F9C"/>
              </a:solidFill>
              <a:cs typeface="+mn-ea"/>
              <a:sym typeface="+mn-lt"/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XXX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市十佳青年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274575" y="4221088"/>
            <a:ext cx="1241044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rgbClr val="824F9C"/>
                </a:solidFill>
                <a:cs typeface="+mn-ea"/>
                <a:sym typeface="+mn-lt"/>
              </a:rPr>
              <a:t>2015</a:t>
            </a:r>
            <a:r>
              <a:rPr lang="zh-CN" altLang="en-US" sz="2000" dirty="0">
                <a:solidFill>
                  <a:srgbClr val="824F9C"/>
                </a:solidFill>
                <a:cs typeface="+mn-ea"/>
                <a:sym typeface="+mn-lt"/>
              </a:rPr>
              <a:t>年 </a:t>
            </a:r>
            <a:endParaRPr lang="en-US" altLang="zh-CN" sz="2000" dirty="0">
              <a:solidFill>
                <a:srgbClr val="824F9C"/>
              </a:solidFill>
              <a:cs typeface="+mn-ea"/>
              <a:sym typeface="+mn-lt"/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XXX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市质量奖</a:t>
            </a:r>
          </a:p>
        </p:txBody>
      </p:sp>
      <p:sp>
        <p:nvSpPr>
          <p:cNvPr id="29" name="矩形 28"/>
          <p:cNvSpPr/>
          <p:nvPr/>
        </p:nvSpPr>
        <p:spPr>
          <a:xfrm>
            <a:off x="4346676" y="4221088"/>
            <a:ext cx="1778051" cy="7745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en-US" altLang="zh-CN" sz="2000" dirty="0">
                <a:solidFill>
                  <a:srgbClr val="824F9C"/>
                </a:solidFill>
                <a:cs typeface="+mn-ea"/>
                <a:sym typeface="+mn-lt"/>
              </a:rPr>
              <a:t>2008</a:t>
            </a:r>
            <a:r>
              <a:rPr lang="zh-CN" altLang="en-US" sz="2000" dirty="0">
                <a:solidFill>
                  <a:srgbClr val="824F9C"/>
                </a:solidFill>
                <a:cs typeface="+mn-ea"/>
                <a:sym typeface="+mn-lt"/>
              </a:rPr>
              <a:t>年</a:t>
            </a:r>
            <a:endParaRPr lang="en-US" altLang="zh-CN" sz="2000" dirty="0">
              <a:solidFill>
                <a:srgbClr val="824F9C"/>
              </a:solidFill>
              <a:cs typeface="+mn-ea"/>
              <a:sym typeface="+mn-lt"/>
            </a:endParaRPr>
          </a:p>
          <a:p>
            <a:pPr algn="ctr">
              <a:spcAft>
                <a:spcPts val="1000"/>
              </a:spcAft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市五一劳动奖章</a:t>
            </a:r>
          </a:p>
        </p:txBody>
      </p:sp>
      <p:sp>
        <p:nvSpPr>
          <p:cNvPr id="15" name="标题 1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cs typeface="+mn-ea"/>
                <a:sym typeface="+mn-lt"/>
              </a:rPr>
              <a:t>荣誉奖</a:t>
            </a:r>
            <a:r>
              <a:rPr lang="zh-CN" altLang="en-US" dirty="0" smtClean="0">
                <a:cs typeface="+mn-ea"/>
                <a:sym typeface="+mn-lt"/>
              </a:rPr>
              <a:t>项 </a:t>
            </a:r>
            <a:r>
              <a:rPr lang="en-US" altLang="zh-CN" dirty="0"/>
              <a:t>| </a:t>
            </a:r>
            <a:r>
              <a:rPr lang="en-US" altLang="zh-CN" dirty="0" smtClean="0">
                <a:cs typeface="+mn-ea"/>
                <a:sym typeface="+mn-lt"/>
              </a:rPr>
              <a:t>Honor Award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626598" y="2304828"/>
            <a:ext cx="2496530" cy="2496530"/>
            <a:chOff x="3768359" y="1725446"/>
            <a:chExt cx="1930605" cy="1930605"/>
          </a:xfrm>
        </p:grpSpPr>
        <p:sp>
          <p:nvSpPr>
            <p:cNvPr id="27" name="Oval 5"/>
            <p:cNvSpPr>
              <a:spLocks noChangeArrowheads="1"/>
            </p:cNvSpPr>
            <p:nvPr/>
          </p:nvSpPr>
          <p:spPr bwMode="auto">
            <a:xfrm>
              <a:off x="3768359" y="1725446"/>
              <a:ext cx="1930605" cy="1930605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22225">
              <a:solidFill>
                <a:schemeClr val="bg1"/>
              </a:solidFill>
            </a:ln>
            <a:effectLst>
              <a:outerShdw blurRad="304800" dist="38100" dir="2700000" algn="t" rotWithShape="0">
                <a:prstClr val="black">
                  <a:alpha val="3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Oval 5"/>
            <p:cNvSpPr>
              <a:spLocks noChangeArrowheads="1"/>
            </p:cNvSpPr>
            <p:nvPr/>
          </p:nvSpPr>
          <p:spPr bwMode="auto">
            <a:xfrm>
              <a:off x="3823758" y="1780845"/>
              <a:ext cx="1819806" cy="1819806"/>
            </a:xfrm>
            <a:prstGeom prst="ellipse">
              <a:avLst/>
            </a:prstGeom>
            <a:solidFill>
              <a:srgbClr val="824F9C"/>
            </a:solidFill>
            <a:ln>
              <a:noFill/>
            </a:ln>
            <a:effectLst>
              <a:innerShdw blurRad="88900" dist="50800" dir="16200000">
                <a:prstClr val="black">
                  <a:alpha val="38000"/>
                </a:prst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1" name="椭圆 30"/>
          <p:cNvSpPr/>
          <p:nvPr/>
        </p:nvSpPr>
        <p:spPr>
          <a:xfrm>
            <a:off x="1696648" y="2370844"/>
            <a:ext cx="2356376" cy="2356375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2" name="组合 31"/>
          <p:cNvGrpSpPr/>
          <p:nvPr/>
        </p:nvGrpSpPr>
        <p:grpSpPr>
          <a:xfrm>
            <a:off x="1706633" y="2373487"/>
            <a:ext cx="2364955" cy="2354700"/>
            <a:chOff x="4626755" y="2344642"/>
            <a:chExt cx="2364955" cy="2354700"/>
          </a:xfrm>
        </p:grpSpPr>
        <p:sp>
          <p:nvSpPr>
            <p:cNvPr id="33" name="弧形 32"/>
            <p:cNvSpPr/>
            <p:nvPr/>
          </p:nvSpPr>
          <p:spPr>
            <a:xfrm rot="21298357">
              <a:off x="4626755" y="2344642"/>
              <a:ext cx="2341933" cy="2350934"/>
            </a:xfrm>
            <a:prstGeom prst="arc">
              <a:avLst>
                <a:gd name="adj1" fmla="val 16200000"/>
                <a:gd name="adj2" fmla="val 19246281"/>
              </a:avLst>
            </a:prstGeom>
            <a:ln w="19050"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弧形 33"/>
            <p:cNvSpPr/>
            <p:nvPr/>
          </p:nvSpPr>
          <p:spPr>
            <a:xfrm rot="10637431">
              <a:off x="4647520" y="2396118"/>
              <a:ext cx="2344190" cy="2303224"/>
            </a:xfrm>
            <a:prstGeom prst="arc">
              <a:avLst>
                <a:gd name="adj1" fmla="val 16200000"/>
                <a:gd name="adj2" fmla="val 19246281"/>
              </a:avLst>
            </a:prstGeom>
            <a:ln w="19050">
              <a:solidFill>
                <a:srgbClr val="824F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4080438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52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7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8" grpId="0"/>
      <p:bldP spid="29" grpId="0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56882" y="3553671"/>
            <a:ext cx="1872208" cy="779313"/>
            <a:chOff x="1043608" y="2139404"/>
            <a:chExt cx="1872208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1169234" y="2139404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800" dirty="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1043608" y="2580163"/>
              <a:ext cx="187220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4616018" y="3999976"/>
            <a:ext cx="5318225" cy="0"/>
          </a:xfrm>
          <a:prstGeom prst="line">
            <a:avLst/>
          </a:prstGeom>
          <a:noFill/>
          <a:ln>
            <a:solidFill>
              <a:srgbClr val="824F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3" name="组合 12"/>
          <p:cNvGrpSpPr/>
          <p:nvPr/>
        </p:nvGrpSpPr>
        <p:grpSpPr>
          <a:xfrm>
            <a:off x="5045114" y="2147364"/>
            <a:ext cx="1783606" cy="1852612"/>
            <a:chOff x="3491880" y="699542"/>
            <a:chExt cx="1783606" cy="1852612"/>
          </a:xfrm>
        </p:grpSpPr>
        <p:grpSp>
          <p:nvGrpSpPr>
            <p:cNvPr id="9" name="组合 6"/>
            <p:cNvGrpSpPr>
              <a:grpSpLocks/>
            </p:cNvGrpSpPr>
            <p:nvPr/>
          </p:nvGrpSpPr>
          <p:grpSpPr bwMode="auto">
            <a:xfrm>
              <a:off x="4259858" y="1434554"/>
              <a:ext cx="254000" cy="1117600"/>
              <a:chOff x="5754656" y="2311400"/>
              <a:chExt cx="254062" cy="1117600"/>
            </a:xfrm>
          </p:grpSpPr>
          <p:cxnSp>
            <p:nvCxnSpPr>
              <p:cNvPr id="10" name="直接连接符 9"/>
              <p:cNvCxnSpPr/>
              <p:nvPr/>
            </p:nvCxnSpPr>
            <p:spPr>
              <a:xfrm flipV="1">
                <a:off x="5881687" y="2311400"/>
                <a:ext cx="0" cy="1117600"/>
              </a:xfrm>
              <a:prstGeom prst="line">
                <a:avLst/>
              </a:prstGeom>
              <a:ln>
                <a:solidFill>
                  <a:srgbClr val="824F9C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5754656" y="2311400"/>
                <a:ext cx="254062" cy="0"/>
              </a:xfrm>
              <a:prstGeom prst="line">
                <a:avLst/>
              </a:prstGeom>
              <a:ln>
                <a:solidFill>
                  <a:srgbClr val="824F9C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文本框 9"/>
            <p:cNvSpPr txBox="1"/>
            <p:nvPr/>
          </p:nvSpPr>
          <p:spPr>
            <a:xfrm>
              <a:off x="3491880" y="699542"/>
              <a:ext cx="1783606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汉语：普通话水平测试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1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级甲等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76780" y="2147364"/>
            <a:ext cx="1336675" cy="1852612"/>
            <a:chOff x="5823545" y="699542"/>
            <a:chExt cx="1336675" cy="1852612"/>
          </a:xfrm>
        </p:grpSpPr>
        <p:grpSp>
          <p:nvGrpSpPr>
            <p:cNvPr id="20" name="组合 21"/>
            <p:cNvGrpSpPr>
              <a:grpSpLocks/>
            </p:cNvGrpSpPr>
            <p:nvPr/>
          </p:nvGrpSpPr>
          <p:grpSpPr bwMode="auto">
            <a:xfrm>
              <a:off x="6364883" y="1434554"/>
              <a:ext cx="254000" cy="1117600"/>
              <a:chOff x="5754656" y="2311400"/>
              <a:chExt cx="254062" cy="1117600"/>
            </a:xfrm>
          </p:grpSpPr>
          <p:cxnSp>
            <p:nvCxnSpPr>
              <p:cNvPr id="21" name="直接连接符 20"/>
              <p:cNvCxnSpPr/>
              <p:nvPr/>
            </p:nvCxnSpPr>
            <p:spPr>
              <a:xfrm flipV="1">
                <a:off x="5881687" y="2311400"/>
                <a:ext cx="0" cy="1117600"/>
              </a:xfrm>
              <a:prstGeom prst="line">
                <a:avLst/>
              </a:prstGeom>
              <a:ln>
                <a:solidFill>
                  <a:srgbClr val="824F9C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5754656" y="2311400"/>
                <a:ext cx="254062" cy="0"/>
              </a:xfrm>
              <a:prstGeom prst="line">
                <a:avLst/>
              </a:prstGeom>
              <a:ln>
                <a:solidFill>
                  <a:srgbClr val="824F9C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文本框 26"/>
            <p:cNvSpPr txBox="1"/>
            <p:nvPr/>
          </p:nvSpPr>
          <p:spPr>
            <a:xfrm>
              <a:off x="5823545" y="699542"/>
              <a:ext cx="1336675" cy="73866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法语：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TEF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考试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900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分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189132" y="4055540"/>
            <a:ext cx="1822523" cy="1853089"/>
            <a:chOff x="3635897" y="2607717"/>
            <a:chExt cx="1822523" cy="1853089"/>
          </a:xfrm>
        </p:grpSpPr>
        <p:cxnSp>
          <p:nvCxnSpPr>
            <p:cNvPr id="14" name="直接连接符 13"/>
            <p:cNvCxnSpPr/>
            <p:nvPr/>
          </p:nvCxnSpPr>
          <p:spPr>
            <a:xfrm flipH="1">
              <a:off x="4513858" y="2607717"/>
              <a:ext cx="944562" cy="1062037"/>
            </a:xfrm>
            <a:prstGeom prst="line">
              <a:avLst/>
            </a:prstGeom>
            <a:ln>
              <a:solidFill>
                <a:srgbClr val="824F9C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 flipV="1">
              <a:off x="4353520" y="3679279"/>
              <a:ext cx="295275" cy="3175"/>
            </a:xfrm>
            <a:prstGeom prst="line">
              <a:avLst/>
            </a:prstGeom>
            <a:ln>
              <a:solidFill>
                <a:srgbClr val="824F9C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8"/>
            <p:cNvSpPr txBox="1"/>
            <p:nvPr/>
          </p:nvSpPr>
          <p:spPr>
            <a:xfrm>
              <a:off x="3635897" y="3722142"/>
              <a:ext cx="1730522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英语：新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TOEFL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考试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120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分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266671" y="4055540"/>
            <a:ext cx="1810892" cy="1853089"/>
            <a:chOff x="5713437" y="2607717"/>
            <a:chExt cx="1810892" cy="1853089"/>
          </a:xfrm>
        </p:grpSpPr>
        <p:cxnSp>
          <p:nvCxnSpPr>
            <p:cNvPr id="17" name="直接连接符 16"/>
            <p:cNvCxnSpPr/>
            <p:nvPr/>
          </p:nvCxnSpPr>
          <p:spPr>
            <a:xfrm flipH="1">
              <a:off x="6650145" y="2607717"/>
              <a:ext cx="781538" cy="1071562"/>
            </a:xfrm>
            <a:prstGeom prst="line">
              <a:avLst/>
            </a:prstGeom>
            <a:ln>
              <a:solidFill>
                <a:srgbClr val="824F9C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H="1" flipV="1">
              <a:off x="6461720" y="3679279"/>
              <a:ext cx="295275" cy="3175"/>
            </a:xfrm>
            <a:prstGeom prst="line">
              <a:avLst/>
            </a:prstGeom>
            <a:ln>
              <a:solidFill>
                <a:srgbClr val="824F9C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9"/>
            <p:cNvSpPr txBox="1"/>
            <p:nvPr/>
          </p:nvSpPr>
          <p:spPr>
            <a:xfrm>
              <a:off x="5713437" y="3722142"/>
              <a:ext cx="1810892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日语：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JLPT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日语能力测试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N1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级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56226" y="3739295"/>
            <a:ext cx="519584" cy="519584"/>
            <a:chOff x="2802992" y="2291473"/>
            <a:chExt cx="519584" cy="519584"/>
          </a:xfrm>
        </p:grpSpPr>
        <p:sp>
          <p:nvSpPr>
            <p:cNvPr id="28" name="椭圆 27"/>
            <p:cNvSpPr/>
            <p:nvPr/>
          </p:nvSpPr>
          <p:spPr>
            <a:xfrm rot="1738458">
              <a:off x="2802992" y="2291473"/>
              <a:ext cx="519584" cy="519584"/>
            </a:xfrm>
            <a:prstGeom prst="ellipse">
              <a:avLst/>
            </a:prstGeom>
            <a:solidFill>
              <a:srgbClr val="824F9C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1738458">
              <a:off x="2868094" y="2356574"/>
              <a:ext cx="389381" cy="389381"/>
            </a:xfrm>
            <a:prstGeom prst="ellipse">
              <a:avLst/>
            </a:prstGeom>
            <a:gradFill flip="none" rotWithShape="1">
              <a:gsLst>
                <a:gs pos="27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1905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1524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 flipH="1">
              <a:off x="2957992" y="2460299"/>
              <a:ext cx="209583" cy="181930"/>
              <a:chOff x="2813976" y="2532307"/>
              <a:chExt cx="209583" cy="181930"/>
            </a:xfrm>
          </p:grpSpPr>
          <p:sp>
            <p:nvSpPr>
              <p:cNvPr id="31" name="任意多边形 30"/>
              <p:cNvSpPr/>
              <p:nvPr/>
            </p:nvSpPr>
            <p:spPr>
              <a:xfrm rot="10800000">
                <a:off x="2815193" y="2532307"/>
                <a:ext cx="92987" cy="181930"/>
              </a:xfrm>
              <a:custGeom>
                <a:avLst/>
                <a:gdLst>
                  <a:gd name="connsiteX0" fmla="*/ 0 w 438150"/>
                  <a:gd name="connsiteY0" fmla="*/ 0 h 857250"/>
                  <a:gd name="connsiteX1" fmla="*/ 438150 w 438150"/>
                  <a:gd name="connsiteY1" fmla="*/ 438150 h 857250"/>
                  <a:gd name="connsiteX2" fmla="*/ 19050 w 438150"/>
                  <a:gd name="connsiteY2" fmla="*/ 857250 h 85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150" h="857250">
                    <a:moveTo>
                      <a:pt x="0" y="0"/>
                    </a:moveTo>
                    <a:lnTo>
                      <a:pt x="438150" y="438150"/>
                    </a:lnTo>
                    <a:lnTo>
                      <a:pt x="19050" y="857250"/>
                    </a:lnTo>
                  </a:path>
                </a:pathLst>
              </a:custGeom>
              <a:noFill/>
              <a:ln w="28575">
                <a:solidFill>
                  <a:srgbClr val="824F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 rot="10800000">
                <a:off x="2813976" y="2620049"/>
                <a:ext cx="209583" cy="0"/>
              </a:xfrm>
              <a:prstGeom prst="line">
                <a:avLst/>
              </a:prstGeom>
              <a:ln w="28575">
                <a:solidFill>
                  <a:srgbClr val="824F9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组合 38"/>
          <p:cNvGrpSpPr/>
          <p:nvPr/>
        </p:nvGrpSpPr>
        <p:grpSpPr>
          <a:xfrm>
            <a:off x="5666183" y="3734452"/>
            <a:ext cx="549578" cy="549578"/>
            <a:chOff x="3968933" y="2358638"/>
            <a:chExt cx="549578" cy="549578"/>
          </a:xfrm>
        </p:grpSpPr>
        <p:grpSp>
          <p:nvGrpSpPr>
            <p:cNvPr id="34" name="组合 33"/>
            <p:cNvGrpSpPr/>
            <p:nvPr/>
          </p:nvGrpSpPr>
          <p:grpSpPr>
            <a:xfrm>
              <a:off x="3968933" y="2358638"/>
              <a:ext cx="549578" cy="549578"/>
              <a:chOff x="1187624" y="1502799"/>
              <a:chExt cx="1506380" cy="1506380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1187624" y="1502799"/>
                <a:ext cx="1506380" cy="1506380"/>
              </a:xfrm>
              <a:prstGeom prst="ellipse">
                <a:avLst/>
              </a:prstGeom>
              <a:solidFill>
                <a:srgbClr val="824F9C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1350582" y="1665756"/>
                <a:ext cx="1180464" cy="1180466"/>
              </a:xfrm>
              <a:prstGeom prst="ellipse">
                <a:avLst/>
              </a:pr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270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1397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824F9C"/>
                  </a:solidFill>
                  <a:cs typeface="+mn-ea"/>
                  <a:sym typeface="+mn-lt"/>
                </a:rPr>
                <a:t>C</a:t>
              </a:r>
              <a:endParaRPr lang="zh-CN" altLang="en-US" sz="2400" dirty="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770327" y="3724297"/>
            <a:ext cx="549578" cy="549578"/>
            <a:chOff x="3968933" y="2358638"/>
            <a:chExt cx="549578" cy="549578"/>
          </a:xfrm>
        </p:grpSpPr>
        <p:grpSp>
          <p:nvGrpSpPr>
            <p:cNvPr id="42" name="组合 41"/>
            <p:cNvGrpSpPr/>
            <p:nvPr/>
          </p:nvGrpSpPr>
          <p:grpSpPr>
            <a:xfrm>
              <a:off x="3968933" y="2358638"/>
              <a:ext cx="549578" cy="549578"/>
              <a:chOff x="1187624" y="1502799"/>
              <a:chExt cx="1506380" cy="1506380"/>
            </a:xfrm>
          </p:grpSpPr>
          <p:sp>
            <p:nvSpPr>
              <p:cNvPr id="44" name="椭圆 43"/>
              <p:cNvSpPr/>
              <p:nvPr/>
            </p:nvSpPr>
            <p:spPr>
              <a:xfrm>
                <a:off x="1187624" y="1502799"/>
                <a:ext cx="1506380" cy="1506380"/>
              </a:xfrm>
              <a:prstGeom prst="ellipse">
                <a:avLst/>
              </a:prstGeom>
              <a:solidFill>
                <a:srgbClr val="824F9C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1350582" y="1665756"/>
                <a:ext cx="1180464" cy="1180466"/>
              </a:xfrm>
              <a:prstGeom prst="ellipse">
                <a:avLst/>
              </a:pr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270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1397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824F9C"/>
                  </a:solidFill>
                  <a:cs typeface="+mn-ea"/>
                  <a:sym typeface="+mn-lt"/>
                </a:rPr>
                <a:t>F</a:t>
              </a:r>
              <a:endParaRPr lang="zh-CN" altLang="en-US" sz="2400" dirty="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713454" y="3724118"/>
            <a:ext cx="549578" cy="549578"/>
            <a:chOff x="3968933" y="2358638"/>
            <a:chExt cx="549578" cy="549578"/>
          </a:xfrm>
        </p:grpSpPr>
        <p:grpSp>
          <p:nvGrpSpPr>
            <p:cNvPr id="47" name="组合 46"/>
            <p:cNvGrpSpPr/>
            <p:nvPr/>
          </p:nvGrpSpPr>
          <p:grpSpPr>
            <a:xfrm>
              <a:off x="3968933" y="2358638"/>
              <a:ext cx="549578" cy="549578"/>
              <a:chOff x="1187624" y="1502799"/>
              <a:chExt cx="1506380" cy="1506380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1187624" y="1502799"/>
                <a:ext cx="1506380" cy="1506380"/>
              </a:xfrm>
              <a:prstGeom prst="ellipse">
                <a:avLst/>
              </a:prstGeom>
              <a:solidFill>
                <a:srgbClr val="824F9C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1350582" y="1665756"/>
                <a:ext cx="1180464" cy="1180466"/>
              </a:xfrm>
              <a:prstGeom prst="ellipse">
                <a:avLst/>
              </a:pr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12700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1397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4064516" y="2398117"/>
              <a:ext cx="360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rgbClr val="824F9C"/>
                  </a:solidFill>
                  <a:cs typeface="+mn-ea"/>
                  <a:sym typeface="+mn-lt"/>
                </a:rPr>
                <a:t>J</a:t>
              </a:r>
              <a:endParaRPr lang="zh-CN" altLang="en-US" sz="2400" dirty="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532017" y="3534564"/>
            <a:ext cx="919730" cy="919730"/>
            <a:chOff x="3968933" y="2358638"/>
            <a:chExt cx="549578" cy="549578"/>
          </a:xfrm>
        </p:grpSpPr>
        <p:grpSp>
          <p:nvGrpSpPr>
            <p:cNvPr id="57" name="组合 56"/>
            <p:cNvGrpSpPr/>
            <p:nvPr/>
          </p:nvGrpSpPr>
          <p:grpSpPr>
            <a:xfrm>
              <a:off x="3968933" y="2358638"/>
              <a:ext cx="549578" cy="549578"/>
              <a:chOff x="1187624" y="1502799"/>
              <a:chExt cx="1506380" cy="150638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1187624" y="1502799"/>
                <a:ext cx="1506380" cy="1506380"/>
              </a:xfrm>
              <a:prstGeom prst="ellipse">
                <a:avLst/>
              </a:prstGeom>
              <a:solidFill>
                <a:srgbClr val="824F9C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1350582" y="1665756"/>
                <a:ext cx="1180464" cy="1180466"/>
              </a:xfrm>
              <a:prstGeom prst="ellipse">
                <a:avLst/>
              </a:prstGeom>
              <a:gradFill flip="none" rotWithShape="1">
                <a:gsLst>
                  <a:gs pos="36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1"/>
                <a:tileRect/>
              </a:gradFill>
              <a:ln w="28575"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95000"/>
                      </a:schemeClr>
                    </a:gs>
                  </a:gsLst>
                  <a:lin ang="3000000" scaled="0"/>
                </a:gradFill>
              </a:ln>
              <a:effectLst>
                <a:outerShdw blurRad="177800" dist="139700" dir="882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">
                  <a:solidFill>
                    <a:srgbClr val="824F9C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4064516" y="2398117"/>
              <a:ext cx="360040" cy="459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824F9C"/>
                  </a:solidFill>
                  <a:cs typeface="+mn-ea"/>
                  <a:sym typeface="+mn-lt"/>
                </a:rPr>
                <a:t>E</a:t>
              </a:r>
              <a:endParaRPr lang="zh-CN" altLang="en-US" sz="4400" dirty="0">
                <a:solidFill>
                  <a:srgbClr val="824F9C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" name="标题 2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语言能力 </a:t>
            </a:r>
            <a:r>
              <a:rPr lang="en-US" altLang="zh-CN" dirty="0"/>
              <a:t>| </a:t>
            </a:r>
            <a:r>
              <a:rPr lang="en-US" altLang="zh-CN" dirty="0" smtClean="0"/>
              <a:t>Language Ability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03051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7540130" y="293345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zh-CN" altLang="en-US" sz="3600" b="1" dirty="0">
                <a:solidFill>
                  <a:srgbClr val="824F9C"/>
                </a:solidFill>
                <a:cs typeface="+mn-ea"/>
                <a:sym typeface="+mn-lt"/>
              </a:rPr>
              <a:t>岗位认知</a:t>
            </a:r>
          </a:p>
        </p:txBody>
      </p:sp>
      <p:sp>
        <p:nvSpPr>
          <p:cNvPr id="15" name="矩形 14"/>
          <p:cNvSpPr/>
          <p:nvPr/>
        </p:nvSpPr>
        <p:spPr>
          <a:xfrm>
            <a:off x="7540129" y="3501009"/>
            <a:ext cx="28803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POST COGNTIVE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5883945" y="2718161"/>
            <a:ext cx="1397036" cy="1397036"/>
            <a:chOff x="2699792" y="1750778"/>
            <a:chExt cx="1397036" cy="1397036"/>
          </a:xfrm>
        </p:grpSpPr>
        <p:sp>
          <p:nvSpPr>
            <p:cNvPr id="10" name="椭圆 9"/>
            <p:cNvSpPr/>
            <p:nvPr/>
          </p:nvSpPr>
          <p:spPr>
            <a:xfrm>
              <a:off x="2699792" y="1750778"/>
              <a:ext cx="1397036" cy="1397036"/>
            </a:xfrm>
            <a:prstGeom prst="ellipse">
              <a:avLst/>
            </a:prstGeom>
            <a:solidFill>
              <a:srgbClr val="824F9C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2874834" y="1925820"/>
              <a:ext cx="1046951" cy="1046951"/>
            </a:xfrm>
            <a:prstGeom prst="ellipse">
              <a:avLst/>
            </a:prstGeom>
            <a:gradFill flip="none" rotWithShape="1">
              <a:gsLst>
                <a:gs pos="36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1"/>
              <a:tileRect/>
            </a:gradFill>
            <a:ln w="38100"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>
                      <a:lumMod val="95000"/>
                    </a:schemeClr>
                  </a:gs>
                </a:gsLst>
                <a:lin ang="3000000" scaled="0"/>
              </a:gradFill>
            </a:ln>
            <a:effectLst>
              <a:outerShdw blurRad="177800" dist="228600" dir="882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00">
                <a:cs typeface="+mn-ea"/>
                <a:sym typeface="+mn-lt"/>
              </a:endParaRPr>
            </a:p>
          </p:txBody>
        </p:sp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3137698" y="2147623"/>
              <a:ext cx="521224" cy="616834"/>
            </a:xfrm>
            <a:custGeom>
              <a:avLst/>
              <a:gdLst>
                <a:gd name="T0" fmla="*/ 863428 w 1966913"/>
                <a:gd name="T1" fmla="*/ 1097231 h 2327275"/>
                <a:gd name="T2" fmla="*/ 770330 w 1966913"/>
                <a:gd name="T3" fmla="*/ 995043 h 2327275"/>
                <a:gd name="T4" fmla="*/ 745648 w 1966913"/>
                <a:gd name="T5" fmla="*/ 1036395 h 2327275"/>
                <a:gd name="T6" fmla="*/ 941803 w 1966913"/>
                <a:gd name="T7" fmla="*/ 1041158 h 2327275"/>
                <a:gd name="T8" fmla="*/ 925565 w 1966913"/>
                <a:gd name="T9" fmla="*/ 995692 h 2327275"/>
                <a:gd name="T10" fmla="*/ 742401 w 1966913"/>
                <a:gd name="T11" fmla="*/ 955423 h 2327275"/>
                <a:gd name="T12" fmla="*/ 933359 w 1966913"/>
                <a:gd name="T13" fmla="*/ 977073 h 2327275"/>
                <a:gd name="T14" fmla="*/ 935741 w 1966913"/>
                <a:gd name="T15" fmla="*/ 929226 h 2327275"/>
                <a:gd name="T16" fmla="*/ 1130380 w 1966913"/>
                <a:gd name="T17" fmla="*/ 825521 h 2327275"/>
                <a:gd name="T18" fmla="*/ 1164155 w 1966913"/>
                <a:gd name="T19" fmla="*/ 788284 h 2327275"/>
                <a:gd name="T20" fmla="*/ 528276 w 1966913"/>
                <a:gd name="T21" fmla="*/ 810367 h 2327275"/>
                <a:gd name="T22" fmla="*/ 619858 w 1966913"/>
                <a:gd name="T23" fmla="*/ 753210 h 2327275"/>
                <a:gd name="T24" fmla="*/ 1277172 w 1966913"/>
                <a:gd name="T25" fmla="*/ 526532 h 2327275"/>
                <a:gd name="T26" fmla="*/ 1265264 w 1966913"/>
                <a:gd name="T27" fmla="*/ 477819 h 2327275"/>
                <a:gd name="T28" fmla="*/ 404434 w 1966913"/>
                <a:gd name="T29" fmla="*/ 505748 h 2327275"/>
                <a:gd name="T30" fmla="*/ 536286 w 1966913"/>
                <a:gd name="T31" fmla="*/ 497088 h 2327275"/>
                <a:gd name="T32" fmla="*/ 858564 w 1966913"/>
                <a:gd name="T33" fmla="*/ 336617 h 2327275"/>
                <a:gd name="T34" fmla="*/ 795736 w 1966913"/>
                <a:gd name="T35" fmla="*/ 369597 h 2327275"/>
                <a:gd name="T36" fmla="*/ 713261 w 1966913"/>
                <a:gd name="T37" fmla="*/ 442280 h 2327275"/>
                <a:gd name="T38" fmla="*/ 683897 w 1966913"/>
                <a:gd name="T39" fmla="*/ 539265 h 2327275"/>
                <a:gd name="T40" fmla="*/ 636830 w 1966913"/>
                <a:gd name="T41" fmla="*/ 517134 h 2327275"/>
                <a:gd name="T42" fmla="*/ 684113 w 1966913"/>
                <a:gd name="T43" fmla="*/ 373285 h 2327275"/>
                <a:gd name="T44" fmla="*/ 827258 w 1966913"/>
                <a:gd name="T45" fmla="*/ 304072 h 2327275"/>
                <a:gd name="T46" fmla="*/ 691089 w 1966913"/>
                <a:gd name="T47" fmla="*/ 297690 h 2327275"/>
                <a:gd name="T48" fmla="*/ 580021 w 1966913"/>
                <a:gd name="T49" fmla="*/ 473490 h 2327275"/>
                <a:gd name="T50" fmla="*/ 598856 w 1966913"/>
                <a:gd name="T51" fmla="*/ 635866 h 2327275"/>
                <a:gd name="T52" fmla="*/ 697151 w 1966913"/>
                <a:gd name="T53" fmla="*/ 768365 h 2327275"/>
                <a:gd name="T54" fmla="*/ 708409 w 1966913"/>
                <a:gd name="T55" fmla="*/ 863626 h 2327275"/>
                <a:gd name="T56" fmla="*/ 756473 w 1966913"/>
                <a:gd name="T57" fmla="*/ 905195 h 2327275"/>
                <a:gd name="T58" fmla="*/ 966701 w 1966913"/>
                <a:gd name="T59" fmla="*/ 887225 h 2327275"/>
                <a:gd name="T60" fmla="*/ 985970 w 1966913"/>
                <a:gd name="T61" fmla="*/ 829202 h 2327275"/>
                <a:gd name="T62" fmla="*/ 1060665 w 1966913"/>
                <a:gd name="T63" fmla="*/ 688043 h 2327275"/>
                <a:gd name="T64" fmla="*/ 1113926 w 1966913"/>
                <a:gd name="T65" fmla="*/ 528914 h 2327275"/>
                <a:gd name="T66" fmla="*/ 1035334 w 1966913"/>
                <a:gd name="T67" fmla="*/ 327784 h 2327275"/>
                <a:gd name="T68" fmla="*/ 879666 w 1966913"/>
                <a:gd name="T69" fmla="*/ 250926 h 2327275"/>
                <a:gd name="T70" fmla="*/ 1047675 w 1966913"/>
                <a:gd name="T71" fmla="*/ 272143 h 2327275"/>
                <a:gd name="T72" fmla="*/ 1162207 w 1966913"/>
                <a:gd name="T73" fmla="*/ 201347 h 2327275"/>
                <a:gd name="T74" fmla="*/ 531523 w 1966913"/>
                <a:gd name="T75" fmla="*/ 196584 h 2327275"/>
                <a:gd name="T76" fmla="*/ 632199 w 1966913"/>
                <a:gd name="T77" fmla="*/ 282318 h 2327275"/>
                <a:gd name="T78" fmla="*/ 824240 w 1966913"/>
                <a:gd name="T79" fmla="*/ 73827 h 2327275"/>
                <a:gd name="T80" fmla="*/ 874470 w 1966913"/>
                <a:gd name="T81" fmla="*/ 91581 h 2327275"/>
                <a:gd name="T82" fmla="*/ 916689 w 1966913"/>
                <a:gd name="T83" fmla="*/ 5412 h 2327275"/>
                <a:gd name="T84" fmla="*/ 1319823 w 1966913"/>
                <a:gd name="T85" fmla="*/ 138129 h 2327275"/>
                <a:gd name="T86" fmla="*/ 1480255 w 1966913"/>
                <a:gd name="T87" fmla="*/ 287732 h 2327275"/>
                <a:gd name="T88" fmla="*/ 1575085 w 1966913"/>
                <a:gd name="T89" fmla="*/ 471758 h 2327275"/>
                <a:gd name="T90" fmla="*/ 1609725 w 1966913"/>
                <a:gd name="T91" fmla="*/ 701466 h 2327275"/>
                <a:gd name="T92" fmla="*/ 1577249 w 1966913"/>
                <a:gd name="T93" fmla="*/ 943082 h 2327275"/>
                <a:gd name="T94" fmla="*/ 1389538 w 1966913"/>
                <a:gd name="T95" fmla="*/ 1273897 h 2327275"/>
                <a:gd name="T96" fmla="*/ 574392 w 1966913"/>
                <a:gd name="T97" fmla="*/ 1716860 h 2327275"/>
                <a:gd name="T98" fmla="*/ 319997 w 1966913"/>
                <a:gd name="T99" fmla="*/ 1770336 h 2327275"/>
                <a:gd name="T100" fmla="*/ 227115 w 1966913"/>
                <a:gd name="T101" fmla="*/ 1688498 h 2327275"/>
                <a:gd name="T102" fmla="*/ 235343 w 1966913"/>
                <a:gd name="T103" fmla="*/ 1565308 h 2327275"/>
                <a:gd name="T104" fmla="*/ 148956 w 1966913"/>
                <a:gd name="T105" fmla="*/ 1440603 h 2327275"/>
                <a:gd name="T106" fmla="*/ 177535 w 1966913"/>
                <a:gd name="T107" fmla="*/ 1387994 h 2327275"/>
                <a:gd name="T108" fmla="*/ 89417 w 1966913"/>
                <a:gd name="T109" fmla="*/ 1305723 h 2327275"/>
                <a:gd name="T110" fmla="*/ 115398 w 1966913"/>
                <a:gd name="T111" fmla="*/ 1257876 h 2327275"/>
                <a:gd name="T112" fmla="*/ 45033 w 1966913"/>
                <a:gd name="T113" fmla="*/ 1226483 h 2327275"/>
                <a:gd name="T114" fmla="*/ 0 w 1966913"/>
                <a:gd name="T115" fmla="*/ 1162615 h 2327275"/>
                <a:gd name="T116" fmla="*/ 121460 w 1966913"/>
                <a:gd name="T117" fmla="*/ 855183 h 2327275"/>
                <a:gd name="T118" fmla="*/ 120811 w 1966913"/>
                <a:gd name="T119" fmla="*/ 727879 h 2327275"/>
                <a:gd name="T120" fmla="*/ 196371 w 1966913"/>
                <a:gd name="T121" fmla="*/ 372816 h 2327275"/>
                <a:gd name="T122" fmla="*/ 421754 w 1966913"/>
                <a:gd name="T123" fmla="*/ 110849 h 2327275"/>
                <a:gd name="T124" fmla="*/ 768598 w 1966913"/>
                <a:gd name="T125" fmla="*/ 866 h 232727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966913" h="2327275">
                  <a:moveTo>
                    <a:pt x="954753" y="1302893"/>
                  </a:moveTo>
                  <a:lnTo>
                    <a:pt x="954489" y="1306067"/>
                  </a:lnTo>
                  <a:lnTo>
                    <a:pt x="954753" y="1309506"/>
                  </a:lnTo>
                  <a:lnTo>
                    <a:pt x="955547" y="1313209"/>
                  </a:lnTo>
                  <a:lnTo>
                    <a:pt x="957134" y="1316118"/>
                  </a:lnTo>
                  <a:lnTo>
                    <a:pt x="959251" y="1319292"/>
                  </a:lnTo>
                  <a:lnTo>
                    <a:pt x="961896" y="1322466"/>
                  </a:lnTo>
                  <a:lnTo>
                    <a:pt x="965071" y="1325111"/>
                  </a:lnTo>
                  <a:lnTo>
                    <a:pt x="968510" y="1328020"/>
                  </a:lnTo>
                  <a:lnTo>
                    <a:pt x="972478" y="1330136"/>
                  </a:lnTo>
                  <a:lnTo>
                    <a:pt x="976182" y="1332517"/>
                  </a:lnTo>
                  <a:lnTo>
                    <a:pt x="980679" y="1334368"/>
                  </a:lnTo>
                  <a:lnTo>
                    <a:pt x="985176" y="1336219"/>
                  </a:lnTo>
                  <a:lnTo>
                    <a:pt x="990467" y="1337542"/>
                  </a:lnTo>
                  <a:lnTo>
                    <a:pt x="995229" y="1338864"/>
                  </a:lnTo>
                  <a:lnTo>
                    <a:pt x="1000255" y="1339658"/>
                  </a:lnTo>
                  <a:lnTo>
                    <a:pt x="1005282" y="1339922"/>
                  </a:lnTo>
                  <a:lnTo>
                    <a:pt x="1010308" y="1340451"/>
                  </a:lnTo>
                  <a:lnTo>
                    <a:pt x="1015335" y="1340451"/>
                  </a:lnTo>
                  <a:lnTo>
                    <a:pt x="1050255" y="1340451"/>
                  </a:lnTo>
                  <a:lnTo>
                    <a:pt x="1055017" y="1340451"/>
                  </a:lnTo>
                  <a:lnTo>
                    <a:pt x="1060043" y="1339922"/>
                  </a:lnTo>
                  <a:lnTo>
                    <a:pt x="1065070" y="1339658"/>
                  </a:lnTo>
                  <a:lnTo>
                    <a:pt x="1070096" y="1338864"/>
                  </a:lnTo>
                  <a:lnTo>
                    <a:pt x="1075123" y="1337542"/>
                  </a:lnTo>
                  <a:lnTo>
                    <a:pt x="1079884" y="1336219"/>
                  </a:lnTo>
                  <a:lnTo>
                    <a:pt x="1084646" y="1334368"/>
                  </a:lnTo>
                  <a:lnTo>
                    <a:pt x="1088879" y="1332517"/>
                  </a:lnTo>
                  <a:lnTo>
                    <a:pt x="1093112" y="1330136"/>
                  </a:lnTo>
                  <a:lnTo>
                    <a:pt x="1097080" y="1328020"/>
                  </a:lnTo>
                  <a:lnTo>
                    <a:pt x="1100519" y="1325111"/>
                  </a:lnTo>
                  <a:lnTo>
                    <a:pt x="1103429" y="1322466"/>
                  </a:lnTo>
                  <a:lnTo>
                    <a:pt x="1106075" y="1319292"/>
                  </a:lnTo>
                  <a:lnTo>
                    <a:pt x="1108191" y="1316118"/>
                  </a:lnTo>
                  <a:lnTo>
                    <a:pt x="1109778" y="1313209"/>
                  </a:lnTo>
                  <a:lnTo>
                    <a:pt x="1110836" y="1309506"/>
                  </a:lnTo>
                  <a:lnTo>
                    <a:pt x="1111101" y="1306067"/>
                  </a:lnTo>
                  <a:lnTo>
                    <a:pt x="1110836" y="1302893"/>
                  </a:lnTo>
                  <a:lnTo>
                    <a:pt x="1048668" y="1302893"/>
                  </a:lnTo>
                  <a:lnTo>
                    <a:pt x="1016657" y="1302893"/>
                  </a:lnTo>
                  <a:lnTo>
                    <a:pt x="954753" y="1302893"/>
                  </a:lnTo>
                  <a:close/>
                  <a:moveTo>
                    <a:pt x="941261" y="1215611"/>
                  </a:moveTo>
                  <a:lnTo>
                    <a:pt x="937822" y="1215875"/>
                  </a:lnTo>
                  <a:lnTo>
                    <a:pt x="934383" y="1216404"/>
                  </a:lnTo>
                  <a:lnTo>
                    <a:pt x="931208" y="1217462"/>
                  </a:lnTo>
                  <a:lnTo>
                    <a:pt x="928034" y="1218520"/>
                  </a:lnTo>
                  <a:lnTo>
                    <a:pt x="924859" y="1219842"/>
                  </a:lnTo>
                  <a:lnTo>
                    <a:pt x="922214" y="1221694"/>
                  </a:lnTo>
                  <a:lnTo>
                    <a:pt x="919568" y="1223545"/>
                  </a:lnTo>
                  <a:lnTo>
                    <a:pt x="916923" y="1225661"/>
                  </a:lnTo>
                  <a:lnTo>
                    <a:pt x="914806" y="1228306"/>
                  </a:lnTo>
                  <a:lnTo>
                    <a:pt x="912955" y="1230951"/>
                  </a:lnTo>
                  <a:lnTo>
                    <a:pt x="911103" y="1233596"/>
                  </a:lnTo>
                  <a:lnTo>
                    <a:pt x="909780" y="1236770"/>
                  </a:lnTo>
                  <a:lnTo>
                    <a:pt x="908722" y="1239944"/>
                  </a:lnTo>
                  <a:lnTo>
                    <a:pt x="907664" y="1243118"/>
                  </a:lnTo>
                  <a:lnTo>
                    <a:pt x="907135" y="1246556"/>
                  </a:lnTo>
                  <a:lnTo>
                    <a:pt x="906870" y="1249995"/>
                  </a:lnTo>
                  <a:lnTo>
                    <a:pt x="907135" y="1253698"/>
                  </a:lnTo>
                  <a:lnTo>
                    <a:pt x="907664" y="1256872"/>
                  </a:lnTo>
                  <a:lnTo>
                    <a:pt x="908722" y="1260310"/>
                  </a:lnTo>
                  <a:lnTo>
                    <a:pt x="909780" y="1263484"/>
                  </a:lnTo>
                  <a:lnTo>
                    <a:pt x="911103" y="1266129"/>
                  </a:lnTo>
                  <a:lnTo>
                    <a:pt x="912955" y="1269303"/>
                  </a:lnTo>
                  <a:lnTo>
                    <a:pt x="914806" y="1271948"/>
                  </a:lnTo>
                  <a:lnTo>
                    <a:pt x="916923" y="1274328"/>
                  </a:lnTo>
                  <a:lnTo>
                    <a:pt x="919568" y="1276444"/>
                  </a:lnTo>
                  <a:lnTo>
                    <a:pt x="922214" y="1278560"/>
                  </a:lnTo>
                  <a:lnTo>
                    <a:pt x="924859" y="1280147"/>
                  </a:lnTo>
                  <a:lnTo>
                    <a:pt x="928034" y="1281734"/>
                  </a:lnTo>
                  <a:lnTo>
                    <a:pt x="931208" y="1282792"/>
                  </a:lnTo>
                  <a:lnTo>
                    <a:pt x="934383" y="1283585"/>
                  </a:lnTo>
                  <a:lnTo>
                    <a:pt x="937822" y="1284114"/>
                  </a:lnTo>
                  <a:lnTo>
                    <a:pt x="941261" y="1284114"/>
                  </a:lnTo>
                  <a:lnTo>
                    <a:pt x="1124064" y="1284114"/>
                  </a:lnTo>
                  <a:lnTo>
                    <a:pt x="1127768" y="1284114"/>
                  </a:lnTo>
                  <a:lnTo>
                    <a:pt x="1130942" y="1283585"/>
                  </a:lnTo>
                  <a:lnTo>
                    <a:pt x="1134381" y="1282792"/>
                  </a:lnTo>
                  <a:lnTo>
                    <a:pt x="1137556" y="1281734"/>
                  </a:lnTo>
                  <a:lnTo>
                    <a:pt x="1140466" y="1280147"/>
                  </a:lnTo>
                  <a:lnTo>
                    <a:pt x="1143376" y="1278560"/>
                  </a:lnTo>
                  <a:lnTo>
                    <a:pt x="1146021" y="1276444"/>
                  </a:lnTo>
                  <a:lnTo>
                    <a:pt x="1148402" y="1274328"/>
                  </a:lnTo>
                  <a:lnTo>
                    <a:pt x="1150783" y="1271948"/>
                  </a:lnTo>
                  <a:lnTo>
                    <a:pt x="1152635" y="1269303"/>
                  </a:lnTo>
                  <a:lnTo>
                    <a:pt x="1154222" y="1266129"/>
                  </a:lnTo>
                  <a:lnTo>
                    <a:pt x="1155810" y="1263484"/>
                  </a:lnTo>
                  <a:lnTo>
                    <a:pt x="1156868" y="1260310"/>
                  </a:lnTo>
                  <a:lnTo>
                    <a:pt x="1157661" y="1256872"/>
                  </a:lnTo>
                  <a:lnTo>
                    <a:pt x="1158191" y="1253698"/>
                  </a:lnTo>
                  <a:lnTo>
                    <a:pt x="1158191" y="1249995"/>
                  </a:lnTo>
                  <a:lnTo>
                    <a:pt x="1158191" y="1246556"/>
                  </a:lnTo>
                  <a:lnTo>
                    <a:pt x="1157661" y="1243118"/>
                  </a:lnTo>
                  <a:lnTo>
                    <a:pt x="1156868" y="1239944"/>
                  </a:lnTo>
                  <a:lnTo>
                    <a:pt x="1155810" y="1236770"/>
                  </a:lnTo>
                  <a:lnTo>
                    <a:pt x="1154222" y="1233596"/>
                  </a:lnTo>
                  <a:lnTo>
                    <a:pt x="1152635" y="1230951"/>
                  </a:lnTo>
                  <a:lnTo>
                    <a:pt x="1150783" y="1228306"/>
                  </a:lnTo>
                  <a:lnTo>
                    <a:pt x="1148402" y="1225661"/>
                  </a:lnTo>
                  <a:lnTo>
                    <a:pt x="1146021" y="1223545"/>
                  </a:lnTo>
                  <a:lnTo>
                    <a:pt x="1143376" y="1221694"/>
                  </a:lnTo>
                  <a:lnTo>
                    <a:pt x="1140466" y="1219842"/>
                  </a:lnTo>
                  <a:lnTo>
                    <a:pt x="1137556" y="1218520"/>
                  </a:lnTo>
                  <a:lnTo>
                    <a:pt x="1134381" y="1217462"/>
                  </a:lnTo>
                  <a:lnTo>
                    <a:pt x="1130942" y="1216404"/>
                  </a:lnTo>
                  <a:lnTo>
                    <a:pt x="1127768" y="1215875"/>
                  </a:lnTo>
                  <a:lnTo>
                    <a:pt x="1124064" y="1215611"/>
                  </a:lnTo>
                  <a:lnTo>
                    <a:pt x="941261" y="1215611"/>
                  </a:lnTo>
                  <a:close/>
                  <a:moveTo>
                    <a:pt x="941261" y="1129121"/>
                  </a:moveTo>
                  <a:lnTo>
                    <a:pt x="937822" y="1129386"/>
                  </a:lnTo>
                  <a:lnTo>
                    <a:pt x="934383" y="1130179"/>
                  </a:lnTo>
                  <a:lnTo>
                    <a:pt x="931208" y="1130973"/>
                  </a:lnTo>
                  <a:lnTo>
                    <a:pt x="928034" y="1132031"/>
                  </a:lnTo>
                  <a:lnTo>
                    <a:pt x="924859" y="1133353"/>
                  </a:lnTo>
                  <a:lnTo>
                    <a:pt x="922214" y="1135205"/>
                  </a:lnTo>
                  <a:lnTo>
                    <a:pt x="919568" y="1137056"/>
                  </a:lnTo>
                  <a:lnTo>
                    <a:pt x="916923" y="1139437"/>
                  </a:lnTo>
                  <a:lnTo>
                    <a:pt x="914806" y="1141817"/>
                  </a:lnTo>
                  <a:lnTo>
                    <a:pt x="912955" y="1144462"/>
                  </a:lnTo>
                  <a:lnTo>
                    <a:pt x="911103" y="1147107"/>
                  </a:lnTo>
                  <a:lnTo>
                    <a:pt x="909780" y="1150281"/>
                  </a:lnTo>
                  <a:lnTo>
                    <a:pt x="908722" y="1153455"/>
                  </a:lnTo>
                  <a:lnTo>
                    <a:pt x="907664" y="1156629"/>
                  </a:lnTo>
                  <a:lnTo>
                    <a:pt x="907135" y="1160067"/>
                  </a:lnTo>
                  <a:lnTo>
                    <a:pt x="906870" y="1163505"/>
                  </a:lnTo>
                  <a:lnTo>
                    <a:pt x="907135" y="1167208"/>
                  </a:lnTo>
                  <a:lnTo>
                    <a:pt x="907664" y="1170382"/>
                  </a:lnTo>
                  <a:lnTo>
                    <a:pt x="908722" y="1173821"/>
                  </a:lnTo>
                  <a:lnTo>
                    <a:pt x="909780" y="1176995"/>
                  </a:lnTo>
                  <a:lnTo>
                    <a:pt x="911103" y="1179640"/>
                  </a:lnTo>
                  <a:lnTo>
                    <a:pt x="912955" y="1182813"/>
                  </a:lnTo>
                  <a:lnTo>
                    <a:pt x="914806" y="1185458"/>
                  </a:lnTo>
                  <a:lnTo>
                    <a:pt x="916923" y="1187839"/>
                  </a:lnTo>
                  <a:lnTo>
                    <a:pt x="919568" y="1189955"/>
                  </a:lnTo>
                  <a:lnTo>
                    <a:pt x="922214" y="1191806"/>
                  </a:lnTo>
                  <a:lnTo>
                    <a:pt x="924859" y="1193658"/>
                  </a:lnTo>
                  <a:lnTo>
                    <a:pt x="928034" y="1195245"/>
                  </a:lnTo>
                  <a:lnTo>
                    <a:pt x="931208" y="1196303"/>
                  </a:lnTo>
                  <a:lnTo>
                    <a:pt x="934383" y="1197096"/>
                  </a:lnTo>
                  <a:lnTo>
                    <a:pt x="937822" y="1197625"/>
                  </a:lnTo>
                  <a:lnTo>
                    <a:pt x="941261" y="1197625"/>
                  </a:lnTo>
                  <a:lnTo>
                    <a:pt x="1124064" y="1197625"/>
                  </a:lnTo>
                  <a:lnTo>
                    <a:pt x="1127768" y="1197625"/>
                  </a:lnTo>
                  <a:lnTo>
                    <a:pt x="1130942" y="1197096"/>
                  </a:lnTo>
                  <a:lnTo>
                    <a:pt x="1134381" y="1196303"/>
                  </a:lnTo>
                  <a:lnTo>
                    <a:pt x="1137556" y="1195245"/>
                  </a:lnTo>
                  <a:lnTo>
                    <a:pt x="1140466" y="1193658"/>
                  </a:lnTo>
                  <a:lnTo>
                    <a:pt x="1143376" y="1191806"/>
                  </a:lnTo>
                  <a:lnTo>
                    <a:pt x="1146021" y="1189955"/>
                  </a:lnTo>
                  <a:lnTo>
                    <a:pt x="1148402" y="1187839"/>
                  </a:lnTo>
                  <a:lnTo>
                    <a:pt x="1150783" y="1185458"/>
                  </a:lnTo>
                  <a:lnTo>
                    <a:pt x="1152635" y="1182813"/>
                  </a:lnTo>
                  <a:lnTo>
                    <a:pt x="1154222" y="1179640"/>
                  </a:lnTo>
                  <a:lnTo>
                    <a:pt x="1155810" y="1176995"/>
                  </a:lnTo>
                  <a:lnTo>
                    <a:pt x="1156868" y="1173821"/>
                  </a:lnTo>
                  <a:lnTo>
                    <a:pt x="1157661" y="1170382"/>
                  </a:lnTo>
                  <a:lnTo>
                    <a:pt x="1158191" y="1167208"/>
                  </a:lnTo>
                  <a:lnTo>
                    <a:pt x="1158191" y="1163505"/>
                  </a:lnTo>
                  <a:lnTo>
                    <a:pt x="1158191" y="1160067"/>
                  </a:lnTo>
                  <a:lnTo>
                    <a:pt x="1157661" y="1156629"/>
                  </a:lnTo>
                  <a:lnTo>
                    <a:pt x="1156868" y="1153455"/>
                  </a:lnTo>
                  <a:lnTo>
                    <a:pt x="1155810" y="1150281"/>
                  </a:lnTo>
                  <a:lnTo>
                    <a:pt x="1154222" y="1147107"/>
                  </a:lnTo>
                  <a:lnTo>
                    <a:pt x="1152635" y="1144462"/>
                  </a:lnTo>
                  <a:lnTo>
                    <a:pt x="1150783" y="1141817"/>
                  </a:lnTo>
                  <a:lnTo>
                    <a:pt x="1148402" y="1139437"/>
                  </a:lnTo>
                  <a:lnTo>
                    <a:pt x="1146021" y="1137056"/>
                  </a:lnTo>
                  <a:lnTo>
                    <a:pt x="1143376" y="1135205"/>
                  </a:lnTo>
                  <a:lnTo>
                    <a:pt x="1140466" y="1133353"/>
                  </a:lnTo>
                  <a:lnTo>
                    <a:pt x="1137556" y="1132031"/>
                  </a:lnTo>
                  <a:lnTo>
                    <a:pt x="1134381" y="1130973"/>
                  </a:lnTo>
                  <a:lnTo>
                    <a:pt x="1130942" y="1130179"/>
                  </a:lnTo>
                  <a:lnTo>
                    <a:pt x="1127768" y="1129386"/>
                  </a:lnTo>
                  <a:lnTo>
                    <a:pt x="1124064" y="1129121"/>
                  </a:lnTo>
                  <a:lnTo>
                    <a:pt x="941261" y="1129121"/>
                  </a:lnTo>
                  <a:close/>
                  <a:moveTo>
                    <a:pt x="1341787" y="876266"/>
                  </a:moveTo>
                  <a:lnTo>
                    <a:pt x="1336231" y="884201"/>
                  </a:lnTo>
                  <a:lnTo>
                    <a:pt x="1330676" y="891871"/>
                  </a:lnTo>
                  <a:lnTo>
                    <a:pt x="1325120" y="899277"/>
                  </a:lnTo>
                  <a:lnTo>
                    <a:pt x="1319565" y="906418"/>
                  </a:lnTo>
                  <a:lnTo>
                    <a:pt x="1308189" y="920172"/>
                  </a:lnTo>
                  <a:lnTo>
                    <a:pt x="1297078" y="932867"/>
                  </a:lnTo>
                  <a:lnTo>
                    <a:pt x="1362686" y="998726"/>
                  </a:lnTo>
                  <a:lnTo>
                    <a:pt x="1365596" y="1001107"/>
                  </a:lnTo>
                  <a:lnTo>
                    <a:pt x="1368241" y="1003223"/>
                  </a:lnTo>
                  <a:lnTo>
                    <a:pt x="1371416" y="1005074"/>
                  </a:lnTo>
                  <a:lnTo>
                    <a:pt x="1374591" y="1006396"/>
                  </a:lnTo>
                  <a:lnTo>
                    <a:pt x="1377765" y="1007719"/>
                  </a:lnTo>
                  <a:lnTo>
                    <a:pt x="1381204" y="1008512"/>
                  </a:lnTo>
                  <a:lnTo>
                    <a:pt x="1384643" y="1009041"/>
                  </a:lnTo>
                  <a:lnTo>
                    <a:pt x="1388083" y="1009041"/>
                  </a:lnTo>
                  <a:lnTo>
                    <a:pt x="1391522" y="1009041"/>
                  </a:lnTo>
                  <a:lnTo>
                    <a:pt x="1394961" y="1008512"/>
                  </a:lnTo>
                  <a:lnTo>
                    <a:pt x="1398400" y="1007719"/>
                  </a:lnTo>
                  <a:lnTo>
                    <a:pt x="1401839" y="1006396"/>
                  </a:lnTo>
                  <a:lnTo>
                    <a:pt x="1404749" y="1005074"/>
                  </a:lnTo>
                  <a:lnTo>
                    <a:pt x="1407924" y="1003223"/>
                  </a:lnTo>
                  <a:lnTo>
                    <a:pt x="1410834" y="1001107"/>
                  </a:lnTo>
                  <a:lnTo>
                    <a:pt x="1413479" y="998726"/>
                  </a:lnTo>
                  <a:lnTo>
                    <a:pt x="1416125" y="995817"/>
                  </a:lnTo>
                  <a:lnTo>
                    <a:pt x="1417976" y="993172"/>
                  </a:lnTo>
                  <a:lnTo>
                    <a:pt x="1420093" y="989998"/>
                  </a:lnTo>
                  <a:lnTo>
                    <a:pt x="1421416" y="986824"/>
                  </a:lnTo>
                  <a:lnTo>
                    <a:pt x="1422474" y="983386"/>
                  </a:lnTo>
                  <a:lnTo>
                    <a:pt x="1423267" y="980212"/>
                  </a:lnTo>
                  <a:lnTo>
                    <a:pt x="1423797" y="976773"/>
                  </a:lnTo>
                  <a:lnTo>
                    <a:pt x="1423797" y="973335"/>
                  </a:lnTo>
                  <a:lnTo>
                    <a:pt x="1423797" y="969632"/>
                  </a:lnTo>
                  <a:lnTo>
                    <a:pt x="1423267" y="966458"/>
                  </a:lnTo>
                  <a:lnTo>
                    <a:pt x="1422474" y="963020"/>
                  </a:lnTo>
                  <a:lnTo>
                    <a:pt x="1421416" y="959581"/>
                  </a:lnTo>
                  <a:lnTo>
                    <a:pt x="1420093" y="956672"/>
                  </a:lnTo>
                  <a:lnTo>
                    <a:pt x="1417976" y="953498"/>
                  </a:lnTo>
                  <a:lnTo>
                    <a:pt x="1416125" y="950588"/>
                  </a:lnTo>
                  <a:lnTo>
                    <a:pt x="1413479" y="947944"/>
                  </a:lnTo>
                  <a:lnTo>
                    <a:pt x="1341787" y="876266"/>
                  </a:lnTo>
                  <a:close/>
                  <a:moveTo>
                    <a:pt x="723538" y="876266"/>
                  </a:moveTo>
                  <a:lnTo>
                    <a:pt x="651846" y="947944"/>
                  </a:lnTo>
                  <a:lnTo>
                    <a:pt x="649465" y="950588"/>
                  </a:lnTo>
                  <a:lnTo>
                    <a:pt x="647084" y="953498"/>
                  </a:lnTo>
                  <a:lnTo>
                    <a:pt x="645497" y="956672"/>
                  </a:lnTo>
                  <a:lnTo>
                    <a:pt x="644174" y="959581"/>
                  </a:lnTo>
                  <a:lnTo>
                    <a:pt x="642587" y="963020"/>
                  </a:lnTo>
                  <a:lnTo>
                    <a:pt x="642058" y="966458"/>
                  </a:lnTo>
                  <a:lnTo>
                    <a:pt x="641529" y="969632"/>
                  </a:lnTo>
                  <a:lnTo>
                    <a:pt x="641264" y="973335"/>
                  </a:lnTo>
                  <a:lnTo>
                    <a:pt x="641529" y="976773"/>
                  </a:lnTo>
                  <a:lnTo>
                    <a:pt x="642058" y="980212"/>
                  </a:lnTo>
                  <a:lnTo>
                    <a:pt x="642587" y="983386"/>
                  </a:lnTo>
                  <a:lnTo>
                    <a:pt x="644174" y="986824"/>
                  </a:lnTo>
                  <a:lnTo>
                    <a:pt x="645497" y="989998"/>
                  </a:lnTo>
                  <a:lnTo>
                    <a:pt x="647084" y="993172"/>
                  </a:lnTo>
                  <a:lnTo>
                    <a:pt x="649465" y="995817"/>
                  </a:lnTo>
                  <a:lnTo>
                    <a:pt x="651846" y="998726"/>
                  </a:lnTo>
                  <a:lnTo>
                    <a:pt x="654491" y="1001107"/>
                  </a:lnTo>
                  <a:lnTo>
                    <a:pt x="657666" y="1003223"/>
                  </a:lnTo>
                  <a:lnTo>
                    <a:pt x="660576" y="1005074"/>
                  </a:lnTo>
                  <a:lnTo>
                    <a:pt x="663751" y="1006396"/>
                  </a:lnTo>
                  <a:lnTo>
                    <a:pt x="667190" y="1007719"/>
                  </a:lnTo>
                  <a:lnTo>
                    <a:pt x="670629" y="1008512"/>
                  </a:lnTo>
                  <a:lnTo>
                    <a:pt x="673803" y="1009041"/>
                  </a:lnTo>
                  <a:lnTo>
                    <a:pt x="677243" y="1009041"/>
                  </a:lnTo>
                  <a:lnTo>
                    <a:pt x="680682" y="1009041"/>
                  </a:lnTo>
                  <a:lnTo>
                    <a:pt x="683856" y="1008512"/>
                  </a:lnTo>
                  <a:lnTo>
                    <a:pt x="687295" y="1007719"/>
                  </a:lnTo>
                  <a:lnTo>
                    <a:pt x="690734" y="1006396"/>
                  </a:lnTo>
                  <a:lnTo>
                    <a:pt x="694174" y="1005074"/>
                  </a:lnTo>
                  <a:lnTo>
                    <a:pt x="696819" y="1003223"/>
                  </a:lnTo>
                  <a:lnTo>
                    <a:pt x="699994" y="1001107"/>
                  </a:lnTo>
                  <a:lnTo>
                    <a:pt x="702639" y="998726"/>
                  </a:lnTo>
                  <a:lnTo>
                    <a:pt x="768512" y="932867"/>
                  </a:lnTo>
                  <a:lnTo>
                    <a:pt x="757401" y="920172"/>
                  </a:lnTo>
                  <a:lnTo>
                    <a:pt x="745760" y="906418"/>
                  </a:lnTo>
                  <a:lnTo>
                    <a:pt x="740205" y="899277"/>
                  </a:lnTo>
                  <a:lnTo>
                    <a:pt x="734649" y="891606"/>
                  </a:lnTo>
                  <a:lnTo>
                    <a:pt x="728829" y="884201"/>
                  </a:lnTo>
                  <a:lnTo>
                    <a:pt x="723538" y="876266"/>
                  </a:lnTo>
                  <a:close/>
                  <a:moveTo>
                    <a:pt x="1407659" y="582150"/>
                  </a:moveTo>
                  <a:lnTo>
                    <a:pt x="1408982" y="594581"/>
                  </a:lnTo>
                  <a:lnTo>
                    <a:pt x="1410040" y="607276"/>
                  </a:lnTo>
                  <a:lnTo>
                    <a:pt x="1411098" y="620237"/>
                  </a:lnTo>
                  <a:lnTo>
                    <a:pt x="1411098" y="633197"/>
                  </a:lnTo>
                  <a:lnTo>
                    <a:pt x="1411098" y="643512"/>
                  </a:lnTo>
                  <a:lnTo>
                    <a:pt x="1410834" y="653827"/>
                  </a:lnTo>
                  <a:lnTo>
                    <a:pt x="1535436" y="653827"/>
                  </a:lnTo>
                  <a:lnTo>
                    <a:pt x="1539139" y="653563"/>
                  </a:lnTo>
                  <a:lnTo>
                    <a:pt x="1542314" y="653034"/>
                  </a:lnTo>
                  <a:lnTo>
                    <a:pt x="1546018" y="652240"/>
                  </a:lnTo>
                  <a:lnTo>
                    <a:pt x="1549192" y="651182"/>
                  </a:lnTo>
                  <a:lnTo>
                    <a:pt x="1552631" y="649331"/>
                  </a:lnTo>
                  <a:lnTo>
                    <a:pt x="1555277" y="647744"/>
                  </a:lnTo>
                  <a:lnTo>
                    <a:pt x="1558187" y="645628"/>
                  </a:lnTo>
                  <a:lnTo>
                    <a:pt x="1560568" y="643247"/>
                  </a:lnTo>
                  <a:lnTo>
                    <a:pt x="1562949" y="640603"/>
                  </a:lnTo>
                  <a:lnTo>
                    <a:pt x="1565065" y="637958"/>
                  </a:lnTo>
                  <a:lnTo>
                    <a:pt x="1566917" y="635048"/>
                  </a:lnTo>
                  <a:lnTo>
                    <a:pt x="1568504" y="631874"/>
                  </a:lnTo>
                  <a:lnTo>
                    <a:pt x="1569562" y="628700"/>
                  </a:lnTo>
                  <a:lnTo>
                    <a:pt x="1570356" y="625262"/>
                  </a:lnTo>
                  <a:lnTo>
                    <a:pt x="1571150" y="621559"/>
                  </a:lnTo>
                  <a:lnTo>
                    <a:pt x="1571414" y="617856"/>
                  </a:lnTo>
                  <a:lnTo>
                    <a:pt x="1571150" y="614418"/>
                  </a:lnTo>
                  <a:lnTo>
                    <a:pt x="1570356" y="610715"/>
                  </a:lnTo>
                  <a:lnTo>
                    <a:pt x="1569562" y="607276"/>
                  </a:lnTo>
                  <a:lnTo>
                    <a:pt x="1568504" y="603838"/>
                  </a:lnTo>
                  <a:lnTo>
                    <a:pt x="1566917" y="600929"/>
                  </a:lnTo>
                  <a:lnTo>
                    <a:pt x="1565065" y="598019"/>
                  </a:lnTo>
                  <a:lnTo>
                    <a:pt x="1562949" y="595110"/>
                  </a:lnTo>
                  <a:lnTo>
                    <a:pt x="1560568" y="592729"/>
                  </a:lnTo>
                  <a:lnTo>
                    <a:pt x="1558187" y="590084"/>
                  </a:lnTo>
                  <a:lnTo>
                    <a:pt x="1555277" y="588233"/>
                  </a:lnTo>
                  <a:lnTo>
                    <a:pt x="1552631" y="586646"/>
                  </a:lnTo>
                  <a:lnTo>
                    <a:pt x="1549192" y="584794"/>
                  </a:lnTo>
                  <a:lnTo>
                    <a:pt x="1546018" y="583736"/>
                  </a:lnTo>
                  <a:lnTo>
                    <a:pt x="1542314" y="582943"/>
                  </a:lnTo>
                  <a:lnTo>
                    <a:pt x="1539139" y="582414"/>
                  </a:lnTo>
                  <a:lnTo>
                    <a:pt x="1535436" y="582150"/>
                  </a:lnTo>
                  <a:lnTo>
                    <a:pt x="1407659" y="582150"/>
                  </a:lnTo>
                  <a:close/>
                  <a:moveTo>
                    <a:pt x="530154" y="582150"/>
                  </a:moveTo>
                  <a:lnTo>
                    <a:pt x="526450" y="582414"/>
                  </a:lnTo>
                  <a:lnTo>
                    <a:pt x="522747" y="582943"/>
                  </a:lnTo>
                  <a:lnTo>
                    <a:pt x="519308" y="583736"/>
                  </a:lnTo>
                  <a:lnTo>
                    <a:pt x="516133" y="584794"/>
                  </a:lnTo>
                  <a:lnTo>
                    <a:pt x="512958" y="586646"/>
                  </a:lnTo>
                  <a:lnTo>
                    <a:pt x="509784" y="588233"/>
                  </a:lnTo>
                  <a:lnTo>
                    <a:pt x="507403" y="590084"/>
                  </a:lnTo>
                  <a:lnTo>
                    <a:pt x="504493" y="592729"/>
                  </a:lnTo>
                  <a:lnTo>
                    <a:pt x="502376" y="595110"/>
                  </a:lnTo>
                  <a:lnTo>
                    <a:pt x="500260" y="598019"/>
                  </a:lnTo>
                  <a:lnTo>
                    <a:pt x="498408" y="600929"/>
                  </a:lnTo>
                  <a:lnTo>
                    <a:pt x="497085" y="603838"/>
                  </a:lnTo>
                  <a:lnTo>
                    <a:pt x="495763" y="607276"/>
                  </a:lnTo>
                  <a:lnTo>
                    <a:pt x="494969" y="610715"/>
                  </a:lnTo>
                  <a:lnTo>
                    <a:pt x="494440" y="614418"/>
                  </a:lnTo>
                  <a:lnTo>
                    <a:pt x="494175" y="617856"/>
                  </a:lnTo>
                  <a:lnTo>
                    <a:pt x="494440" y="621559"/>
                  </a:lnTo>
                  <a:lnTo>
                    <a:pt x="494969" y="625262"/>
                  </a:lnTo>
                  <a:lnTo>
                    <a:pt x="495763" y="628700"/>
                  </a:lnTo>
                  <a:lnTo>
                    <a:pt x="497085" y="631874"/>
                  </a:lnTo>
                  <a:lnTo>
                    <a:pt x="498408" y="635048"/>
                  </a:lnTo>
                  <a:lnTo>
                    <a:pt x="500260" y="637958"/>
                  </a:lnTo>
                  <a:lnTo>
                    <a:pt x="502376" y="640603"/>
                  </a:lnTo>
                  <a:lnTo>
                    <a:pt x="504493" y="643247"/>
                  </a:lnTo>
                  <a:lnTo>
                    <a:pt x="507403" y="645628"/>
                  </a:lnTo>
                  <a:lnTo>
                    <a:pt x="509784" y="647744"/>
                  </a:lnTo>
                  <a:lnTo>
                    <a:pt x="512958" y="649331"/>
                  </a:lnTo>
                  <a:lnTo>
                    <a:pt x="516133" y="651182"/>
                  </a:lnTo>
                  <a:lnTo>
                    <a:pt x="519308" y="652240"/>
                  </a:lnTo>
                  <a:lnTo>
                    <a:pt x="522747" y="653034"/>
                  </a:lnTo>
                  <a:lnTo>
                    <a:pt x="526450" y="653563"/>
                  </a:lnTo>
                  <a:lnTo>
                    <a:pt x="530154" y="653827"/>
                  </a:lnTo>
                  <a:lnTo>
                    <a:pt x="654756" y="653827"/>
                  </a:lnTo>
                  <a:lnTo>
                    <a:pt x="654491" y="643512"/>
                  </a:lnTo>
                  <a:lnTo>
                    <a:pt x="654227" y="633197"/>
                  </a:lnTo>
                  <a:lnTo>
                    <a:pt x="654491" y="620237"/>
                  </a:lnTo>
                  <a:lnTo>
                    <a:pt x="655285" y="607276"/>
                  </a:lnTo>
                  <a:lnTo>
                    <a:pt x="656079" y="594581"/>
                  </a:lnTo>
                  <a:lnTo>
                    <a:pt x="657666" y="582150"/>
                  </a:lnTo>
                  <a:lnTo>
                    <a:pt x="530154" y="582150"/>
                  </a:lnTo>
                  <a:close/>
                  <a:moveTo>
                    <a:pt x="1010822" y="371475"/>
                  </a:moveTo>
                  <a:lnTo>
                    <a:pt x="1014779" y="372005"/>
                  </a:lnTo>
                  <a:lnTo>
                    <a:pt x="1018472" y="372270"/>
                  </a:lnTo>
                  <a:lnTo>
                    <a:pt x="1021902" y="373065"/>
                  </a:lnTo>
                  <a:lnTo>
                    <a:pt x="1025331" y="374126"/>
                  </a:lnTo>
                  <a:lnTo>
                    <a:pt x="1028497" y="375451"/>
                  </a:lnTo>
                  <a:lnTo>
                    <a:pt x="1031927" y="377306"/>
                  </a:lnTo>
                  <a:lnTo>
                    <a:pt x="1034565" y="379427"/>
                  </a:lnTo>
                  <a:lnTo>
                    <a:pt x="1037467" y="381813"/>
                  </a:lnTo>
                  <a:lnTo>
                    <a:pt x="1039841" y="384198"/>
                  </a:lnTo>
                  <a:lnTo>
                    <a:pt x="1041951" y="387114"/>
                  </a:lnTo>
                  <a:lnTo>
                    <a:pt x="1043798" y="389764"/>
                  </a:lnTo>
                  <a:lnTo>
                    <a:pt x="1045645" y="393210"/>
                  </a:lnTo>
                  <a:lnTo>
                    <a:pt x="1046964" y="396656"/>
                  </a:lnTo>
                  <a:lnTo>
                    <a:pt x="1048019" y="400102"/>
                  </a:lnTo>
                  <a:lnTo>
                    <a:pt x="1048547" y="403548"/>
                  </a:lnTo>
                  <a:lnTo>
                    <a:pt x="1049338" y="407523"/>
                  </a:lnTo>
                  <a:lnTo>
                    <a:pt x="1049074" y="411234"/>
                  </a:lnTo>
                  <a:lnTo>
                    <a:pt x="1048547" y="414945"/>
                  </a:lnTo>
                  <a:lnTo>
                    <a:pt x="1047755" y="418656"/>
                  </a:lnTo>
                  <a:lnTo>
                    <a:pt x="1046700" y="421837"/>
                  </a:lnTo>
                  <a:lnTo>
                    <a:pt x="1045381" y="425283"/>
                  </a:lnTo>
                  <a:lnTo>
                    <a:pt x="1043534" y="428463"/>
                  </a:lnTo>
                  <a:lnTo>
                    <a:pt x="1041424" y="431644"/>
                  </a:lnTo>
                  <a:lnTo>
                    <a:pt x="1039049" y="434030"/>
                  </a:lnTo>
                  <a:lnTo>
                    <a:pt x="1036675" y="436680"/>
                  </a:lnTo>
                  <a:lnTo>
                    <a:pt x="1033773" y="438801"/>
                  </a:lnTo>
                  <a:lnTo>
                    <a:pt x="1031135" y="440921"/>
                  </a:lnTo>
                  <a:lnTo>
                    <a:pt x="1027706" y="442512"/>
                  </a:lnTo>
                  <a:lnTo>
                    <a:pt x="1024276" y="443837"/>
                  </a:lnTo>
                  <a:lnTo>
                    <a:pt x="1020846" y="445162"/>
                  </a:lnTo>
                  <a:lnTo>
                    <a:pt x="1017417" y="445692"/>
                  </a:lnTo>
                  <a:lnTo>
                    <a:pt x="1013460" y="445957"/>
                  </a:lnTo>
                  <a:lnTo>
                    <a:pt x="1005809" y="446487"/>
                  </a:lnTo>
                  <a:lnTo>
                    <a:pt x="998422" y="447018"/>
                  </a:lnTo>
                  <a:lnTo>
                    <a:pt x="991563" y="447813"/>
                  </a:lnTo>
                  <a:lnTo>
                    <a:pt x="984704" y="448873"/>
                  </a:lnTo>
                  <a:lnTo>
                    <a:pt x="978373" y="450198"/>
                  </a:lnTo>
                  <a:lnTo>
                    <a:pt x="972305" y="451524"/>
                  </a:lnTo>
                  <a:lnTo>
                    <a:pt x="965973" y="453114"/>
                  </a:lnTo>
                  <a:lnTo>
                    <a:pt x="960433" y="454969"/>
                  </a:lnTo>
                  <a:lnTo>
                    <a:pt x="954893" y="456825"/>
                  </a:lnTo>
                  <a:lnTo>
                    <a:pt x="949881" y="458945"/>
                  </a:lnTo>
                  <a:lnTo>
                    <a:pt x="944868" y="461066"/>
                  </a:lnTo>
                  <a:lnTo>
                    <a:pt x="939856" y="463716"/>
                  </a:lnTo>
                  <a:lnTo>
                    <a:pt x="935371" y="466102"/>
                  </a:lnTo>
                  <a:lnTo>
                    <a:pt x="930886" y="468753"/>
                  </a:lnTo>
                  <a:lnTo>
                    <a:pt x="926665" y="471403"/>
                  </a:lnTo>
                  <a:lnTo>
                    <a:pt x="922444" y="474319"/>
                  </a:lnTo>
                  <a:lnTo>
                    <a:pt x="918487" y="477235"/>
                  </a:lnTo>
                  <a:lnTo>
                    <a:pt x="914530" y="480150"/>
                  </a:lnTo>
                  <a:lnTo>
                    <a:pt x="910837" y="483331"/>
                  </a:lnTo>
                  <a:lnTo>
                    <a:pt x="907671" y="486777"/>
                  </a:lnTo>
                  <a:lnTo>
                    <a:pt x="900812" y="493403"/>
                  </a:lnTo>
                  <a:lnTo>
                    <a:pt x="894744" y="500825"/>
                  </a:lnTo>
                  <a:lnTo>
                    <a:pt x="888940" y="508247"/>
                  </a:lnTo>
                  <a:lnTo>
                    <a:pt x="883928" y="516199"/>
                  </a:lnTo>
                  <a:lnTo>
                    <a:pt x="879443" y="524150"/>
                  </a:lnTo>
                  <a:lnTo>
                    <a:pt x="874958" y="532367"/>
                  </a:lnTo>
                  <a:lnTo>
                    <a:pt x="871529" y="540319"/>
                  </a:lnTo>
                  <a:lnTo>
                    <a:pt x="868099" y="548801"/>
                  </a:lnTo>
                  <a:lnTo>
                    <a:pt x="864933" y="557018"/>
                  </a:lnTo>
                  <a:lnTo>
                    <a:pt x="862559" y="565235"/>
                  </a:lnTo>
                  <a:lnTo>
                    <a:pt x="860185" y="573452"/>
                  </a:lnTo>
                  <a:lnTo>
                    <a:pt x="858338" y="580874"/>
                  </a:lnTo>
                  <a:lnTo>
                    <a:pt x="856491" y="588295"/>
                  </a:lnTo>
                  <a:lnTo>
                    <a:pt x="855436" y="595187"/>
                  </a:lnTo>
                  <a:lnTo>
                    <a:pt x="853589" y="607645"/>
                  </a:lnTo>
                  <a:lnTo>
                    <a:pt x="852270" y="617717"/>
                  </a:lnTo>
                  <a:lnTo>
                    <a:pt x="852006" y="624874"/>
                  </a:lnTo>
                  <a:lnTo>
                    <a:pt x="851743" y="627789"/>
                  </a:lnTo>
                  <a:lnTo>
                    <a:pt x="851743" y="631765"/>
                  </a:lnTo>
                  <a:lnTo>
                    <a:pt x="851215" y="635476"/>
                  </a:lnTo>
                  <a:lnTo>
                    <a:pt x="850160" y="638922"/>
                  </a:lnTo>
                  <a:lnTo>
                    <a:pt x="849104" y="642633"/>
                  </a:lnTo>
                  <a:lnTo>
                    <a:pt x="847258" y="645549"/>
                  </a:lnTo>
                  <a:lnTo>
                    <a:pt x="845675" y="648729"/>
                  </a:lnTo>
                  <a:lnTo>
                    <a:pt x="843301" y="651645"/>
                  </a:lnTo>
                  <a:lnTo>
                    <a:pt x="841190" y="654296"/>
                  </a:lnTo>
                  <a:lnTo>
                    <a:pt x="838288" y="656681"/>
                  </a:lnTo>
                  <a:lnTo>
                    <a:pt x="835650" y="658802"/>
                  </a:lnTo>
                  <a:lnTo>
                    <a:pt x="832484" y="660657"/>
                  </a:lnTo>
                  <a:lnTo>
                    <a:pt x="829319" y="662247"/>
                  </a:lnTo>
                  <a:lnTo>
                    <a:pt x="826153" y="663308"/>
                  </a:lnTo>
                  <a:lnTo>
                    <a:pt x="822459" y="664103"/>
                  </a:lnTo>
                  <a:lnTo>
                    <a:pt x="818766" y="664898"/>
                  </a:lnTo>
                  <a:lnTo>
                    <a:pt x="814809" y="665163"/>
                  </a:lnTo>
                  <a:lnTo>
                    <a:pt x="811115" y="664898"/>
                  </a:lnTo>
                  <a:lnTo>
                    <a:pt x="807686" y="664103"/>
                  </a:lnTo>
                  <a:lnTo>
                    <a:pt x="803993" y="663308"/>
                  </a:lnTo>
                  <a:lnTo>
                    <a:pt x="800563" y="662247"/>
                  </a:lnTo>
                  <a:lnTo>
                    <a:pt x="797133" y="660657"/>
                  </a:lnTo>
                  <a:lnTo>
                    <a:pt x="794495" y="658802"/>
                  </a:lnTo>
                  <a:lnTo>
                    <a:pt x="791330" y="656681"/>
                  </a:lnTo>
                  <a:lnTo>
                    <a:pt x="788691" y="654296"/>
                  </a:lnTo>
                  <a:lnTo>
                    <a:pt x="786317" y="651645"/>
                  </a:lnTo>
                  <a:lnTo>
                    <a:pt x="784207" y="648729"/>
                  </a:lnTo>
                  <a:lnTo>
                    <a:pt x="782360" y="645549"/>
                  </a:lnTo>
                  <a:lnTo>
                    <a:pt x="781041" y="642633"/>
                  </a:lnTo>
                  <a:lnTo>
                    <a:pt x="779458" y="638922"/>
                  </a:lnTo>
                  <a:lnTo>
                    <a:pt x="778667" y="635476"/>
                  </a:lnTo>
                  <a:lnTo>
                    <a:pt x="778139" y="631765"/>
                  </a:lnTo>
                  <a:lnTo>
                    <a:pt x="777875" y="627789"/>
                  </a:lnTo>
                  <a:lnTo>
                    <a:pt x="778139" y="623814"/>
                  </a:lnTo>
                  <a:lnTo>
                    <a:pt x="778667" y="613741"/>
                  </a:lnTo>
                  <a:lnTo>
                    <a:pt x="779194" y="606850"/>
                  </a:lnTo>
                  <a:lnTo>
                    <a:pt x="780249" y="598898"/>
                  </a:lnTo>
                  <a:lnTo>
                    <a:pt x="781305" y="590151"/>
                  </a:lnTo>
                  <a:lnTo>
                    <a:pt x="782888" y="580343"/>
                  </a:lnTo>
                  <a:lnTo>
                    <a:pt x="785262" y="569741"/>
                  </a:lnTo>
                  <a:lnTo>
                    <a:pt x="787636" y="558343"/>
                  </a:lnTo>
                  <a:lnTo>
                    <a:pt x="790802" y="546681"/>
                  </a:lnTo>
                  <a:lnTo>
                    <a:pt x="794759" y="534223"/>
                  </a:lnTo>
                  <a:lnTo>
                    <a:pt x="799508" y="521500"/>
                  </a:lnTo>
                  <a:lnTo>
                    <a:pt x="801882" y="515138"/>
                  </a:lnTo>
                  <a:lnTo>
                    <a:pt x="804784" y="508247"/>
                  </a:lnTo>
                  <a:lnTo>
                    <a:pt x="807950" y="501885"/>
                  </a:lnTo>
                  <a:lnTo>
                    <a:pt x="810852" y="495524"/>
                  </a:lnTo>
                  <a:lnTo>
                    <a:pt x="814545" y="488632"/>
                  </a:lnTo>
                  <a:lnTo>
                    <a:pt x="818238" y="482271"/>
                  </a:lnTo>
                  <a:lnTo>
                    <a:pt x="823515" y="473259"/>
                  </a:lnTo>
                  <a:lnTo>
                    <a:pt x="829319" y="464512"/>
                  </a:lnTo>
                  <a:lnTo>
                    <a:pt x="835914" y="456030"/>
                  </a:lnTo>
                  <a:lnTo>
                    <a:pt x="842773" y="447548"/>
                  </a:lnTo>
                  <a:lnTo>
                    <a:pt x="850160" y="439331"/>
                  </a:lnTo>
                  <a:lnTo>
                    <a:pt x="858338" y="431379"/>
                  </a:lnTo>
                  <a:lnTo>
                    <a:pt x="867044" y="423692"/>
                  </a:lnTo>
                  <a:lnTo>
                    <a:pt x="876013" y="416270"/>
                  </a:lnTo>
                  <a:lnTo>
                    <a:pt x="882345" y="411499"/>
                  </a:lnTo>
                  <a:lnTo>
                    <a:pt x="888940" y="406993"/>
                  </a:lnTo>
                  <a:lnTo>
                    <a:pt x="896063" y="402752"/>
                  </a:lnTo>
                  <a:lnTo>
                    <a:pt x="903450" y="398776"/>
                  </a:lnTo>
                  <a:lnTo>
                    <a:pt x="910837" y="395066"/>
                  </a:lnTo>
                  <a:lnTo>
                    <a:pt x="918751" y="391620"/>
                  </a:lnTo>
                  <a:lnTo>
                    <a:pt x="926929" y="388174"/>
                  </a:lnTo>
                  <a:lnTo>
                    <a:pt x="935371" y="384993"/>
                  </a:lnTo>
                  <a:lnTo>
                    <a:pt x="943549" y="382343"/>
                  </a:lnTo>
                  <a:lnTo>
                    <a:pt x="952519" y="379957"/>
                  </a:lnTo>
                  <a:lnTo>
                    <a:pt x="961489" y="377837"/>
                  </a:lnTo>
                  <a:lnTo>
                    <a:pt x="970986" y="375716"/>
                  </a:lnTo>
                  <a:lnTo>
                    <a:pt x="980747" y="374391"/>
                  </a:lnTo>
                  <a:lnTo>
                    <a:pt x="990508" y="373065"/>
                  </a:lnTo>
                  <a:lnTo>
                    <a:pt x="1000533" y="372270"/>
                  </a:lnTo>
                  <a:lnTo>
                    <a:pt x="1010822" y="371475"/>
                  </a:lnTo>
                  <a:close/>
                  <a:moveTo>
                    <a:pt x="1024065" y="303903"/>
                  </a:moveTo>
                  <a:lnTo>
                    <a:pt x="1016128" y="304432"/>
                  </a:lnTo>
                  <a:lnTo>
                    <a:pt x="1001049" y="305490"/>
                  </a:lnTo>
                  <a:lnTo>
                    <a:pt x="997875" y="305754"/>
                  </a:lnTo>
                  <a:lnTo>
                    <a:pt x="990467" y="306548"/>
                  </a:lnTo>
                  <a:lnTo>
                    <a:pt x="983060" y="307606"/>
                  </a:lnTo>
                  <a:lnTo>
                    <a:pt x="975388" y="308928"/>
                  </a:lnTo>
                  <a:lnTo>
                    <a:pt x="968245" y="310251"/>
                  </a:lnTo>
                  <a:lnTo>
                    <a:pt x="960838" y="311573"/>
                  </a:lnTo>
                  <a:lnTo>
                    <a:pt x="953430" y="313424"/>
                  </a:lnTo>
                  <a:lnTo>
                    <a:pt x="946288" y="315276"/>
                  </a:lnTo>
                  <a:lnTo>
                    <a:pt x="938880" y="317392"/>
                  </a:lnTo>
                  <a:lnTo>
                    <a:pt x="915071" y="324269"/>
                  </a:lnTo>
                  <a:lnTo>
                    <a:pt x="915336" y="325591"/>
                  </a:lnTo>
                  <a:lnTo>
                    <a:pt x="904754" y="330088"/>
                  </a:lnTo>
                  <a:lnTo>
                    <a:pt x="893907" y="334584"/>
                  </a:lnTo>
                  <a:lnTo>
                    <a:pt x="883590" y="340138"/>
                  </a:lnTo>
                  <a:lnTo>
                    <a:pt x="873537" y="345428"/>
                  </a:lnTo>
                  <a:lnTo>
                    <a:pt x="863749" y="350983"/>
                  </a:lnTo>
                  <a:lnTo>
                    <a:pt x="853961" y="357066"/>
                  </a:lnTo>
                  <a:lnTo>
                    <a:pt x="844437" y="363678"/>
                  </a:lnTo>
                  <a:lnTo>
                    <a:pt x="835178" y="370291"/>
                  </a:lnTo>
                  <a:lnTo>
                    <a:pt x="826183" y="377432"/>
                  </a:lnTo>
                  <a:lnTo>
                    <a:pt x="817453" y="384573"/>
                  </a:lnTo>
                  <a:lnTo>
                    <a:pt x="808987" y="392508"/>
                  </a:lnTo>
                  <a:lnTo>
                    <a:pt x="800522" y="400443"/>
                  </a:lnTo>
                  <a:lnTo>
                    <a:pt x="792585" y="408642"/>
                  </a:lnTo>
                  <a:lnTo>
                    <a:pt x="785178" y="416841"/>
                  </a:lnTo>
                  <a:lnTo>
                    <a:pt x="777771" y="425570"/>
                  </a:lnTo>
                  <a:lnTo>
                    <a:pt x="770363" y="434562"/>
                  </a:lnTo>
                  <a:lnTo>
                    <a:pt x="762956" y="445407"/>
                  </a:lnTo>
                  <a:lnTo>
                    <a:pt x="755813" y="455986"/>
                  </a:lnTo>
                  <a:lnTo>
                    <a:pt x="748935" y="467095"/>
                  </a:lnTo>
                  <a:lnTo>
                    <a:pt x="742586" y="478468"/>
                  </a:lnTo>
                  <a:lnTo>
                    <a:pt x="736766" y="490106"/>
                  </a:lnTo>
                  <a:lnTo>
                    <a:pt x="731210" y="502008"/>
                  </a:lnTo>
                  <a:lnTo>
                    <a:pt x="726184" y="514439"/>
                  </a:lnTo>
                  <a:lnTo>
                    <a:pt x="721687" y="526606"/>
                  </a:lnTo>
                  <a:lnTo>
                    <a:pt x="717718" y="539302"/>
                  </a:lnTo>
                  <a:lnTo>
                    <a:pt x="714015" y="552262"/>
                  </a:lnTo>
                  <a:lnTo>
                    <a:pt x="710840" y="565222"/>
                  </a:lnTo>
                  <a:lnTo>
                    <a:pt x="708724" y="578447"/>
                  </a:lnTo>
                  <a:lnTo>
                    <a:pt x="706607" y="591936"/>
                  </a:lnTo>
                  <a:lnTo>
                    <a:pt x="705285" y="605689"/>
                  </a:lnTo>
                  <a:lnTo>
                    <a:pt x="704491" y="619443"/>
                  </a:lnTo>
                  <a:lnTo>
                    <a:pt x="704226" y="633197"/>
                  </a:lnTo>
                  <a:lnTo>
                    <a:pt x="704226" y="642983"/>
                  </a:lnTo>
                  <a:lnTo>
                    <a:pt x="704491" y="652769"/>
                  </a:lnTo>
                  <a:lnTo>
                    <a:pt x="705020" y="662026"/>
                  </a:lnTo>
                  <a:lnTo>
                    <a:pt x="705549" y="671284"/>
                  </a:lnTo>
                  <a:lnTo>
                    <a:pt x="706607" y="680541"/>
                  </a:lnTo>
                  <a:lnTo>
                    <a:pt x="707930" y="689269"/>
                  </a:lnTo>
                  <a:lnTo>
                    <a:pt x="708988" y="697998"/>
                  </a:lnTo>
                  <a:lnTo>
                    <a:pt x="710311" y="706461"/>
                  </a:lnTo>
                  <a:lnTo>
                    <a:pt x="712163" y="714661"/>
                  </a:lnTo>
                  <a:lnTo>
                    <a:pt x="713750" y="722595"/>
                  </a:lnTo>
                  <a:lnTo>
                    <a:pt x="715602" y="730266"/>
                  </a:lnTo>
                  <a:lnTo>
                    <a:pt x="717983" y="738200"/>
                  </a:lnTo>
                  <a:lnTo>
                    <a:pt x="720099" y="745342"/>
                  </a:lnTo>
                  <a:lnTo>
                    <a:pt x="722480" y="752748"/>
                  </a:lnTo>
                  <a:lnTo>
                    <a:pt x="724861" y="759624"/>
                  </a:lnTo>
                  <a:lnTo>
                    <a:pt x="727507" y="766766"/>
                  </a:lnTo>
                  <a:lnTo>
                    <a:pt x="731739" y="776816"/>
                  </a:lnTo>
                  <a:lnTo>
                    <a:pt x="736237" y="786338"/>
                  </a:lnTo>
                  <a:lnTo>
                    <a:pt x="740734" y="795595"/>
                  </a:lnTo>
                  <a:lnTo>
                    <a:pt x="745760" y="804324"/>
                  </a:lnTo>
                  <a:lnTo>
                    <a:pt x="750522" y="812788"/>
                  </a:lnTo>
                  <a:lnTo>
                    <a:pt x="755549" y="820987"/>
                  </a:lnTo>
                  <a:lnTo>
                    <a:pt x="760840" y="828922"/>
                  </a:lnTo>
                  <a:lnTo>
                    <a:pt x="766131" y="836327"/>
                  </a:lnTo>
                  <a:lnTo>
                    <a:pt x="771686" y="843469"/>
                  </a:lnTo>
                  <a:lnTo>
                    <a:pt x="776977" y="850346"/>
                  </a:lnTo>
                  <a:lnTo>
                    <a:pt x="782268" y="856958"/>
                  </a:lnTo>
                  <a:lnTo>
                    <a:pt x="787824" y="863041"/>
                  </a:lnTo>
                  <a:lnTo>
                    <a:pt x="798141" y="875208"/>
                  </a:lnTo>
                  <a:lnTo>
                    <a:pt x="808458" y="885788"/>
                  </a:lnTo>
                  <a:lnTo>
                    <a:pt x="826977" y="905096"/>
                  </a:lnTo>
                  <a:lnTo>
                    <a:pt x="834649" y="913824"/>
                  </a:lnTo>
                  <a:lnTo>
                    <a:pt x="841262" y="921759"/>
                  </a:lnTo>
                  <a:lnTo>
                    <a:pt x="844172" y="925726"/>
                  </a:lnTo>
                  <a:lnTo>
                    <a:pt x="846553" y="929165"/>
                  </a:lnTo>
                  <a:lnTo>
                    <a:pt x="848934" y="932338"/>
                  </a:lnTo>
                  <a:lnTo>
                    <a:pt x="850521" y="935512"/>
                  </a:lnTo>
                  <a:lnTo>
                    <a:pt x="851844" y="938686"/>
                  </a:lnTo>
                  <a:lnTo>
                    <a:pt x="852902" y="941067"/>
                  </a:lnTo>
                  <a:lnTo>
                    <a:pt x="853961" y="943976"/>
                  </a:lnTo>
                  <a:lnTo>
                    <a:pt x="854490" y="946092"/>
                  </a:lnTo>
                  <a:lnTo>
                    <a:pt x="856341" y="957994"/>
                  </a:lnTo>
                  <a:lnTo>
                    <a:pt x="857929" y="969896"/>
                  </a:lnTo>
                  <a:lnTo>
                    <a:pt x="858987" y="981799"/>
                  </a:lnTo>
                  <a:lnTo>
                    <a:pt x="859781" y="993436"/>
                  </a:lnTo>
                  <a:lnTo>
                    <a:pt x="860310" y="1003752"/>
                  </a:lnTo>
                  <a:lnTo>
                    <a:pt x="860574" y="1012744"/>
                  </a:lnTo>
                  <a:lnTo>
                    <a:pt x="860574" y="1025176"/>
                  </a:lnTo>
                  <a:lnTo>
                    <a:pt x="860574" y="1026762"/>
                  </a:lnTo>
                  <a:lnTo>
                    <a:pt x="860574" y="1027291"/>
                  </a:lnTo>
                  <a:lnTo>
                    <a:pt x="860574" y="1027556"/>
                  </a:lnTo>
                  <a:lnTo>
                    <a:pt x="860574" y="1027820"/>
                  </a:lnTo>
                  <a:lnTo>
                    <a:pt x="860839" y="1031788"/>
                  </a:lnTo>
                  <a:lnTo>
                    <a:pt x="861103" y="1036020"/>
                  </a:lnTo>
                  <a:lnTo>
                    <a:pt x="861632" y="1039987"/>
                  </a:lnTo>
                  <a:lnTo>
                    <a:pt x="862161" y="1043955"/>
                  </a:lnTo>
                  <a:lnTo>
                    <a:pt x="863220" y="1047922"/>
                  </a:lnTo>
                  <a:lnTo>
                    <a:pt x="864278" y="1051360"/>
                  </a:lnTo>
                  <a:lnTo>
                    <a:pt x="865601" y="1055063"/>
                  </a:lnTo>
                  <a:lnTo>
                    <a:pt x="867188" y="1058766"/>
                  </a:lnTo>
                  <a:lnTo>
                    <a:pt x="868511" y="1062469"/>
                  </a:lnTo>
                  <a:lnTo>
                    <a:pt x="870362" y="1065643"/>
                  </a:lnTo>
                  <a:lnTo>
                    <a:pt x="872479" y="1069081"/>
                  </a:lnTo>
                  <a:lnTo>
                    <a:pt x="874331" y="1072255"/>
                  </a:lnTo>
                  <a:lnTo>
                    <a:pt x="876712" y="1075694"/>
                  </a:lnTo>
                  <a:lnTo>
                    <a:pt x="878828" y="1078339"/>
                  </a:lnTo>
                  <a:lnTo>
                    <a:pt x="881473" y="1081513"/>
                  </a:lnTo>
                  <a:lnTo>
                    <a:pt x="884119" y="1083893"/>
                  </a:lnTo>
                  <a:lnTo>
                    <a:pt x="887029" y="1086802"/>
                  </a:lnTo>
                  <a:lnTo>
                    <a:pt x="889939" y="1089447"/>
                  </a:lnTo>
                  <a:lnTo>
                    <a:pt x="892849" y="1091563"/>
                  </a:lnTo>
                  <a:lnTo>
                    <a:pt x="896024" y="1093944"/>
                  </a:lnTo>
                  <a:lnTo>
                    <a:pt x="899198" y="1095795"/>
                  </a:lnTo>
                  <a:lnTo>
                    <a:pt x="902373" y="1097647"/>
                  </a:lnTo>
                  <a:lnTo>
                    <a:pt x="905812" y="1099763"/>
                  </a:lnTo>
                  <a:lnTo>
                    <a:pt x="909516" y="1101085"/>
                  </a:lnTo>
                  <a:lnTo>
                    <a:pt x="913219" y="1102408"/>
                  </a:lnTo>
                  <a:lnTo>
                    <a:pt x="916658" y="1103994"/>
                  </a:lnTo>
                  <a:lnTo>
                    <a:pt x="920627" y="1105052"/>
                  </a:lnTo>
                  <a:lnTo>
                    <a:pt x="924330" y="1105846"/>
                  </a:lnTo>
                  <a:lnTo>
                    <a:pt x="928298" y="1106375"/>
                  </a:lnTo>
                  <a:lnTo>
                    <a:pt x="932267" y="1106904"/>
                  </a:lnTo>
                  <a:lnTo>
                    <a:pt x="936499" y="1107433"/>
                  </a:lnTo>
                  <a:lnTo>
                    <a:pt x="940468" y="1107697"/>
                  </a:lnTo>
                  <a:lnTo>
                    <a:pt x="1124857" y="1107697"/>
                  </a:lnTo>
                  <a:lnTo>
                    <a:pt x="1129090" y="1107433"/>
                  </a:lnTo>
                  <a:lnTo>
                    <a:pt x="1133058" y="1106904"/>
                  </a:lnTo>
                  <a:lnTo>
                    <a:pt x="1137027" y="1106375"/>
                  </a:lnTo>
                  <a:lnTo>
                    <a:pt x="1140730" y="1105846"/>
                  </a:lnTo>
                  <a:lnTo>
                    <a:pt x="1144699" y="1105052"/>
                  </a:lnTo>
                  <a:lnTo>
                    <a:pt x="1148667" y="1103994"/>
                  </a:lnTo>
                  <a:lnTo>
                    <a:pt x="1152370" y="1102408"/>
                  </a:lnTo>
                  <a:lnTo>
                    <a:pt x="1156074" y="1101085"/>
                  </a:lnTo>
                  <a:lnTo>
                    <a:pt x="1159513" y="1099763"/>
                  </a:lnTo>
                  <a:lnTo>
                    <a:pt x="1162688" y="1097647"/>
                  </a:lnTo>
                  <a:lnTo>
                    <a:pt x="1166127" y="1095795"/>
                  </a:lnTo>
                  <a:lnTo>
                    <a:pt x="1169566" y="1093944"/>
                  </a:lnTo>
                  <a:lnTo>
                    <a:pt x="1172476" y="1091563"/>
                  </a:lnTo>
                  <a:lnTo>
                    <a:pt x="1175651" y="1089447"/>
                  </a:lnTo>
                  <a:lnTo>
                    <a:pt x="1178561" y="1086802"/>
                  </a:lnTo>
                  <a:lnTo>
                    <a:pt x="1181206" y="1083893"/>
                  </a:lnTo>
                  <a:lnTo>
                    <a:pt x="1183852" y="1081248"/>
                  </a:lnTo>
                  <a:lnTo>
                    <a:pt x="1186233" y="1078339"/>
                  </a:lnTo>
                  <a:lnTo>
                    <a:pt x="1188878" y="1075429"/>
                  </a:lnTo>
                  <a:lnTo>
                    <a:pt x="1190994" y="1072255"/>
                  </a:lnTo>
                  <a:lnTo>
                    <a:pt x="1193111" y="1069081"/>
                  </a:lnTo>
                  <a:lnTo>
                    <a:pt x="1194963" y="1065643"/>
                  </a:lnTo>
                  <a:lnTo>
                    <a:pt x="1196814" y="1062469"/>
                  </a:lnTo>
                  <a:lnTo>
                    <a:pt x="1198402" y="1058766"/>
                  </a:lnTo>
                  <a:lnTo>
                    <a:pt x="1199725" y="1055063"/>
                  </a:lnTo>
                  <a:lnTo>
                    <a:pt x="1201047" y="1051360"/>
                  </a:lnTo>
                  <a:lnTo>
                    <a:pt x="1202105" y="1047922"/>
                  </a:lnTo>
                  <a:lnTo>
                    <a:pt x="1202899" y="1043955"/>
                  </a:lnTo>
                  <a:lnTo>
                    <a:pt x="1203693" y="1039987"/>
                  </a:lnTo>
                  <a:lnTo>
                    <a:pt x="1204222" y="1036020"/>
                  </a:lnTo>
                  <a:lnTo>
                    <a:pt x="1204486" y="1031788"/>
                  </a:lnTo>
                  <a:lnTo>
                    <a:pt x="1204486" y="1027820"/>
                  </a:lnTo>
                  <a:lnTo>
                    <a:pt x="1204486" y="1027556"/>
                  </a:lnTo>
                  <a:lnTo>
                    <a:pt x="1204486" y="1027291"/>
                  </a:lnTo>
                  <a:lnTo>
                    <a:pt x="1204486" y="1026762"/>
                  </a:lnTo>
                  <a:lnTo>
                    <a:pt x="1204486" y="1025176"/>
                  </a:lnTo>
                  <a:lnTo>
                    <a:pt x="1204751" y="1013009"/>
                  </a:lnTo>
                  <a:lnTo>
                    <a:pt x="1205280" y="1004016"/>
                  </a:lnTo>
                  <a:lnTo>
                    <a:pt x="1205809" y="993701"/>
                  </a:lnTo>
                  <a:lnTo>
                    <a:pt x="1206338" y="982063"/>
                  </a:lnTo>
                  <a:lnTo>
                    <a:pt x="1207661" y="969896"/>
                  </a:lnTo>
                  <a:lnTo>
                    <a:pt x="1208984" y="957994"/>
                  </a:lnTo>
                  <a:lnTo>
                    <a:pt x="1211100" y="946092"/>
                  </a:lnTo>
                  <a:lnTo>
                    <a:pt x="1211894" y="943183"/>
                  </a:lnTo>
                  <a:lnTo>
                    <a:pt x="1212952" y="939480"/>
                  </a:lnTo>
                  <a:lnTo>
                    <a:pt x="1215068" y="935512"/>
                  </a:lnTo>
                  <a:lnTo>
                    <a:pt x="1217185" y="931280"/>
                  </a:lnTo>
                  <a:lnTo>
                    <a:pt x="1220095" y="927313"/>
                  </a:lnTo>
                  <a:lnTo>
                    <a:pt x="1223005" y="923081"/>
                  </a:lnTo>
                  <a:lnTo>
                    <a:pt x="1226708" y="918585"/>
                  </a:lnTo>
                  <a:lnTo>
                    <a:pt x="1230677" y="913824"/>
                  </a:lnTo>
                  <a:lnTo>
                    <a:pt x="1239936" y="903773"/>
                  </a:lnTo>
                  <a:lnTo>
                    <a:pt x="1250253" y="892929"/>
                  </a:lnTo>
                  <a:lnTo>
                    <a:pt x="1258719" y="883936"/>
                  </a:lnTo>
                  <a:lnTo>
                    <a:pt x="1267713" y="873885"/>
                  </a:lnTo>
                  <a:lnTo>
                    <a:pt x="1276972" y="863570"/>
                  </a:lnTo>
                  <a:lnTo>
                    <a:pt x="1286496" y="852461"/>
                  </a:lnTo>
                  <a:lnTo>
                    <a:pt x="1296020" y="840559"/>
                  </a:lnTo>
                  <a:lnTo>
                    <a:pt x="1300517" y="834211"/>
                  </a:lnTo>
                  <a:lnTo>
                    <a:pt x="1305279" y="827335"/>
                  </a:lnTo>
                  <a:lnTo>
                    <a:pt x="1309776" y="820722"/>
                  </a:lnTo>
                  <a:lnTo>
                    <a:pt x="1314274" y="813581"/>
                  </a:lnTo>
                  <a:lnTo>
                    <a:pt x="1318506" y="806175"/>
                  </a:lnTo>
                  <a:lnTo>
                    <a:pt x="1322739" y="798505"/>
                  </a:lnTo>
                  <a:lnTo>
                    <a:pt x="1326972" y="790570"/>
                  </a:lnTo>
                  <a:lnTo>
                    <a:pt x="1330940" y="782371"/>
                  </a:lnTo>
                  <a:lnTo>
                    <a:pt x="1334908" y="773907"/>
                  </a:lnTo>
                  <a:lnTo>
                    <a:pt x="1338612" y="765179"/>
                  </a:lnTo>
                  <a:lnTo>
                    <a:pt x="1341787" y="755922"/>
                  </a:lnTo>
                  <a:lnTo>
                    <a:pt x="1344961" y="746135"/>
                  </a:lnTo>
                  <a:lnTo>
                    <a:pt x="1347871" y="736614"/>
                  </a:lnTo>
                  <a:lnTo>
                    <a:pt x="1350517" y="726563"/>
                  </a:lnTo>
                  <a:lnTo>
                    <a:pt x="1352898" y="715983"/>
                  </a:lnTo>
                  <a:lnTo>
                    <a:pt x="1355014" y="705403"/>
                  </a:lnTo>
                  <a:lnTo>
                    <a:pt x="1357130" y="694030"/>
                  </a:lnTo>
                  <a:lnTo>
                    <a:pt x="1358453" y="682657"/>
                  </a:lnTo>
                  <a:lnTo>
                    <a:pt x="1359511" y="670755"/>
                  </a:lnTo>
                  <a:lnTo>
                    <a:pt x="1360834" y="658588"/>
                  </a:lnTo>
                  <a:lnTo>
                    <a:pt x="1361099" y="646157"/>
                  </a:lnTo>
                  <a:lnTo>
                    <a:pt x="1361363" y="633197"/>
                  </a:lnTo>
                  <a:lnTo>
                    <a:pt x="1361099" y="619443"/>
                  </a:lnTo>
                  <a:lnTo>
                    <a:pt x="1360041" y="605689"/>
                  </a:lnTo>
                  <a:lnTo>
                    <a:pt x="1358718" y="591936"/>
                  </a:lnTo>
                  <a:lnTo>
                    <a:pt x="1356866" y="578447"/>
                  </a:lnTo>
                  <a:lnTo>
                    <a:pt x="1354220" y="565222"/>
                  </a:lnTo>
                  <a:lnTo>
                    <a:pt x="1351046" y="552262"/>
                  </a:lnTo>
                  <a:lnTo>
                    <a:pt x="1347871" y="539302"/>
                  </a:lnTo>
                  <a:lnTo>
                    <a:pt x="1343639" y="526606"/>
                  </a:lnTo>
                  <a:lnTo>
                    <a:pt x="1339141" y="514439"/>
                  </a:lnTo>
                  <a:lnTo>
                    <a:pt x="1334115" y="502008"/>
                  </a:lnTo>
                  <a:lnTo>
                    <a:pt x="1328824" y="490106"/>
                  </a:lnTo>
                  <a:lnTo>
                    <a:pt x="1322739" y="478468"/>
                  </a:lnTo>
                  <a:lnTo>
                    <a:pt x="1316390" y="467095"/>
                  </a:lnTo>
                  <a:lnTo>
                    <a:pt x="1309512" y="455986"/>
                  </a:lnTo>
                  <a:lnTo>
                    <a:pt x="1302369" y="445407"/>
                  </a:lnTo>
                  <a:lnTo>
                    <a:pt x="1294697" y="434562"/>
                  </a:lnTo>
                  <a:lnTo>
                    <a:pt x="1287819" y="425570"/>
                  </a:lnTo>
                  <a:lnTo>
                    <a:pt x="1280412" y="416841"/>
                  </a:lnTo>
                  <a:lnTo>
                    <a:pt x="1272740" y="408642"/>
                  </a:lnTo>
                  <a:lnTo>
                    <a:pt x="1265068" y="400443"/>
                  </a:lnTo>
                  <a:lnTo>
                    <a:pt x="1256867" y="392508"/>
                  </a:lnTo>
                  <a:lnTo>
                    <a:pt x="1248401" y="384838"/>
                  </a:lnTo>
                  <a:lnTo>
                    <a:pt x="1239671" y="377696"/>
                  </a:lnTo>
                  <a:lnTo>
                    <a:pt x="1230677" y="370555"/>
                  </a:lnTo>
                  <a:lnTo>
                    <a:pt x="1221417" y="363943"/>
                  </a:lnTo>
                  <a:lnTo>
                    <a:pt x="1211894" y="357330"/>
                  </a:lnTo>
                  <a:lnTo>
                    <a:pt x="1202370" y="351247"/>
                  </a:lnTo>
                  <a:lnTo>
                    <a:pt x="1192317" y="345693"/>
                  </a:lnTo>
                  <a:lnTo>
                    <a:pt x="1182000" y="340403"/>
                  </a:lnTo>
                  <a:lnTo>
                    <a:pt x="1171947" y="334848"/>
                  </a:lnTo>
                  <a:lnTo>
                    <a:pt x="1161365" y="330352"/>
                  </a:lnTo>
                  <a:lnTo>
                    <a:pt x="1150783" y="325856"/>
                  </a:lnTo>
                  <a:lnTo>
                    <a:pt x="1151048" y="324269"/>
                  </a:lnTo>
                  <a:lnTo>
                    <a:pt x="1126180" y="317392"/>
                  </a:lnTo>
                  <a:lnTo>
                    <a:pt x="1119302" y="315276"/>
                  </a:lnTo>
                  <a:lnTo>
                    <a:pt x="1111895" y="313424"/>
                  </a:lnTo>
                  <a:lnTo>
                    <a:pt x="1104752" y="311573"/>
                  </a:lnTo>
                  <a:lnTo>
                    <a:pt x="1097345" y="310251"/>
                  </a:lnTo>
                  <a:lnTo>
                    <a:pt x="1089673" y="308928"/>
                  </a:lnTo>
                  <a:lnTo>
                    <a:pt x="1082530" y="307606"/>
                  </a:lnTo>
                  <a:lnTo>
                    <a:pt x="1074858" y="306548"/>
                  </a:lnTo>
                  <a:lnTo>
                    <a:pt x="1067186" y="305754"/>
                  </a:lnTo>
                  <a:lnTo>
                    <a:pt x="1064541" y="305490"/>
                  </a:lnTo>
                  <a:lnTo>
                    <a:pt x="1064276" y="305490"/>
                  </a:lnTo>
                  <a:lnTo>
                    <a:pt x="1049197" y="304432"/>
                  </a:lnTo>
                  <a:lnTo>
                    <a:pt x="1041525" y="303903"/>
                  </a:lnTo>
                  <a:lnTo>
                    <a:pt x="1033588" y="303903"/>
                  </a:lnTo>
                  <a:lnTo>
                    <a:pt x="1032795" y="303903"/>
                  </a:lnTo>
                  <a:lnTo>
                    <a:pt x="1032530" y="303903"/>
                  </a:lnTo>
                  <a:lnTo>
                    <a:pt x="1032001" y="303903"/>
                  </a:lnTo>
                  <a:lnTo>
                    <a:pt x="1024065" y="303903"/>
                  </a:lnTo>
                  <a:close/>
                  <a:moveTo>
                    <a:pt x="1388083" y="226671"/>
                  </a:moveTo>
                  <a:lnTo>
                    <a:pt x="1384643" y="226935"/>
                  </a:lnTo>
                  <a:lnTo>
                    <a:pt x="1381204" y="227464"/>
                  </a:lnTo>
                  <a:lnTo>
                    <a:pt x="1377765" y="228258"/>
                  </a:lnTo>
                  <a:lnTo>
                    <a:pt x="1374591" y="229316"/>
                  </a:lnTo>
                  <a:lnTo>
                    <a:pt x="1371416" y="230903"/>
                  </a:lnTo>
                  <a:lnTo>
                    <a:pt x="1368241" y="232490"/>
                  </a:lnTo>
                  <a:lnTo>
                    <a:pt x="1365596" y="234606"/>
                  </a:lnTo>
                  <a:lnTo>
                    <a:pt x="1362686" y="237250"/>
                  </a:lnTo>
                  <a:lnTo>
                    <a:pt x="1273269" y="326649"/>
                  </a:lnTo>
                  <a:lnTo>
                    <a:pt x="1280147" y="332468"/>
                  </a:lnTo>
                  <a:lnTo>
                    <a:pt x="1286496" y="338551"/>
                  </a:lnTo>
                  <a:lnTo>
                    <a:pt x="1293110" y="344899"/>
                  </a:lnTo>
                  <a:lnTo>
                    <a:pt x="1299195" y="351247"/>
                  </a:lnTo>
                  <a:lnTo>
                    <a:pt x="1305279" y="357859"/>
                  </a:lnTo>
                  <a:lnTo>
                    <a:pt x="1311364" y="364736"/>
                  </a:lnTo>
                  <a:lnTo>
                    <a:pt x="1317184" y="371348"/>
                  </a:lnTo>
                  <a:lnTo>
                    <a:pt x="1322739" y="378490"/>
                  </a:lnTo>
                  <a:lnTo>
                    <a:pt x="1413479" y="288033"/>
                  </a:lnTo>
                  <a:lnTo>
                    <a:pt x="1416125" y="285388"/>
                  </a:lnTo>
                  <a:lnTo>
                    <a:pt x="1417976" y="282479"/>
                  </a:lnTo>
                  <a:lnTo>
                    <a:pt x="1420093" y="279305"/>
                  </a:lnTo>
                  <a:lnTo>
                    <a:pt x="1421416" y="276131"/>
                  </a:lnTo>
                  <a:lnTo>
                    <a:pt x="1422474" y="272957"/>
                  </a:lnTo>
                  <a:lnTo>
                    <a:pt x="1423267" y="269519"/>
                  </a:lnTo>
                  <a:lnTo>
                    <a:pt x="1423797" y="266080"/>
                  </a:lnTo>
                  <a:lnTo>
                    <a:pt x="1423797" y="262642"/>
                  </a:lnTo>
                  <a:lnTo>
                    <a:pt x="1423797" y="259203"/>
                  </a:lnTo>
                  <a:lnTo>
                    <a:pt x="1423267" y="255765"/>
                  </a:lnTo>
                  <a:lnTo>
                    <a:pt x="1422474" y="252327"/>
                  </a:lnTo>
                  <a:lnTo>
                    <a:pt x="1421416" y="249153"/>
                  </a:lnTo>
                  <a:lnTo>
                    <a:pt x="1420093" y="245979"/>
                  </a:lnTo>
                  <a:lnTo>
                    <a:pt x="1417976" y="242805"/>
                  </a:lnTo>
                  <a:lnTo>
                    <a:pt x="1416125" y="240160"/>
                  </a:lnTo>
                  <a:lnTo>
                    <a:pt x="1413479" y="237250"/>
                  </a:lnTo>
                  <a:lnTo>
                    <a:pt x="1410834" y="234606"/>
                  </a:lnTo>
                  <a:lnTo>
                    <a:pt x="1407924" y="232490"/>
                  </a:lnTo>
                  <a:lnTo>
                    <a:pt x="1404749" y="230903"/>
                  </a:lnTo>
                  <a:lnTo>
                    <a:pt x="1401839" y="229316"/>
                  </a:lnTo>
                  <a:lnTo>
                    <a:pt x="1398400" y="228258"/>
                  </a:lnTo>
                  <a:lnTo>
                    <a:pt x="1394961" y="227464"/>
                  </a:lnTo>
                  <a:lnTo>
                    <a:pt x="1391522" y="226935"/>
                  </a:lnTo>
                  <a:lnTo>
                    <a:pt x="1388083" y="226671"/>
                  </a:lnTo>
                  <a:close/>
                  <a:moveTo>
                    <a:pt x="677243" y="226671"/>
                  </a:moveTo>
                  <a:lnTo>
                    <a:pt x="673803" y="226935"/>
                  </a:lnTo>
                  <a:lnTo>
                    <a:pt x="670629" y="227464"/>
                  </a:lnTo>
                  <a:lnTo>
                    <a:pt x="667190" y="228258"/>
                  </a:lnTo>
                  <a:lnTo>
                    <a:pt x="663751" y="229316"/>
                  </a:lnTo>
                  <a:lnTo>
                    <a:pt x="660576" y="230903"/>
                  </a:lnTo>
                  <a:lnTo>
                    <a:pt x="657666" y="232490"/>
                  </a:lnTo>
                  <a:lnTo>
                    <a:pt x="654491" y="234606"/>
                  </a:lnTo>
                  <a:lnTo>
                    <a:pt x="651846" y="237250"/>
                  </a:lnTo>
                  <a:lnTo>
                    <a:pt x="649465" y="240160"/>
                  </a:lnTo>
                  <a:lnTo>
                    <a:pt x="647084" y="242805"/>
                  </a:lnTo>
                  <a:lnTo>
                    <a:pt x="645497" y="245979"/>
                  </a:lnTo>
                  <a:lnTo>
                    <a:pt x="644174" y="249153"/>
                  </a:lnTo>
                  <a:lnTo>
                    <a:pt x="642587" y="252327"/>
                  </a:lnTo>
                  <a:lnTo>
                    <a:pt x="642058" y="255765"/>
                  </a:lnTo>
                  <a:lnTo>
                    <a:pt x="641529" y="259203"/>
                  </a:lnTo>
                  <a:lnTo>
                    <a:pt x="641264" y="262642"/>
                  </a:lnTo>
                  <a:lnTo>
                    <a:pt x="641529" y="266080"/>
                  </a:lnTo>
                  <a:lnTo>
                    <a:pt x="642058" y="269519"/>
                  </a:lnTo>
                  <a:lnTo>
                    <a:pt x="642587" y="272957"/>
                  </a:lnTo>
                  <a:lnTo>
                    <a:pt x="644174" y="276131"/>
                  </a:lnTo>
                  <a:lnTo>
                    <a:pt x="645497" y="279305"/>
                  </a:lnTo>
                  <a:lnTo>
                    <a:pt x="647084" y="282479"/>
                  </a:lnTo>
                  <a:lnTo>
                    <a:pt x="649465" y="285388"/>
                  </a:lnTo>
                  <a:lnTo>
                    <a:pt x="651846" y="288033"/>
                  </a:lnTo>
                  <a:lnTo>
                    <a:pt x="742321" y="378490"/>
                  </a:lnTo>
                  <a:lnTo>
                    <a:pt x="748406" y="371348"/>
                  </a:lnTo>
                  <a:lnTo>
                    <a:pt x="753961" y="364736"/>
                  </a:lnTo>
                  <a:lnTo>
                    <a:pt x="760046" y="357859"/>
                  </a:lnTo>
                  <a:lnTo>
                    <a:pt x="765866" y="351247"/>
                  </a:lnTo>
                  <a:lnTo>
                    <a:pt x="772480" y="344899"/>
                  </a:lnTo>
                  <a:lnTo>
                    <a:pt x="778564" y="338551"/>
                  </a:lnTo>
                  <a:lnTo>
                    <a:pt x="785443" y="332468"/>
                  </a:lnTo>
                  <a:lnTo>
                    <a:pt x="791792" y="326649"/>
                  </a:lnTo>
                  <a:lnTo>
                    <a:pt x="702639" y="237250"/>
                  </a:lnTo>
                  <a:lnTo>
                    <a:pt x="699994" y="234606"/>
                  </a:lnTo>
                  <a:lnTo>
                    <a:pt x="696819" y="232490"/>
                  </a:lnTo>
                  <a:lnTo>
                    <a:pt x="694174" y="230903"/>
                  </a:lnTo>
                  <a:lnTo>
                    <a:pt x="690734" y="229316"/>
                  </a:lnTo>
                  <a:lnTo>
                    <a:pt x="687295" y="228258"/>
                  </a:lnTo>
                  <a:lnTo>
                    <a:pt x="683856" y="227464"/>
                  </a:lnTo>
                  <a:lnTo>
                    <a:pt x="680682" y="226935"/>
                  </a:lnTo>
                  <a:lnTo>
                    <a:pt x="677243" y="226671"/>
                  </a:lnTo>
                  <a:close/>
                  <a:moveTo>
                    <a:pt x="1032795" y="79348"/>
                  </a:moveTo>
                  <a:lnTo>
                    <a:pt x="1029091" y="79877"/>
                  </a:lnTo>
                  <a:lnTo>
                    <a:pt x="1025387" y="80406"/>
                  </a:lnTo>
                  <a:lnTo>
                    <a:pt x="1021948" y="81200"/>
                  </a:lnTo>
                  <a:lnTo>
                    <a:pt x="1018774" y="82257"/>
                  </a:lnTo>
                  <a:lnTo>
                    <a:pt x="1015599" y="83844"/>
                  </a:lnTo>
                  <a:lnTo>
                    <a:pt x="1012425" y="85696"/>
                  </a:lnTo>
                  <a:lnTo>
                    <a:pt x="1010044" y="87547"/>
                  </a:lnTo>
                  <a:lnTo>
                    <a:pt x="1007134" y="90192"/>
                  </a:lnTo>
                  <a:lnTo>
                    <a:pt x="1005017" y="92573"/>
                  </a:lnTo>
                  <a:lnTo>
                    <a:pt x="1002901" y="95482"/>
                  </a:lnTo>
                  <a:lnTo>
                    <a:pt x="1001049" y="98392"/>
                  </a:lnTo>
                  <a:lnTo>
                    <a:pt x="999726" y="101301"/>
                  </a:lnTo>
                  <a:lnTo>
                    <a:pt x="998404" y="104739"/>
                  </a:lnTo>
                  <a:lnTo>
                    <a:pt x="997610" y="108178"/>
                  </a:lnTo>
                  <a:lnTo>
                    <a:pt x="997081" y="111881"/>
                  </a:lnTo>
                  <a:lnTo>
                    <a:pt x="996816" y="115319"/>
                  </a:lnTo>
                  <a:lnTo>
                    <a:pt x="996816" y="236986"/>
                  </a:lnTo>
                  <a:lnTo>
                    <a:pt x="1005546" y="236192"/>
                  </a:lnTo>
                  <a:lnTo>
                    <a:pt x="1014276" y="235664"/>
                  </a:lnTo>
                  <a:lnTo>
                    <a:pt x="1023007" y="235399"/>
                  </a:lnTo>
                  <a:lnTo>
                    <a:pt x="1031737" y="235135"/>
                  </a:lnTo>
                  <a:lnTo>
                    <a:pt x="1032795" y="235135"/>
                  </a:lnTo>
                  <a:lnTo>
                    <a:pt x="1033588" y="235135"/>
                  </a:lnTo>
                  <a:lnTo>
                    <a:pt x="1042583" y="235399"/>
                  </a:lnTo>
                  <a:lnTo>
                    <a:pt x="1051313" y="235664"/>
                  </a:lnTo>
                  <a:lnTo>
                    <a:pt x="1060043" y="236192"/>
                  </a:lnTo>
                  <a:lnTo>
                    <a:pt x="1068773" y="236986"/>
                  </a:lnTo>
                  <a:lnTo>
                    <a:pt x="1068773" y="115319"/>
                  </a:lnTo>
                  <a:lnTo>
                    <a:pt x="1068509" y="111881"/>
                  </a:lnTo>
                  <a:lnTo>
                    <a:pt x="1067715" y="108178"/>
                  </a:lnTo>
                  <a:lnTo>
                    <a:pt x="1066922" y="104739"/>
                  </a:lnTo>
                  <a:lnTo>
                    <a:pt x="1065863" y="101301"/>
                  </a:lnTo>
                  <a:lnTo>
                    <a:pt x="1064276" y="98392"/>
                  </a:lnTo>
                  <a:lnTo>
                    <a:pt x="1062424" y="95482"/>
                  </a:lnTo>
                  <a:lnTo>
                    <a:pt x="1060308" y="92573"/>
                  </a:lnTo>
                  <a:lnTo>
                    <a:pt x="1057927" y="90192"/>
                  </a:lnTo>
                  <a:lnTo>
                    <a:pt x="1055546" y="87547"/>
                  </a:lnTo>
                  <a:lnTo>
                    <a:pt x="1052636" y="85696"/>
                  </a:lnTo>
                  <a:lnTo>
                    <a:pt x="1049990" y="83844"/>
                  </a:lnTo>
                  <a:lnTo>
                    <a:pt x="1046816" y="82257"/>
                  </a:lnTo>
                  <a:lnTo>
                    <a:pt x="1043377" y="81200"/>
                  </a:lnTo>
                  <a:lnTo>
                    <a:pt x="1039938" y="80406"/>
                  </a:lnTo>
                  <a:lnTo>
                    <a:pt x="1036498" y="79877"/>
                  </a:lnTo>
                  <a:lnTo>
                    <a:pt x="1032795" y="79348"/>
                  </a:lnTo>
                  <a:close/>
                  <a:moveTo>
                    <a:pt x="986234" y="0"/>
                  </a:moveTo>
                  <a:lnTo>
                    <a:pt x="1012954" y="265"/>
                  </a:lnTo>
                  <a:lnTo>
                    <a:pt x="1039938" y="1058"/>
                  </a:lnTo>
                  <a:lnTo>
                    <a:pt x="1066922" y="2381"/>
                  </a:lnTo>
                  <a:lnTo>
                    <a:pt x="1093641" y="4232"/>
                  </a:lnTo>
                  <a:lnTo>
                    <a:pt x="1120096" y="6612"/>
                  </a:lnTo>
                  <a:lnTo>
                    <a:pt x="1146286" y="8993"/>
                  </a:lnTo>
                  <a:lnTo>
                    <a:pt x="1172212" y="12431"/>
                  </a:lnTo>
                  <a:lnTo>
                    <a:pt x="1198137" y="16134"/>
                  </a:lnTo>
                  <a:lnTo>
                    <a:pt x="1223798" y="20366"/>
                  </a:lnTo>
                  <a:lnTo>
                    <a:pt x="1248930" y="25127"/>
                  </a:lnTo>
                  <a:lnTo>
                    <a:pt x="1274327" y="30417"/>
                  </a:lnTo>
                  <a:lnTo>
                    <a:pt x="1298930" y="35971"/>
                  </a:lnTo>
                  <a:lnTo>
                    <a:pt x="1323268" y="42055"/>
                  </a:lnTo>
                  <a:lnTo>
                    <a:pt x="1347871" y="48931"/>
                  </a:lnTo>
                  <a:lnTo>
                    <a:pt x="1371681" y="56073"/>
                  </a:lnTo>
                  <a:lnTo>
                    <a:pt x="1395225" y="64007"/>
                  </a:lnTo>
                  <a:lnTo>
                    <a:pt x="1418506" y="72207"/>
                  </a:lnTo>
                  <a:lnTo>
                    <a:pt x="1441521" y="80935"/>
                  </a:lnTo>
                  <a:lnTo>
                    <a:pt x="1464272" y="90192"/>
                  </a:lnTo>
                  <a:lnTo>
                    <a:pt x="1486494" y="99979"/>
                  </a:lnTo>
                  <a:lnTo>
                    <a:pt x="1508716" y="110029"/>
                  </a:lnTo>
                  <a:lnTo>
                    <a:pt x="1530145" y="120873"/>
                  </a:lnTo>
                  <a:lnTo>
                    <a:pt x="1551309" y="131982"/>
                  </a:lnTo>
                  <a:lnTo>
                    <a:pt x="1572208" y="143884"/>
                  </a:lnTo>
                  <a:lnTo>
                    <a:pt x="1592313" y="156051"/>
                  </a:lnTo>
                  <a:lnTo>
                    <a:pt x="1612684" y="168747"/>
                  </a:lnTo>
                  <a:lnTo>
                    <a:pt x="1631996" y="181971"/>
                  </a:lnTo>
                  <a:lnTo>
                    <a:pt x="1651043" y="195725"/>
                  </a:lnTo>
                  <a:lnTo>
                    <a:pt x="1660567" y="202602"/>
                  </a:lnTo>
                  <a:lnTo>
                    <a:pt x="1669826" y="210008"/>
                  </a:lnTo>
                  <a:lnTo>
                    <a:pt x="1678821" y="217413"/>
                  </a:lnTo>
                  <a:lnTo>
                    <a:pt x="1687815" y="224819"/>
                  </a:lnTo>
                  <a:lnTo>
                    <a:pt x="1696810" y="232225"/>
                  </a:lnTo>
                  <a:lnTo>
                    <a:pt x="1705804" y="240160"/>
                  </a:lnTo>
                  <a:lnTo>
                    <a:pt x="1714535" y="247830"/>
                  </a:lnTo>
                  <a:lnTo>
                    <a:pt x="1723000" y="255765"/>
                  </a:lnTo>
                  <a:lnTo>
                    <a:pt x="1731466" y="263964"/>
                  </a:lnTo>
                  <a:lnTo>
                    <a:pt x="1739931" y="272164"/>
                  </a:lnTo>
                  <a:lnTo>
                    <a:pt x="1747868" y="280098"/>
                  </a:lnTo>
                  <a:lnTo>
                    <a:pt x="1756069" y="288827"/>
                  </a:lnTo>
                  <a:lnTo>
                    <a:pt x="1764005" y="297290"/>
                  </a:lnTo>
                  <a:lnTo>
                    <a:pt x="1771941" y="306019"/>
                  </a:lnTo>
                  <a:lnTo>
                    <a:pt x="1779349" y="314747"/>
                  </a:lnTo>
                  <a:lnTo>
                    <a:pt x="1787021" y="323740"/>
                  </a:lnTo>
                  <a:lnTo>
                    <a:pt x="1794163" y="332997"/>
                  </a:lnTo>
                  <a:lnTo>
                    <a:pt x="1801571" y="341990"/>
                  </a:lnTo>
                  <a:lnTo>
                    <a:pt x="1808714" y="351512"/>
                  </a:lnTo>
                  <a:lnTo>
                    <a:pt x="1815592" y="360769"/>
                  </a:lnTo>
                  <a:lnTo>
                    <a:pt x="1822735" y="370291"/>
                  </a:lnTo>
                  <a:lnTo>
                    <a:pt x="1829348" y="380077"/>
                  </a:lnTo>
                  <a:lnTo>
                    <a:pt x="1835962" y="389863"/>
                  </a:lnTo>
                  <a:lnTo>
                    <a:pt x="1842311" y="399914"/>
                  </a:lnTo>
                  <a:lnTo>
                    <a:pt x="1848396" y="409964"/>
                  </a:lnTo>
                  <a:lnTo>
                    <a:pt x="1854745" y="420280"/>
                  </a:lnTo>
                  <a:lnTo>
                    <a:pt x="1860830" y="430330"/>
                  </a:lnTo>
                  <a:lnTo>
                    <a:pt x="1866385" y="441175"/>
                  </a:lnTo>
                  <a:lnTo>
                    <a:pt x="1872470" y="451490"/>
                  </a:lnTo>
                  <a:lnTo>
                    <a:pt x="1877761" y="462070"/>
                  </a:lnTo>
                  <a:lnTo>
                    <a:pt x="1883316" y="473178"/>
                  </a:lnTo>
                  <a:lnTo>
                    <a:pt x="1888342" y="484023"/>
                  </a:lnTo>
                  <a:lnTo>
                    <a:pt x="1893369" y="495396"/>
                  </a:lnTo>
                  <a:lnTo>
                    <a:pt x="1898395" y="506240"/>
                  </a:lnTo>
                  <a:lnTo>
                    <a:pt x="1903157" y="517613"/>
                  </a:lnTo>
                  <a:lnTo>
                    <a:pt x="1907654" y="529251"/>
                  </a:lnTo>
                  <a:lnTo>
                    <a:pt x="1912152" y="540624"/>
                  </a:lnTo>
                  <a:lnTo>
                    <a:pt x="1916385" y="552526"/>
                  </a:lnTo>
                  <a:lnTo>
                    <a:pt x="1920617" y="564428"/>
                  </a:lnTo>
                  <a:lnTo>
                    <a:pt x="1924586" y="576331"/>
                  </a:lnTo>
                  <a:lnTo>
                    <a:pt x="1928289" y="588497"/>
                  </a:lnTo>
                  <a:lnTo>
                    <a:pt x="1931993" y="600664"/>
                  </a:lnTo>
                  <a:lnTo>
                    <a:pt x="1935432" y="612831"/>
                  </a:lnTo>
                  <a:lnTo>
                    <a:pt x="1938607" y="625526"/>
                  </a:lnTo>
                  <a:lnTo>
                    <a:pt x="1941781" y="637958"/>
                  </a:lnTo>
                  <a:lnTo>
                    <a:pt x="1944691" y="650918"/>
                  </a:lnTo>
                  <a:lnTo>
                    <a:pt x="1947337" y="663613"/>
                  </a:lnTo>
                  <a:lnTo>
                    <a:pt x="1950247" y="676574"/>
                  </a:lnTo>
                  <a:lnTo>
                    <a:pt x="1952363" y="689798"/>
                  </a:lnTo>
                  <a:lnTo>
                    <a:pt x="1954744" y="703023"/>
                  </a:lnTo>
                  <a:lnTo>
                    <a:pt x="1956596" y="716248"/>
                  </a:lnTo>
                  <a:lnTo>
                    <a:pt x="1958448" y="729737"/>
                  </a:lnTo>
                  <a:lnTo>
                    <a:pt x="1960299" y="743490"/>
                  </a:lnTo>
                  <a:lnTo>
                    <a:pt x="1961622" y="757244"/>
                  </a:lnTo>
                  <a:lnTo>
                    <a:pt x="1962945" y="770998"/>
                  </a:lnTo>
                  <a:lnTo>
                    <a:pt x="1964268" y="785016"/>
                  </a:lnTo>
                  <a:lnTo>
                    <a:pt x="1965061" y="799034"/>
                  </a:lnTo>
                  <a:lnTo>
                    <a:pt x="1965855" y="813317"/>
                  </a:lnTo>
                  <a:lnTo>
                    <a:pt x="1966384" y="827599"/>
                  </a:lnTo>
                  <a:lnTo>
                    <a:pt x="1966649" y="842411"/>
                  </a:lnTo>
                  <a:lnTo>
                    <a:pt x="1966913" y="856958"/>
                  </a:lnTo>
                  <a:lnTo>
                    <a:pt x="1966913" y="871769"/>
                  </a:lnTo>
                  <a:lnTo>
                    <a:pt x="1966649" y="886581"/>
                  </a:lnTo>
                  <a:lnTo>
                    <a:pt x="1966120" y="901393"/>
                  </a:lnTo>
                  <a:lnTo>
                    <a:pt x="1965590" y="916733"/>
                  </a:lnTo>
                  <a:lnTo>
                    <a:pt x="1964797" y="931809"/>
                  </a:lnTo>
                  <a:lnTo>
                    <a:pt x="1964003" y="947150"/>
                  </a:lnTo>
                  <a:lnTo>
                    <a:pt x="1962416" y="962755"/>
                  </a:lnTo>
                  <a:lnTo>
                    <a:pt x="1961093" y="978360"/>
                  </a:lnTo>
                  <a:lnTo>
                    <a:pt x="1959506" y="994230"/>
                  </a:lnTo>
                  <a:lnTo>
                    <a:pt x="1957654" y="1010099"/>
                  </a:lnTo>
                  <a:lnTo>
                    <a:pt x="1955802" y="1026233"/>
                  </a:lnTo>
                  <a:lnTo>
                    <a:pt x="1953950" y="1038929"/>
                  </a:lnTo>
                  <a:lnTo>
                    <a:pt x="1952363" y="1051360"/>
                  </a:lnTo>
                  <a:lnTo>
                    <a:pt x="1950247" y="1064056"/>
                  </a:lnTo>
                  <a:lnTo>
                    <a:pt x="1947866" y="1076752"/>
                  </a:lnTo>
                  <a:lnTo>
                    <a:pt x="1944956" y="1089447"/>
                  </a:lnTo>
                  <a:lnTo>
                    <a:pt x="1942046" y="1101879"/>
                  </a:lnTo>
                  <a:lnTo>
                    <a:pt x="1938607" y="1114574"/>
                  </a:lnTo>
                  <a:lnTo>
                    <a:pt x="1935167" y="1127005"/>
                  </a:lnTo>
                  <a:lnTo>
                    <a:pt x="1931199" y="1139701"/>
                  </a:lnTo>
                  <a:lnTo>
                    <a:pt x="1927231" y="1152132"/>
                  </a:lnTo>
                  <a:lnTo>
                    <a:pt x="1922998" y="1164828"/>
                  </a:lnTo>
                  <a:lnTo>
                    <a:pt x="1918501" y="1177524"/>
                  </a:lnTo>
                  <a:lnTo>
                    <a:pt x="1913210" y="1189955"/>
                  </a:lnTo>
                  <a:lnTo>
                    <a:pt x="1908448" y="1202386"/>
                  </a:lnTo>
                  <a:lnTo>
                    <a:pt x="1903157" y="1214817"/>
                  </a:lnTo>
                  <a:lnTo>
                    <a:pt x="1897866" y="1227513"/>
                  </a:lnTo>
                  <a:lnTo>
                    <a:pt x="1892311" y="1239944"/>
                  </a:lnTo>
                  <a:lnTo>
                    <a:pt x="1886491" y="1252111"/>
                  </a:lnTo>
                  <a:lnTo>
                    <a:pt x="1880142" y="1264806"/>
                  </a:lnTo>
                  <a:lnTo>
                    <a:pt x="1874321" y="1276973"/>
                  </a:lnTo>
                  <a:lnTo>
                    <a:pt x="1861359" y="1301571"/>
                  </a:lnTo>
                  <a:lnTo>
                    <a:pt x="1847867" y="1325904"/>
                  </a:lnTo>
                  <a:lnTo>
                    <a:pt x="1834110" y="1350238"/>
                  </a:lnTo>
                  <a:lnTo>
                    <a:pt x="1819825" y="1374306"/>
                  </a:lnTo>
                  <a:lnTo>
                    <a:pt x="1805274" y="1397846"/>
                  </a:lnTo>
                  <a:lnTo>
                    <a:pt x="1790195" y="1421386"/>
                  </a:lnTo>
                  <a:lnTo>
                    <a:pt x="1774851" y="1444662"/>
                  </a:lnTo>
                  <a:lnTo>
                    <a:pt x="1759772" y="1467673"/>
                  </a:lnTo>
                  <a:lnTo>
                    <a:pt x="1744164" y="1490154"/>
                  </a:lnTo>
                  <a:lnTo>
                    <a:pt x="1728820" y="1512636"/>
                  </a:lnTo>
                  <a:lnTo>
                    <a:pt x="1697868" y="1556278"/>
                  </a:lnTo>
                  <a:lnTo>
                    <a:pt x="1667974" y="1598332"/>
                  </a:lnTo>
                  <a:lnTo>
                    <a:pt x="1639403" y="1638535"/>
                  </a:lnTo>
                  <a:lnTo>
                    <a:pt x="1625647" y="1658108"/>
                  </a:lnTo>
                  <a:lnTo>
                    <a:pt x="1612419" y="1676887"/>
                  </a:lnTo>
                  <a:lnTo>
                    <a:pt x="1599985" y="1695401"/>
                  </a:lnTo>
                  <a:lnTo>
                    <a:pt x="1587816" y="1713387"/>
                  </a:lnTo>
                  <a:lnTo>
                    <a:pt x="1576705" y="1730843"/>
                  </a:lnTo>
                  <a:lnTo>
                    <a:pt x="1566388" y="1748035"/>
                  </a:lnTo>
                  <a:lnTo>
                    <a:pt x="1607393" y="2062253"/>
                  </a:lnTo>
                  <a:lnTo>
                    <a:pt x="1556070" y="2077329"/>
                  </a:lnTo>
                  <a:lnTo>
                    <a:pt x="1479087" y="2100605"/>
                  </a:lnTo>
                  <a:lnTo>
                    <a:pt x="1371681" y="2133931"/>
                  </a:lnTo>
                  <a:lnTo>
                    <a:pt x="1245491" y="2173076"/>
                  </a:lnTo>
                  <a:lnTo>
                    <a:pt x="1113217" y="2214601"/>
                  </a:lnTo>
                  <a:lnTo>
                    <a:pt x="986499" y="2254804"/>
                  </a:lnTo>
                  <a:lnTo>
                    <a:pt x="877241" y="2289188"/>
                  </a:lnTo>
                  <a:lnTo>
                    <a:pt x="797347" y="2314844"/>
                  </a:lnTo>
                  <a:lnTo>
                    <a:pt x="772480" y="2323043"/>
                  </a:lnTo>
                  <a:lnTo>
                    <a:pt x="759252" y="2327275"/>
                  </a:lnTo>
                  <a:lnTo>
                    <a:pt x="710046" y="2094521"/>
                  </a:lnTo>
                  <a:lnTo>
                    <a:pt x="701846" y="2097431"/>
                  </a:lnTo>
                  <a:lnTo>
                    <a:pt x="680153" y="2105630"/>
                  </a:lnTo>
                  <a:lnTo>
                    <a:pt x="664544" y="2110920"/>
                  </a:lnTo>
                  <a:lnTo>
                    <a:pt x="646820" y="2117003"/>
                  </a:lnTo>
                  <a:lnTo>
                    <a:pt x="626978" y="2123351"/>
                  </a:lnTo>
                  <a:lnTo>
                    <a:pt x="605550" y="2129699"/>
                  </a:lnTo>
                  <a:lnTo>
                    <a:pt x="582799" y="2136576"/>
                  </a:lnTo>
                  <a:lnTo>
                    <a:pt x="559254" y="2142923"/>
                  </a:lnTo>
                  <a:lnTo>
                    <a:pt x="535180" y="2149007"/>
                  </a:lnTo>
                  <a:lnTo>
                    <a:pt x="523011" y="2151652"/>
                  </a:lnTo>
                  <a:lnTo>
                    <a:pt x="511107" y="2154297"/>
                  </a:lnTo>
                  <a:lnTo>
                    <a:pt x="498937" y="2156413"/>
                  </a:lnTo>
                  <a:lnTo>
                    <a:pt x="486768" y="2158793"/>
                  </a:lnTo>
                  <a:lnTo>
                    <a:pt x="475128" y="2160644"/>
                  </a:lnTo>
                  <a:lnTo>
                    <a:pt x="463488" y="2162496"/>
                  </a:lnTo>
                  <a:lnTo>
                    <a:pt x="452112" y="2163554"/>
                  </a:lnTo>
                  <a:lnTo>
                    <a:pt x="441001" y="2164612"/>
                  </a:lnTo>
                  <a:lnTo>
                    <a:pt x="430419" y="2165141"/>
                  </a:lnTo>
                  <a:lnTo>
                    <a:pt x="420102" y="2165141"/>
                  </a:lnTo>
                  <a:lnTo>
                    <a:pt x="410049" y="2164876"/>
                  </a:lnTo>
                  <a:lnTo>
                    <a:pt x="400261" y="2164083"/>
                  </a:lnTo>
                  <a:lnTo>
                    <a:pt x="391002" y="2162760"/>
                  </a:lnTo>
                  <a:lnTo>
                    <a:pt x="382272" y="2160644"/>
                  </a:lnTo>
                  <a:lnTo>
                    <a:pt x="373806" y="2158264"/>
                  </a:lnTo>
                  <a:lnTo>
                    <a:pt x="365870" y="2155355"/>
                  </a:lnTo>
                  <a:lnTo>
                    <a:pt x="357933" y="2151916"/>
                  </a:lnTo>
                  <a:lnTo>
                    <a:pt x="350790" y="2148213"/>
                  </a:lnTo>
                  <a:lnTo>
                    <a:pt x="343648" y="2144246"/>
                  </a:lnTo>
                  <a:lnTo>
                    <a:pt x="337034" y="2139749"/>
                  </a:lnTo>
                  <a:lnTo>
                    <a:pt x="330685" y="2135253"/>
                  </a:lnTo>
                  <a:lnTo>
                    <a:pt x="324600" y="2129963"/>
                  </a:lnTo>
                  <a:lnTo>
                    <a:pt x="319045" y="2124938"/>
                  </a:lnTo>
                  <a:lnTo>
                    <a:pt x="313489" y="2119384"/>
                  </a:lnTo>
                  <a:lnTo>
                    <a:pt x="308463" y="2114094"/>
                  </a:lnTo>
                  <a:lnTo>
                    <a:pt x="303966" y="2108539"/>
                  </a:lnTo>
                  <a:lnTo>
                    <a:pt x="299468" y="2102456"/>
                  </a:lnTo>
                  <a:lnTo>
                    <a:pt x="295500" y="2096902"/>
                  </a:lnTo>
                  <a:lnTo>
                    <a:pt x="291796" y="2091083"/>
                  </a:lnTo>
                  <a:lnTo>
                    <a:pt x="288357" y="2085264"/>
                  </a:lnTo>
                  <a:lnTo>
                    <a:pt x="285183" y="2079445"/>
                  </a:lnTo>
                  <a:lnTo>
                    <a:pt x="282537" y="2073891"/>
                  </a:lnTo>
                  <a:lnTo>
                    <a:pt x="279892" y="2068336"/>
                  </a:lnTo>
                  <a:lnTo>
                    <a:pt x="277511" y="2062782"/>
                  </a:lnTo>
                  <a:lnTo>
                    <a:pt x="275394" y="2057757"/>
                  </a:lnTo>
                  <a:lnTo>
                    <a:pt x="273807" y="2052467"/>
                  </a:lnTo>
                  <a:lnTo>
                    <a:pt x="272220" y="2047706"/>
                  </a:lnTo>
                  <a:lnTo>
                    <a:pt x="271162" y="2042945"/>
                  </a:lnTo>
                  <a:lnTo>
                    <a:pt x="270103" y="2038713"/>
                  </a:lnTo>
                  <a:lnTo>
                    <a:pt x="269574" y="2035275"/>
                  </a:lnTo>
                  <a:lnTo>
                    <a:pt x="269310" y="2031572"/>
                  </a:lnTo>
                  <a:lnTo>
                    <a:pt x="269045" y="2028398"/>
                  </a:lnTo>
                  <a:lnTo>
                    <a:pt x="269045" y="2025489"/>
                  </a:lnTo>
                  <a:lnTo>
                    <a:pt x="269310" y="2022050"/>
                  </a:lnTo>
                  <a:lnTo>
                    <a:pt x="270632" y="2013851"/>
                  </a:lnTo>
                  <a:lnTo>
                    <a:pt x="272484" y="2004329"/>
                  </a:lnTo>
                  <a:lnTo>
                    <a:pt x="274865" y="1993749"/>
                  </a:lnTo>
                  <a:lnTo>
                    <a:pt x="280156" y="1969680"/>
                  </a:lnTo>
                  <a:lnTo>
                    <a:pt x="282802" y="1957249"/>
                  </a:lnTo>
                  <a:lnTo>
                    <a:pt x="284918" y="1944289"/>
                  </a:lnTo>
                  <a:lnTo>
                    <a:pt x="285712" y="1937677"/>
                  </a:lnTo>
                  <a:lnTo>
                    <a:pt x="286770" y="1931329"/>
                  </a:lnTo>
                  <a:lnTo>
                    <a:pt x="287034" y="1924981"/>
                  </a:lnTo>
                  <a:lnTo>
                    <a:pt x="287299" y="1918633"/>
                  </a:lnTo>
                  <a:lnTo>
                    <a:pt x="287564" y="1912285"/>
                  </a:lnTo>
                  <a:lnTo>
                    <a:pt x="287299" y="1906202"/>
                  </a:lnTo>
                  <a:lnTo>
                    <a:pt x="286770" y="1900383"/>
                  </a:lnTo>
                  <a:lnTo>
                    <a:pt x="285712" y="1894564"/>
                  </a:lnTo>
                  <a:lnTo>
                    <a:pt x="284654" y="1889010"/>
                  </a:lnTo>
                  <a:lnTo>
                    <a:pt x="283066" y="1883985"/>
                  </a:lnTo>
                  <a:lnTo>
                    <a:pt x="280950" y="1878695"/>
                  </a:lnTo>
                  <a:lnTo>
                    <a:pt x="278569" y="1873934"/>
                  </a:lnTo>
                  <a:lnTo>
                    <a:pt x="275659" y="1869438"/>
                  </a:lnTo>
                  <a:lnTo>
                    <a:pt x="272220" y="1865735"/>
                  </a:lnTo>
                  <a:lnTo>
                    <a:pt x="268781" y="1862032"/>
                  </a:lnTo>
                  <a:lnTo>
                    <a:pt x="264283" y="1858593"/>
                  </a:lnTo>
                  <a:lnTo>
                    <a:pt x="235712" y="1840343"/>
                  </a:lnTo>
                  <a:lnTo>
                    <a:pt x="215077" y="1826854"/>
                  </a:lnTo>
                  <a:lnTo>
                    <a:pt x="198146" y="1816274"/>
                  </a:lnTo>
                  <a:lnTo>
                    <a:pt x="194443" y="1807017"/>
                  </a:lnTo>
                  <a:lnTo>
                    <a:pt x="191004" y="1797231"/>
                  </a:lnTo>
                  <a:lnTo>
                    <a:pt x="187300" y="1785064"/>
                  </a:lnTo>
                  <a:lnTo>
                    <a:pt x="185448" y="1778981"/>
                  </a:lnTo>
                  <a:lnTo>
                    <a:pt x="184125" y="1772369"/>
                  </a:lnTo>
                  <a:lnTo>
                    <a:pt x="182803" y="1766285"/>
                  </a:lnTo>
                  <a:lnTo>
                    <a:pt x="182009" y="1759937"/>
                  </a:lnTo>
                  <a:lnTo>
                    <a:pt x="181744" y="1754383"/>
                  </a:lnTo>
                  <a:lnTo>
                    <a:pt x="181744" y="1749093"/>
                  </a:lnTo>
                  <a:lnTo>
                    <a:pt x="182009" y="1746977"/>
                  </a:lnTo>
                  <a:lnTo>
                    <a:pt x="182538" y="1744597"/>
                  </a:lnTo>
                  <a:lnTo>
                    <a:pt x="183067" y="1742745"/>
                  </a:lnTo>
                  <a:lnTo>
                    <a:pt x="183861" y="1740629"/>
                  </a:lnTo>
                  <a:lnTo>
                    <a:pt x="186242" y="1737191"/>
                  </a:lnTo>
                  <a:lnTo>
                    <a:pt x="188623" y="1734017"/>
                  </a:lnTo>
                  <a:lnTo>
                    <a:pt x="191797" y="1730579"/>
                  </a:lnTo>
                  <a:lnTo>
                    <a:pt x="194707" y="1727140"/>
                  </a:lnTo>
                  <a:lnTo>
                    <a:pt x="201586" y="1720792"/>
                  </a:lnTo>
                  <a:lnTo>
                    <a:pt x="208199" y="1714445"/>
                  </a:lnTo>
                  <a:lnTo>
                    <a:pt x="214548" y="1709155"/>
                  </a:lnTo>
                  <a:lnTo>
                    <a:pt x="219310" y="1704394"/>
                  </a:lnTo>
                  <a:lnTo>
                    <a:pt x="220897" y="1702542"/>
                  </a:lnTo>
                  <a:lnTo>
                    <a:pt x="221691" y="1700691"/>
                  </a:lnTo>
                  <a:lnTo>
                    <a:pt x="222220" y="1699369"/>
                  </a:lnTo>
                  <a:lnTo>
                    <a:pt x="221956" y="1698840"/>
                  </a:lnTo>
                  <a:lnTo>
                    <a:pt x="221691" y="1698311"/>
                  </a:lnTo>
                  <a:lnTo>
                    <a:pt x="220104" y="1697253"/>
                  </a:lnTo>
                  <a:lnTo>
                    <a:pt x="216929" y="1695666"/>
                  </a:lnTo>
                  <a:lnTo>
                    <a:pt x="207141" y="1691169"/>
                  </a:lnTo>
                  <a:lnTo>
                    <a:pt x="193914" y="1686144"/>
                  </a:lnTo>
                  <a:lnTo>
                    <a:pt x="178834" y="1680061"/>
                  </a:lnTo>
                  <a:lnTo>
                    <a:pt x="163491" y="1674242"/>
                  </a:lnTo>
                  <a:lnTo>
                    <a:pt x="148940" y="1668158"/>
                  </a:lnTo>
                  <a:lnTo>
                    <a:pt x="137300" y="1663133"/>
                  </a:lnTo>
                  <a:lnTo>
                    <a:pt x="132803" y="1661282"/>
                  </a:lnTo>
                  <a:lnTo>
                    <a:pt x="129628" y="1659166"/>
                  </a:lnTo>
                  <a:lnTo>
                    <a:pt x="128570" y="1658372"/>
                  </a:lnTo>
                  <a:lnTo>
                    <a:pt x="127248" y="1657314"/>
                  </a:lnTo>
                  <a:lnTo>
                    <a:pt x="124602" y="1654140"/>
                  </a:lnTo>
                  <a:lnTo>
                    <a:pt x="122221" y="1649908"/>
                  </a:lnTo>
                  <a:lnTo>
                    <a:pt x="119576" y="1645147"/>
                  </a:lnTo>
                  <a:lnTo>
                    <a:pt x="116930" y="1639593"/>
                  </a:lnTo>
                  <a:lnTo>
                    <a:pt x="115078" y="1633774"/>
                  </a:lnTo>
                  <a:lnTo>
                    <a:pt x="112697" y="1627162"/>
                  </a:lnTo>
                  <a:lnTo>
                    <a:pt x="111375" y="1620814"/>
                  </a:lnTo>
                  <a:lnTo>
                    <a:pt x="110052" y="1613937"/>
                  </a:lnTo>
                  <a:lnTo>
                    <a:pt x="109258" y="1607589"/>
                  </a:lnTo>
                  <a:lnTo>
                    <a:pt x="108994" y="1601506"/>
                  </a:lnTo>
                  <a:lnTo>
                    <a:pt x="109258" y="1595158"/>
                  </a:lnTo>
                  <a:lnTo>
                    <a:pt x="109523" y="1592513"/>
                  </a:lnTo>
                  <a:lnTo>
                    <a:pt x="110052" y="1589868"/>
                  </a:lnTo>
                  <a:lnTo>
                    <a:pt x="110846" y="1587488"/>
                  </a:lnTo>
                  <a:lnTo>
                    <a:pt x="111639" y="1585107"/>
                  </a:lnTo>
                  <a:lnTo>
                    <a:pt x="112697" y="1582992"/>
                  </a:lnTo>
                  <a:lnTo>
                    <a:pt x="114285" y="1581140"/>
                  </a:lnTo>
                  <a:lnTo>
                    <a:pt x="115607" y="1579553"/>
                  </a:lnTo>
                  <a:lnTo>
                    <a:pt x="117195" y="1578231"/>
                  </a:lnTo>
                  <a:lnTo>
                    <a:pt x="120898" y="1575321"/>
                  </a:lnTo>
                  <a:lnTo>
                    <a:pt x="124338" y="1572412"/>
                  </a:lnTo>
                  <a:lnTo>
                    <a:pt x="127512" y="1569502"/>
                  </a:lnTo>
                  <a:lnTo>
                    <a:pt x="130158" y="1566328"/>
                  </a:lnTo>
                  <a:lnTo>
                    <a:pt x="132803" y="1563155"/>
                  </a:lnTo>
                  <a:lnTo>
                    <a:pt x="134655" y="1560245"/>
                  </a:lnTo>
                  <a:lnTo>
                    <a:pt x="136771" y="1556807"/>
                  </a:lnTo>
                  <a:lnTo>
                    <a:pt x="138094" y="1553368"/>
                  </a:lnTo>
                  <a:lnTo>
                    <a:pt x="139417" y="1549930"/>
                  </a:lnTo>
                  <a:lnTo>
                    <a:pt x="140475" y="1546756"/>
                  </a:lnTo>
                  <a:lnTo>
                    <a:pt x="141004" y="1543318"/>
                  </a:lnTo>
                  <a:lnTo>
                    <a:pt x="141004" y="1539879"/>
                  </a:lnTo>
                  <a:lnTo>
                    <a:pt x="141004" y="1536705"/>
                  </a:lnTo>
                  <a:lnTo>
                    <a:pt x="140475" y="1533531"/>
                  </a:lnTo>
                  <a:lnTo>
                    <a:pt x="139417" y="1530093"/>
                  </a:lnTo>
                  <a:lnTo>
                    <a:pt x="138359" y="1526919"/>
                  </a:lnTo>
                  <a:lnTo>
                    <a:pt x="136771" y="1524010"/>
                  </a:lnTo>
                  <a:lnTo>
                    <a:pt x="134655" y="1521100"/>
                  </a:lnTo>
                  <a:lnTo>
                    <a:pt x="132539" y="1518455"/>
                  </a:lnTo>
                  <a:lnTo>
                    <a:pt x="129628" y="1515546"/>
                  </a:lnTo>
                  <a:lnTo>
                    <a:pt x="126718" y="1512901"/>
                  </a:lnTo>
                  <a:lnTo>
                    <a:pt x="123279" y="1510520"/>
                  </a:lnTo>
                  <a:lnTo>
                    <a:pt x="119576" y="1508404"/>
                  </a:lnTo>
                  <a:lnTo>
                    <a:pt x="115343" y="1506289"/>
                  </a:lnTo>
                  <a:lnTo>
                    <a:pt x="110581" y="1504702"/>
                  </a:lnTo>
                  <a:lnTo>
                    <a:pt x="105555" y="1502850"/>
                  </a:lnTo>
                  <a:lnTo>
                    <a:pt x="100264" y="1501792"/>
                  </a:lnTo>
                  <a:lnTo>
                    <a:pt x="94179" y="1500734"/>
                  </a:lnTo>
                  <a:lnTo>
                    <a:pt x="88094" y="1499676"/>
                  </a:lnTo>
                  <a:lnTo>
                    <a:pt x="81481" y="1499147"/>
                  </a:lnTo>
                  <a:lnTo>
                    <a:pt x="74338" y="1498883"/>
                  </a:lnTo>
                  <a:lnTo>
                    <a:pt x="66666" y="1498883"/>
                  </a:lnTo>
                  <a:lnTo>
                    <a:pt x="60846" y="1498883"/>
                  </a:lnTo>
                  <a:lnTo>
                    <a:pt x="55026" y="1498354"/>
                  </a:lnTo>
                  <a:lnTo>
                    <a:pt x="49735" y="1497560"/>
                  </a:lnTo>
                  <a:lnTo>
                    <a:pt x="44709" y="1496238"/>
                  </a:lnTo>
                  <a:lnTo>
                    <a:pt x="39947" y="1494386"/>
                  </a:lnTo>
                  <a:lnTo>
                    <a:pt x="35449" y="1492270"/>
                  </a:lnTo>
                  <a:lnTo>
                    <a:pt x="31217" y="1489625"/>
                  </a:lnTo>
                  <a:lnTo>
                    <a:pt x="27248" y="1486981"/>
                  </a:lnTo>
                  <a:lnTo>
                    <a:pt x="23545" y="1483807"/>
                  </a:lnTo>
                  <a:lnTo>
                    <a:pt x="20106" y="1480368"/>
                  </a:lnTo>
                  <a:lnTo>
                    <a:pt x="17196" y="1476665"/>
                  </a:lnTo>
                  <a:lnTo>
                    <a:pt x="14286" y="1472962"/>
                  </a:lnTo>
                  <a:lnTo>
                    <a:pt x="11640" y="1468995"/>
                  </a:lnTo>
                  <a:lnTo>
                    <a:pt x="9524" y="1464499"/>
                  </a:lnTo>
                  <a:lnTo>
                    <a:pt x="7407" y="1460002"/>
                  </a:lnTo>
                  <a:lnTo>
                    <a:pt x="5820" y="1455506"/>
                  </a:lnTo>
                  <a:lnTo>
                    <a:pt x="4233" y="1450745"/>
                  </a:lnTo>
                  <a:lnTo>
                    <a:pt x="2910" y="1445720"/>
                  </a:lnTo>
                  <a:lnTo>
                    <a:pt x="1852" y="1440959"/>
                  </a:lnTo>
                  <a:lnTo>
                    <a:pt x="1058" y="1435669"/>
                  </a:lnTo>
                  <a:lnTo>
                    <a:pt x="529" y="1430643"/>
                  </a:lnTo>
                  <a:lnTo>
                    <a:pt x="265" y="1425354"/>
                  </a:lnTo>
                  <a:lnTo>
                    <a:pt x="0" y="1420328"/>
                  </a:lnTo>
                  <a:lnTo>
                    <a:pt x="0" y="1415303"/>
                  </a:lnTo>
                  <a:lnTo>
                    <a:pt x="265" y="1410278"/>
                  </a:lnTo>
                  <a:lnTo>
                    <a:pt x="794" y="1405252"/>
                  </a:lnTo>
                  <a:lnTo>
                    <a:pt x="1323" y="1400227"/>
                  </a:lnTo>
                  <a:lnTo>
                    <a:pt x="2116" y="1395466"/>
                  </a:lnTo>
                  <a:lnTo>
                    <a:pt x="2910" y="1390705"/>
                  </a:lnTo>
                  <a:lnTo>
                    <a:pt x="4233" y="1386209"/>
                  </a:lnTo>
                  <a:lnTo>
                    <a:pt x="5556" y="1381977"/>
                  </a:lnTo>
                  <a:lnTo>
                    <a:pt x="6878" y="1377745"/>
                  </a:lnTo>
                  <a:lnTo>
                    <a:pt x="11640" y="1365843"/>
                  </a:lnTo>
                  <a:lnTo>
                    <a:pt x="19048" y="1349444"/>
                  </a:lnTo>
                  <a:lnTo>
                    <a:pt x="39947" y="1303687"/>
                  </a:lnTo>
                  <a:lnTo>
                    <a:pt x="65608" y="1245763"/>
                  </a:lnTo>
                  <a:lnTo>
                    <a:pt x="79629" y="1214288"/>
                  </a:lnTo>
                  <a:lnTo>
                    <a:pt x="93650" y="1182020"/>
                  </a:lnTo>
                  <a:lnTo>
                    <a:pt x="107406" y="1149487"/>
                  </a:lnTo>
                  <a:lnTo>
                    <a:pt x="120634" y="1117484"/>
                  </a:lnTo>
                  <a:lnTo>
                    <a:pt x="133068" y="1086802"/>
                  </a:lnTo>
                  <a:lnTo>
                    <a:pt x="138623" y="1072255"/>
                  </a:lnTo>
                  <a:lnTo>
                    <a:pt x="143914" y="1057973"/>
                  </a:lnTo>
                  <a:lnTo>
                    <a:pt x="148411" y="1044748"/>
                  </a:lnTo>
                  <a:lnTo>
                    <a:pt x="152909" y="1031788"/>
                  </a:lnTo>
                  <a:lnTo>
                    <a:pt x="156612" y="1019886"/>
                  </a:lnTo>
                  <a:lnTo>
                    <a:pt x="159787" y="1009041"/>
                  </a:lnTo>
                  <a:lnTo>
                    <a:pt x="162168" y="999255"/>
                  </a:lnTo>
                  <a:lnTo>
                    <a:pt x="164020" y="990527"/>
                  </a:lnTo>
                  <a:lnTo>
                    <a:pt x="164813" y="982857"/>
                  </a:lnTo>
                  <a:lnTo>
                    <a:pt x="165078" y="979683"/>
                  </a:lnTo>
                  <a:lnTo>
                    <a:pt x="165078" y="976509"/>
                  </a:lnTo>
                  <a:lnTo>
                    <a:pt x="164549" y="965929"/>
                  </a:lnTo>
                  <a:lnTo>
                    <a:pt x="163755" y="956143"/>
                  </a:lnTo>
                  <a:lnTo>
                    <a:pt x="162697" y="947944"/>
                  </a:lnTo>
                  <a:lnTo>
                    <a:pt x="161374" y="940273"/>
                  </a:lnTo>
                  <a:lnTo>
                    <a:pt x="160051" y="933396"/>
                  </a:lnTo>
                  <a:lnTo>
                    <a:pt x="158729" y="927578"/>
                  </a:lnTo>
                  <a:lnTo>
                    <a:pt x="157141" y="922288"/>
                  </a:lnTo>
                  <a:lnTo>
                    <a:pt x="155554" y="917527"/>
                  </a:lnTo>
                  <a:lnTo>
                    <a:pt x="152380" y="908799"/>
                  </a:lnTo>
                  <a:lnTo>
                    <a:pt x="149999" y="900864"/>
                  </a:lnTo>
                  <a:lnTo>
                    <a:pt x="148940" y="897425"/>
                  </a:lnTo>
                  <a:lnTo>
                    <a:pt x="148147" y="893458"/>
                  </a:lnTo>
                  <a:lnTo>
                    <a:pt x="147618" y="889226"/>
                  </a:lnTo>
                  <a:lnTo>
                    <a:pt x="147353" y="884730"/>
                  </a:lnTo>
                  <a:lnTo>
                    <a:pt x="147618" y="861190"/>
                  </a:lnTo>
                  <a:lnTo>
                    <a:pt x="148411" y="837385"/>
                  </a:lnTo>
                  <a:lnTo>
                    <a:pt x="149734" y="814374"/>
                  </a:lnTo>
                  <a:lnTo>
                    <a:pt x="151321" y="791364"/>
                  </a:lnTo>
                  <a:lnTo>
                    <a:pt x="153438" y="768617"/>
                  </a:lnTo>
                  <a:lnTo>
                    <a:pt x="156083" y="745871"/>
                  </a:lnTo>
                  <a:lnTo>
                    <a:pt x="159258" y="723653"/>
                  </a:lnTo>
                  <a:lnTo>
                    <a:pt x="162697" y="701700"/>
                  </a:lnTo>
                  <a:lnTo>
                    <a:pt x="166665" y="679747"/>
                  </a:lnTo>
                  <a:lnTo>
                    <a:pt x="171163" y="657795"/>
                  </a:lnTo>
                  <a:lnTo>
                    <a:pt x="176189" y="636371"/>
                  </a:lnTo>
                  <a:lnTo>
                    <a:pt x="181744" y="615476"/>
                  </a:lnTo>
                  <a:lnTo>
                    <a:pt x="187300" y="594316"/>
                  </a:lnTo>
                  <a:lnTo>
                    <a:pt x="193649" y="573686"/>
                  </a:lnTo>
                  <a:lnTo>
                    <a:pt x="200263" y="553320"/>
                  </a:lnTo>
                  <a:lnTo>
                    <a:pt x="207406" y="533218"/>
                  </a:lnTo>
                  <a:lnTo>
                    <a:pt x="215077" y="513117"/>
                  </a:lnTo>
                  <a:lnTo>
                    <a:pt x="223014" y="493809"/>
                  </a:lnTo>
                  <a:lnTo>
                    <a:pt x="231215" y="474501"/>
                  </a:lnTo>
                  <a:lnTo>
                    <a:pt x="239945" y="455457"/>
                  </a:lnTo>
                  <a:lnTo>
                    <a:pt x="249204" y="436943"/>
                  </a:lnTo>
                  <a:lnTo>
                    <a:pt x="259257" y="418428"/>
                  </a:lnTo>
                  <a:lnTo>
                    <a:pt x="269045" y="400443"/>
                  </a:lnTo>
                  <a:lnTo>
                    <a:pt x="279627" y="382722"/>
                  </a:lnTo>
                  <a:lnTo>
                    <a:pt x="290209" y="365265"/>
                  </a:lnTo>
                  <a:lnTo>
                    <a:pt x="301585" y="348073"/>
                  </a:lnTo>
                  <a:lnTo>
                    <a:pt x="313225" y="331410"/>
                  </a:lnTo>
                  <a:lnTo>
                    <a:pt x="325394" y="315011"/>
                  </a:lnTo>
                  <a:lnTo>
                    <a:pt x="337828" y="299142"/>
                  </a:lnTo>
                  <a:lnTo>
                    <a:pt x="350261" y="283272"/>
                  </a:lnTo>
                  <a:lnTo>
                    <a:pt x="363489" y="267932"/>
                  </a:lnTo>
                  <a:lnTo>
                    <a:pt x="376981" y="252856"/>
                  </a:lnTo>
                  <a:lnTo>
                    <a:pt x="391002" y="238044"/>
                  </a:lnTo>
                  <a:lnTo>
                    <a:pt x="405552" y="224026"/>
                  </a:lnTo>
                  <a:lnTo>
                    <a:pt x="420102" y="210008"/>
                  </a:lnTo>
                  <a:lnTo>
                    <a:pt x="434917" y="196519"/>
                  </a:lnTo>
                  <a:lnTo>
                    <a:pt x="450261" y="183558"/>
                  </a:lnTo>
                  <a:lnTo>
                    <a:pt x="466133" y="171127"/>
                  </a:lnTo>
                  <a:lnTo>
                    <a:pt x="482006" y="158696"/>
                  </a:lnTo>
                  <a:lnTo>
                    <a:pt x="498673" y="146794"/>
                  </a:lnTo>
                  <a:lnTo>
                    <a:pt x="515339" y="135421"/>
                  </a:lnTo>
                  <a:lnTo>
                    <a:pt x="532270" y="124312"/>
                  </a:lnTo>
                  <a:lnTo>
                    <a:pt x="549731" y="113732"/>
                  </a:lnTo>
                  <a:lnTo>
                    <a:pt x="567455" y="103681"/>
                  </a:lnTo>
                  <a:lnTo>
                    <a:pt x="585709" y="93895"/>
                  </a:lnTo>
                  <a:lnTo>
                    <a:pt x="603963" y="84638"/>
                  </a:lnTo>
                  <a:lnTo>
                    <a:pt x="622746" y="75645"/>
                  </a:lnTo>
                  <a:lnTo>
                    <a:pt x="641793" y="67446"/>
                  </a:lnTo>
                  <a:lnTo>
                    <a:pt x="661105" y="59247"/>
                  </a:lnTo>
                  <a:lnTo>
                    <a:pt x="680946" y="51841"/>
                  </a:lnTo>
                  <a:lnTo>
                    <a:pt x="700787" y="44964"/>
                  </a:lnTo>
                  <a:lnTo>
                    <a:pt x="721157" y="38616"/>
                  </a:lnTo>
                  <a:lnTo>
                    <a:pt x="741528" y="32533"/>
                  </a:lnTo>
                  <a:lnTo>
                    <a:pt x="762427" y="26978"/>
                  </a:lnTo>
                  <a:lnTo>
                    <a:pt x="783326" y="21953"/>
                  </a:lnTo>
                  <a:lnTo>
                    <a:pt x="805019" y="17457"/>
                  </a:lnTo>
                  <a:lnTo>
                    <a:pt x="826712" y="13489"/>
                  </a:lnTo>
                  <a:lnTo>
                    <a:pt x="848405" y="9786"/>
                  </a:lnTo>
                  <a:lnTo>
                    <a:pt x="870627" y="7141"/>
                  </a:lnTo>
                  <a:lnTo>
                    <a:pt x="893378" y="4497"/>
                  </a:lnTo>
                  <a:lnTo>
                    <a:pt x="916129" y="2645"/>
                  </a:lnTo>
                  <a:lnTo>
                    <a:pt x="939145" y="1058"/>
                  </a:lnTo>
                  <a:lnTo>
                    <a:pt x="962425" y="265"/>
                  </a:lnTo>
                  <a:lnTo>
                    <a:pt x="986234" y="0"/>
                  </a:lnTo>
                  <a:close/>
                </a:path>
              </a:pathLst>
            </a:custGeom>
            <a:solidFill>
              <a:srgbClr val="824F9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830625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013073" y="3293373"/>
            <a:ext cx="1273321" cy="1273321"/>
          </a:xfrm>
          <a:prstGeom prst="ellipse">
            <a:avLst/>
          </a:prstGeom>
          <a:solidFill>
            <a:srgbClr val="824F9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知识技能</a:t>
            </a:r>
          </a:p>
        </p:txBody>
      </p:sp>
      <p:sp>
        <p:nvSpPr>
          <p:cNvPr id="7" name="椭圆 6"/>
          <p:cNvSpPr/>
          <p:nvPr/>
        </p:nvSpPr>
        <p:spPr>
          <a:xfrm>
            <a:off x="5653952" y="3325371"/>
            <a:ext cx="1273321" cy="1273321"/>
          </a:xfrm>
          <a:prstGeom prst="ellipse">
            <a:avLst/>
          </a:prstGeom>
          <a:solidFill>
            <a:srgbClr val="824F9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素质修养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4947841" y="1772348"/>
            <a:ext cx="2304256" cy="779313"/>
            <a:chOff x="3419872" y="496293"/>
            <a:chExt cx="2304256" cy="779313"/>
          </a:xfrm>
        </p:grpSpPr>
        <p:sp>
          <p:nvSpPr>
            <p:cNvPr id="2" name="TextBox 1"/>
            <p:cNvSpPr txBox="1"/>
            <p:nvPr/>
          </p:nvSpPr>
          <p:spPr>
            <a:xfrm>
              <a:off x="3761522" y="496293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800" dirty="0">
                <a:solidFill>
                  <a:srgbClr val="9DC815"/>
                </a:solidFill>
                <a:cs typeface="+mn-ea"/>
                <a:sym typeface="+mn-lt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3419872" y="937052"/>
              <a:ext cx="230425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椭圆 1"/>
          <p:cNvSpPr/>
          <p:nvPr/>
        </p:nvSpPr>
        <p:spPr>
          <a:xfrm flipV="1">
            <a:off x="3737693" y="3038623"/>
            <a:ext cx="3467100" cy="1831661"/>
          </a:xfrm>
          <a:custGeom>
            <a:avLst/>
            <a:gdLst/>
            <a:ahLst/>
            <a:cxnLst/>
            <a:rect l="l" t="t" r="r" b="b"/>
            <a:pathLst>
              <a:path w="5293867" h="2796737">
                <a:moveTo>
                  <a:pt x="3889711" y="2796737"/>
                </a:moveTo>
                <a:cubicBezTo>
                  <a:pt x="4665205" y="2796737"/>
                  <a:pt x="5293867" y="2168075"/>
                  <a:pt x="5293867" y="1392581"/>
                </a:cubicBezTo>
                <a:lnTo>
                  <a:pt x="4969831" y="1392581"/>
                </a:lnTo>
                <a:cubicBezTo>
                  <a:pt x="4969831" y="1989115"/>
                  <a:pt x="4486245" y="2472701"/>
                  <a:pt x="3889711" y="2472701"/>
                </a:cubicBezTo>
                <a:cubicBezTo>
                  <a:pt x="3293177" y="2472701"/>
                  <a:pt x="2809591" y="1989115"/>
                  <a:pt x="2809591" y="1392581"/>
                </a:cubicBezTo>
                <a:lnTo>
                  <a:pt x="2807728" y="1392581"/>
                </a:lnTo>
                <a:cubicBezTo>
                  <a:pt x="2802045" y="622414"/>
                  <a:pt x="2175787" y="0"/>
                  <a:pt x="1404156" y="0"/>
                </a:cubicBezTo>
                <a:cubicBezTo>
                  <a:pt x="628662" y="0"/>
                  <a:pt x="0" y="628662"/>
                  <a:pt x="0" y="1404156"/>
                </a:cubicBezTo>
                <a:lnTo>
                  <a:pt x="324036" y="1404156"/>
                </a:lnTo>
                <a:cubicBezTo>
                  <a:pt x="324036" y="807622"/>
                  <a:pt x="807622" y="324036"/>
                  <a:pt x="1404156" y="324036"/>
                </a:cubicBezTo>
                <a:cubicBezTo>
                  <a:pt x="2000690" y="324036"/>
                  <a:pt x="2484276" y="807622"/>
                  <a:pt x="2484276" y="1404156"/>
                </a:cubicBezTo>
                <a:lnTo>
                  <a:pt x="2486140" y="1404156"/>
                </a:lnTo>
                <a:cubicBezTo>
                  <a:pt x="2491823" y="2174323"/>
                  <a:pt x="3118081" y="2796737"/>
                  <a:pt x="3889711" y="2796737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28575">
            <a:noFill/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cs typeface="+mn-ea"/>
              <a:sym typeface="+mn-lt"/>
            </a:endParaRPr>
          </a:p>
        </p:txBody>
      </p:sp>
      <p:sp>
        <p:nvSpPr>
          <p:cNvPr id="6" name="椭圆 1"/>
          <p:cNvSpPr/>
          <p:nvPr/>
        </p:nvSpPr>
        <p:spPr>
          <a:xfrm rot="187314">
            <a:off x="3737693" y="3017996"/>
            <a:ext cx="3467100" cy="1831661"/>
          </a:xfrm>
          <a:custGeom>
            <a:avLst/>
            <a:gdLst/>
            <a:ahLst/>
            <a:cxnLst/>
            <a:rect l="l" t="t" r="r" b="b"/>
            <a:pathLst>
              <a:path w="5293867" h="2796737">
                <a:moveTo>
                  <a:pt x="3889711" y="2796737"/>
                </a:moveTo>
                <a:cubicBezTo>
                  <a:pt x="4665205" y="2796737"/>
                  <a:pt x="5293867" y="2168075"/>
                  <a:pt x="5293867" y="1392581"/>
                </a:cubicBezTo>
                <a:lnTo>
                  <a:pt x="4969831" y="1392581"/>
                </a:lnTo>
                <a:cubicBezTo>
                  <a:pt x="4969831" y="1989115"/>
                  <a:pt x="4486245" y="2472701"/>
                  <a:pt x="3889711" y="2472701"/>
                </a:cubicBezTo>
                <a:cubicBezTo>
                  <a:pt x="3293177" y="2472701"/>
                  <a:pt x="2809591" y="1989115"/>
                  <a:pt x="2809591" y="1392581"/>
                </a:cubicBezTo>
                <a:lnTo>
                  <a:pt x="2807728" y="1392581"/>
                </a:lnTo>
                <a:cubicBezTo>
                  <a:pt x="2802045" y="622414"/>
                  <a:pt x="2175787" y="0"/>
                  <a:pt x="1404156" y="0"/>
                </a:cubicBezTo>
                <a:cubicBezTo>
                  <a:pt x="628662" y="0"/>
                  <a:pt x="0" y="628662"/>
                  <a:pt x="0" y="1404156"/>
                </a:cubicBezTo>
                <a:lnTo>
                  <a:pt x="324036" y="1404156"/>
                </a:lnTo>
                <a:cubicBezTo>
                  <a:pt x="324036" y="807622"/>
                  <a:pt x="807622" y="324036"/>
                  <a:pt x="1404156" y="324036"/>
                </a:cubicBezTo>
                <a:cubicBezTo>
                  <a:pt x="2000690" y="324036"/>
                  <a:pt x="2484276" y="807622"/>
                  <a:pt x="2484276" y="1404156"/>
                </a:cubicBezTo>
                <a:lnTo>
                  <a:pt x="2486140" y="1404156"/>
                </a:lnTo>
                <a:cubicBezTo>
                  <a:pt x="2491823" y="2174323"/>
                  <a:pt x="3118081" y="2796737"/>
                  <a:pt x="3889711" y="2796737"/>
                </a:cubicBezTo>
                <a:close/>
              </a:path>
            </a:pathLst>
          </a:custGeom>
          <a:gradFill flip="none" rotWithShape="1">
            <a:gsLst>
              <a:gs pos="36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 w="28575">
            <a:noFill/>
          </a:ln>
          <a:effectLst>
            <a:outerShdw blurRad="177800" dist="228600" dir="882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786757" y="3474492"/>
            <a:ext cx="1620958" cy="983489"/>
            <a:chOff x="933558" y="2471686"/>
            <a:chExt cx="1620958" cy="983489"/>
          </a:xfrm>
        </p:grpSpPr>
        <p:sp>
          <p:nvSpPr>
            <p:cNvPr id="9" name="TextBox 8"/>
            <p:cNvSpPr txBox="1"/>
            <p:nvPr/>
          </p:nvSpPr>
          <p:spPr>
            <a:xfrm>
              <a:off x="933559" y="2471686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人力资源管理意识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33558" y="3147398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专业的知识与技能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656187" y="3122346"/>
            <a:ext cx="1441420" cy="1767682"/>
            <a:chOff x="6802988" y="2119541"/>
            <a:chExt cx="1441420" cy="1767682"/>
          </a:xfrm>
        </p:grpSpPr>
        <p:sp>
          <p:nvSpPr>
            <p:cNvPr id="12" name="TextBox 11"/>
            <p:cNvSpPr txBox="1"/>
            <p:nvPr/>
          </p:nvSpPr>
          <p:spPr>
            <a:xfrm>
              <a:off x="6802988" y="2119541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良好的心态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802988" y="2606176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持之以恒的毅力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802988" y="3092811"/>
              <a:ext cx="14414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全面的知识结构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802988" y="3579446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人文素质修养</a:t>
              </a:r>
            </a:p>
          </p:txBody>
        </p:sp>
      </p:grpSp>
      <p:sp>
        <p:nvSpPr>
          <p:cNvPr id="18" name="标题 1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知识</a:t>
            </a:r>
            <a:r>
              <a:rPr lang="zh-CN" altLang="en-US" dirty="0" smtClean="0"/>
              <a:t>技能 </a:t>
            </a:r>
            <a:r>
              <a:rPr lang="en-US" altLang="zh-CN" dirty="0" smtClean="0"/>
              <a:t>|</a:t>
            </a:r>
            <a:r>
              <a:rPr lang="zh-CN" altLang="en-US" dirty="0" smtClean="0"/>
              <a:t> </a:t>
            </a:r>
            <a:r>
              <a:rPr lang="en-US" altLang="zh-CN" dirty="0"/>
              <a:t>Knowledge </a:t>
            </a:r>
            <a:r>
              <a:rPr lang="en-US" altLang="zh-CN" dirty="0" smtClean="0"/>
              <a:t>Skills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712284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advTm="0">
        <p14:flash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4" grpId="0" animBg="1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a38cc4a691422505a647a4f54408d89d168c8dc"/>
  <p:tag name="ISPRING_ULTRA_SCORM_COURSE_ID" val="46490E21-A0BD-4B78-8652-7854AFC3E127"/>
  <p:tag name="ISPRING_SCORM_RATE_SLIDES" val="1"/>
  <p:tag name="ISPRING_SCORM_RATE_QUIZZES" val="0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DEID0evSLvXOAQAAN8OAAAdAAAAdW5pdmVyc2FsL2NvbW1vbl9tZXNzYWdlcy5sbmetV+Fu2zYQ/l+g70AIKLABW9oOaFEUiQNaYmwhsuRKdJxsGARGYmwilJhKlNvsV59mD7Yn2ZGyG7vpICkdYBsm7fvudPfdd+Tx6edCog2vaqHKE+f10SsH8TJTuShXJ86Cnv36zkG1ZmXOpCr5iVMqB52Onj87lqxcNWzF4fvzZwgdF7yuYVmPzOphjUR+4szHqRvN5ji8SoNoEqVjf+KMXFXcsfIeBWqlfvrt7bvPr9+8/fn45dauD0wyw0FwCIQs0ptXPYBCGkdBCmgkSENySZ2R+RxmFy1o4IfEGW2/DLOex+TCGZnPTrtFHJOQpkngeyT1kzSMqM1FQCjxnNGVatCabTjSCm0E/4T0mkMdtag4qqXI7Q+Zgo2y4V3OvGiG/TCNSUJj36V+FDqjRFXV/S8WljV6rSpwV6Nc1Oxa8tz6BMbY3+8qXoNrpoFRCF56LeCfqmCiPOp0HeOlH05SGkVBkpLQ2+04I1LmyKuYcTMQJcYJiQGgYjWvnmCbWpZZc4SlHIYw9SfTAN7UhDAVq7WEtx4ax5xADea87LICjpAY2JUkyyj2TNLAFWLojtX1J1XlB/zYL1QXsB+6EVDQpXvg1GDsgKHGAnSjqnimu8BmJEnwhKTj6BKIDH0XDbGIzqHdzodYXJEEWoQkXTYhvvAn2BDetNiO/7v+ypihs7xHLMvAzqRvI1RTw45JKXSB7bR6mJeEfFhA1XwcfKeLW0BIrK3XSmw4hFDl3ewBTXGJZ/jzYeH/np5hPyBeCoTyomVKrdgZZwzkoVQaMSmVeQDwy/INKzOOrnnGGiD8PfwtF7n9mym2jeRjI/5CTG+l5cVWlUKPXL44GhjagZA9jrBoaghPa17c6S7Xe+E/JQpD7P8Moc+jD/SftM069qEDxkL1tyAgz0aQQFFlfys/PANH87bnQRT88maAzzDaAoQKPRXjAlJ1EMIFpHCA/ZKME5/CsF3y61rozjlmK9sW6PtFzeDgILnmD4W95jcKekJytmnHGciarXRnQfem5YH2UJ8GEHIIgKt2JAKkFAXEn/fAXMzILgOtZBw8yVI1MrctKsWtlQ3IbVPwx3P4plKF3ZWs3pG3Va3TH4mifbi4dTofME8SgmN3mro4dIk5wpmmkT2NgIsmpoAmaYDHxhxIWTCdrUErb1RT5j2B2lOYR84wgG1TmnBWZet/vvzdE+ObSNpdtN19PwgEOswIEfkK9keoNK//7AKheHxoZxd9rLan1p1dz0Ms9YEO/8vpkLWaXqgCto66/QLbtkXDlGJ3OgNCJpZ/qqmy7tG7jzDD8TmIij1fOaMZq25BkahSchCKTbUhoB7m/eHi0GgpSj7E9sc03Tww9ecp9jx7i4LmkyK7bYdXDmfFbHudknCd6gvmTnEIgvcNHs+FHghoZ8ROXqDR2/VDm28ej4yvq9peRY9f7t1M/wVQSwMEFAACAAgAMQgPR1mGb6gLAwAAtQoAACcAAAB1bml2ZXJzYWwvZmxhc2hfcHVibGlzaGluZ19zZXR0aW5ncy54bWzVVt1OGkEUvucpJtN4KasWqyULxgikRAUitNUrM+wc2ImzM9udWRCv+jR9sD5Jz+wIQrTNqjVpwwXM+fnOd37mMOHRbSLJDDIjtGrQ3eoOJaAizYWaNujnUWf7kBJjmeJMagUNqjQlR81KmOZjKUw8BGvR1BCEUaae2gaNrU3rQTCfz6vCpJnTaplbxDfVSCdBmoEBZSELUskW+GUXKRjarFQICb3oXPNcAhEcKSjh2DHZkczENPBmYxbdTDOdK36ipc5INh036LvDY/dZ2niolkhAueRME4VObOuMc+H4MDkUd0BiENMYiR/UKJkLbuMG3as5FLQOHqMU2D4H5lBONCaj7D18ApZxZpk/+ngWbq1ZCryILxRLRDRCDXH5N2hrdP3patC+OOv2Tq9H/f7ZqDvwJAqfYBMnDDYDhUhI51kEqzghs5ZFMfJGnwmTBsJgXbQ0m2i1Qc6dyVhLrH3hhfOQjIH3WAJr3RjeCNVBy11KJpiIXDTocSaYpERYJkW0cjb52Fhhi/531i0JYuGcATkf0ofwvjpRzDID67SWGuNqHjW/6lxystA5keIGiNUE888T/BUDWW8OmWQ6KaQ4PpYYKTDiTMAc+FFR03vA3wW6whBJjp44uakE6yN8y8UdGcNEZ4gLbIYzjnJhPH71WcApM+YBlC05bg3Puq32dbfXal9uuQQZnzEVPRMcGw5Jat8Cn2HuSmMIKTVWcw0CKxOx3EDRHy54YVYmzdKxYzYrmu4aWYBiuwXy8ZioiHA0hcqhLGDEFNFKLgiL8AoZN0IzoXODEj8sHtq8iKB3JUIVVKd4gzBYxiErg7azu/e+tv/h4PBjvRr8/P5j+49O92tlIJmL5vfKyR8Xy2q5PL5zYeB2wdOrwWb5v7kZBhftL2Xq2mtfjkp1sz0sBdcvY9U/LWN14VfZYG2NlaKAe2jqlx5uIikSYYH/zRF7wZi86h/Ez9jbjMkb5vyaq/HfpOxPq8fIxusjDJ58HjlNIpRIsBBuI67eVM392g6+Z55UVSqItvnUbFZ+AVBLAwQUAAIACAAxCA9HTsYw6LMCAABeCgAAIQAAAHVuaXZlcnNhbC9mbGFzaF9za2luX3NldHRpbmdzLnhtbJVWW0/bMBR+36+ounfCrmWSqQSlk5DYQAPx7iSniVXHjmynrP9+vhK7TdosR0j4nO/zufoAklvClh9mM1RwysUzKEVYJY0m6GakvJ7nnVKcXRScKWDqgnHRYDpffvxpP5RZ5DkW34GYytngAno3C/tNoXgf3xZGxggFb1rM9g+84hc5LraV4B0rz4ZW71sQlLCtRl7+WKzWow4okepeQZPEtL4yMo3SCpASTEjf10bOsijOgQZPl/abyOldnc7+gLYjkihLu/lkZIzW4grSIl/dGBnHM3172pWFkdMEBX+Vhn75bGQUSvEeRHr53Vcjowzedu3/zEgreGUKmnJON/GdQzku9fMzUV0aOUswCRlHZ7vgy2NzvYtA/tf43SPzXAWnT6auBwvBND2nsFSiA5SFk7PJmr89dkq/D1huMJUaEKt60JMO+gl3MlyT6nrcH3gjrIxAXtEjXjntGli5eCNgqu/xq9WtXRVxfO+6KEABO6+MIuyVPfK3LusRMlL2yGdKSnhkdH8cwaHJkUKPb7Hv5unyayswrI+hYOEUrMbTg3m5MgrVKwKm4SUszT7Q2xorwtkLacB0D2XW5CLLjkJDDO9IZRm/DC7f25wkyg4MfuKG5wspoigMjZ0NVS/ruGr2nE6lt6Zj6f449Dm680zpXX49x0rhom50unI+8zz9WHR95tkww1cHxD3b8IhjfY+RGiy2IF44p1PdMK5ATr2euyc2BkdZVAOUDVcZ+UuGys+6Jgex1l0jIEOVU6UD1qSqqf5RrwTeoDxgjFgdVdX6PobJ+3hGCj8EgEVRh+F1B2dpOqoIhR2EHRApbMpjuSGpp3Rs4G7UA2xUPHJeM2km/croZyXGpYYBwquOa5jhLBPmXuFc2tSSDXBuQYe9ZsYvBjmFH6fkam0/LqJWmv8r/wFQSwMEFAACAAgAMQgPRzlO0w7fAgAAxgkAACYAAAB1bml2ZXJzYWwvaHRtbF9wdWJsaXNoaW5nX3NldHRpbmdzLnhtbM1WwU4bMRC95yssVxzJAqWFRpsgRIJApSQiaQsn5KwnWQuvvbW9CeHUr+mH9Us6XpOQCBotCKoqh2THM2/emxnPJj64zSSZgLFCqybdrm9RAirRXKhxk34dHG/uU2IdU5xJraBJlabkoFWL82IohU374By6WoIwyjZy16Spc3kjiqbTaV3Y3PhTLQuH+Lae6CzKDVhQDkyUSzbDLzfLwdJWrUZIHExfNC8kEMGRghKeHZMnLpM0Cl5DltyMjS4UP9JSG2LGwyZ9t3/oP3OfgNQWGSivzbbQ6M2uwTgXng6TfXEHJAUxTpH33i4lU8Fd2qQ7ux4FvaPHKCV2kMA8ypFGLcrdw2fgGGeOhceQz8Gts3NDMPGZYplIBnhCvPwmbQ+uT656nYuz0/PP14Nu92xw2gskyphoFSeOVhPFSEgXJoFFnpg5x5IUeWPMiEkLcbRsmruNtFoh55/JUEssfRlFyQiZylmTHhrBJCXCMSmSxaljZgzuWEjU4GO36yPl6ANg0JukzFhYTjQ/sb6KSeu7LiQnM10QKW6AOE1QUZHhrxTIcrnJyOistEpmHbFScCATAVPgB2WV7gH/lugKU2QFRuIo5hJcyPCjEHdkCCNtEBfYBIcW7cIG/PqzgHNm7QMom3Pc6J+dtjvXp+ftzuWGF8j4hKnkmeDYQshy9xb4DLUrjSmk1FjNJQisTMIKC2V/uOClWxWZlXOnbFI23TeyBMV2C+QTMPEgwdESqoCqgAlTRCs5IyzBS2H9CE2ELixawrAEaPsigiGUCFVSHeOCwmSGg6mCtrW98373w8e9/U+NevT756/NtUH3i6Inmc8WNsXR2lWxWBeP71wc+Rv69GV3pvhXd7130flWpVLnnctBpf50+pXgulW8up+reF2E5dRbWkyVKOBmGYc1hrtFikw44K85NC9o/PotH8bilRr/hirWju//KyI8LV7qK2/xOHryb0YN7av/vVq1P1BLAwQUAAIACAAxCA9HmeYcfZ4BAAAoBgAAHwAAAHVuaXZlcnNhbC9odG1sX3NraW5fc2V0dGluZ3MuanONlMtuwjAQRfd8ReRuK0Sf0O5QoVIlFpXKrurCCUOIcGzLdlJSxL83Y16x45R6NvHN0R3PJJ5tL6oXSUj0HG3ts92/u3urAWpGFXDt6qxDz1EnUoEGbqjJBJ9nObCMA/HI8uhwkndnIuRPuPWOqw+WLUA3/IjAN0vKdBOXAQsV0HRAKwPad0DbhBL/nMReo6x9SY12x4UxgvcTwU3dqz4XKqeWIVevdjUr9GBRgrqALmkCjunQri7y7PgwxGhyicgl5dVMpKIf02SdKlHwRVf+VSVB1V98vQcGT8OXqWPHMm3eDOR+4ukIo5vEv0rDIe/jFCMIMxoDa/gO7PoDdYzbBXl0menMHOnxDUaTljSFVpdGYwwX47VXq5tDjDZnYGP2xN0thkMwWoFqWU3uMRxQyEL+4wNKJVLsSAtt9/yEMkEXGU8PqQcYQQ4Pi7Zd3TsXao8/Ic4VEt4VWoWuX941OnwwdPGNM5WOebWXdxayYyExmLh7XPliGR4lxh8luP+MCDWGJqu8nhD1eKw7QdUa1FwIVhfwdemofq7e7hdQSwMEFAACAAgAMQgPRx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DEID0dRwQ4OXwAAAGEAAAAcAAAAdW5pdmVyc2FsL2xvY2FsX3NldHRpbmdzLnhtbLOxr8jNUShLLSrOzM+zVTLUM1BSSM1Lzk/JzEu3VQoNcdO1UFIoLknMS0nMyc9LtVXKy1dSsLfjssnJT07MCU4tKQEqLFYoyEmsTC0KSc0FMkpS/RJzgSp9XZT07bgAUEsDBBQAAgAIAHeCd0b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DEID0c2SLkXBAgAAEQeAAApAAAAdW5pdmVyc2FsL3NraW5fY3VzdG9taXphdGlvbl9zZXR0aW5ncy54bWytWetu47oR/t+nIFwcoAWK+CLfUnhd6EInwtqyj6Ukuy0KgbaYWIgkuhLt3Rz4R5/mPNh5kg4pKZYcx5F2a8VBNJz5Zjg3XjJKnv1I3yWchf5vhPsssinnfvSUjP+E0GjNAhYvYppQnjSPlAc/8tg3M3pkggbUhJPII7Gni9Fk3EIT+UHDgTo0hvDW1bodNOjiDh4iA/d0GLtWjGtFhzGj09ZHzROIFDemaxrx86ijZmn0rYAZJTTmZuTR72OlzF0cKs/gJiaeD3zJuN8VzyHXejC64kHddm/Qw4eOqihKH+k9o220DoPB9UBtI9zq9lrKQRt2lI6C2r1e+7p/aA86PQXeJtd9QOni6z7qDrrdjnHo4A5II1XVjI5+GCjX7bYK2vDwWj9MJtqg1ULtdlvpGodeX5loLQTcCmCoylA4UDEUTekfVE1tDxU00SfapHvABu7rPTTs4H6rdehqmtJqHZ17nF3RXUdq5enk7vwA8GwIzo6K3GqeSa7RehfHwOzQcBsQTlFEQvqpMTMaWT7K3M1HczPK1JQIZCE7nhmjpvwjp0qtxbQv0pHvfWqsdpyz6GrNIg6mXEUsDknQGP85zYzM7iqSbE/jOnKPZE2P6gbyU1Us0wXZCs8loTULtyR6mbIndrUi6+enmO0ir5KZm5ctjQM/egbu1vVAxxcVBX7CTU7Dkn14KJ7qYlvoRgkV5vWxeCpJBmRFg1xjS35qyB1VfuyRE9G9n/hciqpt8VwS3ZInWg7AUBXPZZkItJSjNhDPx0KcfufAroji7lxkD8gLjctK0mZ4UYptd9u6+bSN2ZNwdlnu40C/ygUMekv0JCxsiaeSkJigUFgpSpnb5PyNE8bs9bSXjELQAsEtNpeMJCEXmqvPZwvV+upO5zdzVzNvGmM9rUokyvIvnf7we7vX/+uomclVRLJn6nRaxkISrNeqhmU5y/nUBUA8dS38xWmMxe/aovM7Z2pauDHO/qgNsFji+8ZY/K4ierdcYstx7alpYNe0XWvuSL9MsYONxvgr26EN2VPEGdr79BviG4qgPfsxRUnge3JAtGw/2tEK+oz5TDUtd4ltZ2nqjjm3GmObxfHL3yQy2fENJM+GJMjzE7IKqCfVQorIcdFeQLvcfSH44RsfOFlI/Oiqival+mBaN64zn09tF1tGTmmMceQhIyZCU32gpWrjJWDEBFbpHxN3ZfZJBKQGQW2QW/PmdgpfRxhy6z9tAvjyH7BmgSEkCxpVEITEwUvIOtt+mC8N4UNQiAjakiT5xmKvlDTF0FXANi19DqmpOwV8R8Dk2BB4P1pD6tA1r4A3w7at3mBXm3+BHIfanNcUmn+GkvxcU+grtqGGsF1BzFLvzRtVVIQow7xA8hpcE5HvwQsi6zXICW/ufbZLgCI8DGUiqzGprcjGv95BHE11eqbYU0zws4zgk7+nYEXsVcoqaEA6NkRe/Xpn/tOdqOYUGy4kmjF/cB3ZH4U+Ao0kYhyRIGBiGqCaeHsSrSla0TXZQTm8AJvne5JNhF8a85+d/xsiPGtCv2T9yzLwl1+u6ltX6npvjQxhjwzKYK+y5R9pL8zgBw0RCf+uFVUcUN8EOy1lzYTK0HxWSwhDRxetC5pwUEvQtCagbpH2BWgc4hxTC8CaZxgWQz8Bcw+eKxlyDx6tB/GANdt0YNF+oCuxi60gLMOdRu18pMVZI6BwjHuN9oo+MiiXgJJ9uiBCD5ThrxLlwpJbalGO6UzBcAswn9J1FVADPxR78WqwdzOcuyJtK6X5PLBd4MkaDvxn2VrAz7uQvl3PH2MWSmpAkjyv0+b2j580JJ3iMtW7qLcQ2Vhd6reurlo6FvtDUVVBdTnIUWHZ1LHdqaoJBEjWkPD1Bhrro9i1V8dK93cGnqiAl7nXpiReb/747+/VYU7sSakoo/69Lg6UoOha+BXvXxbjNPl3BRxH1cqi8qWiYLY9zkWr75YdE9Lk/7IBJeliELJQXFhUUg2JmIVRdRxVv51BrtoyNdkuXldav4sgM3X5GdqP3Lk1xjMSP0P7chgL6gJJz4vc5LVtOB5YdjzwI1pT/KfXAzF5x1y4qmHIkxzUaOCvn9NF0IPtaHZpgwI40tXA029VC3rkCST1fF4fUy4xeTuClpC+HxvC/uyK80o4Ho/h+M12vHTajnjMgoW4p3h7MQcM4loF0njMY3FAy9+KHMmGfctiN34kQQJsRdIp6wJsWIiNWQZZpp1yL0XteAXWjHDKd88CaM56OpsCe5l+KqXrmrzGK9r9SntjOOyZs6GC5UfiKb9Fv/M3/AXiKb8tVqw5bNLf2nQ6VBTN71Y0EhfpVUIHPDSSTSrjyd/KPMKCqbhjSwoTyQhlzpB5dFzscY4f0qyoxVDR7uY7ho+i163ETMisXuzsaHIycEzi5uUsHnGfB/T9FJfTgUIsely+n6uDjOdcIaRXwqc+SamIv2zppwYcAsh6I/p90kAZxqeG8Gp6yf6e3DbvaqKpFSSlNZdFQ9nVZVOvpTISvbyeKpaW/GWhUfONn0bNSxEaZbDvBzDahSsaY8gBH3pdFqEysci+ya837uXu8ETundEiAN8AdgTnlbwgCoRSYsnNVV406UtxPNwF3A/onuYdq0AoOOfy/EcJVMfl5Fb5lD7yYnpnlNpVkLW8Yy4WucsD74rJ49FZuXSkZtVxskrk9M90rWrLUt6vRcIXWVNCKXXPKAPe9wIwahbXW2hTb/5XdkoDUcB79x/F/wNQSwMEFAACAAgAMggPR1KjfKBLEwAApmEAABcAAAB1bml2ZXJzYWwvdW5pdmVyc2FsLnBuZ+3c+VtS2/oAcLWywdI8t1LLpOGYVk5Hy44paKdRTyqpWZaIY5xyFnFABW3S0uKmlnlyKjU1S0pTcwAsj5lSWE6kiDijEOLEIAp86dY933uj/oD7PNvncfvwInu9e+31Wetd+weuQR2Orlm1cZWCgsIa22OHnBQUlkIVFJaEr1CWRdI296XK/iginY7+plBG0Z6QvViKOGB/QEHhGU5l0WuZ7PXKkGNuSAUF1cbPv4rNwcW+CgpelraHDrhEeXDojv7uftLmacgOULxaw5OB3/qSLNVhJXl5xcdQW0+uvX6xePdh9aYbSZ4au3atWL8zKQk1DFobENklSpwXEweJI1FZZlSL2Zaf08ZO6gsCEanHy+pN7fvFb0feXphi91b6l4IwQi/U/MzoJUaGEWyGpmXSoLBk9X8eGkpM3qOPVd668HMjHNGLXZzrcCwaMjm09USKorKmZ/x/HsY0i13bMZuXpu8+VZakd2Hbf5/o88HEFPquAJNdgxHXNk6vfKUg9x/HNYsjwh7qUM0QVUP7x+zlThCycY2LpcXsu32MFfq7tn+nAa+83pbMjtM369uu75R72+CXLXn6KavkPxe+eoU+xDY2Ve7q4+O9U5/7po7U1n/71hR8yQb9Xfmtb+QuYoN+6/0w+XCmosq62yf8fOO/7TeV9McmO8MpOLn+NIC6HLl963th08J0ubDpj/Nx83IazwLJXfXpvOKU73SiLOxrJ995vj/Op/xVwXsL62/jmk9tTmidPPK9cEu6k1z4zY/z8b1iex+JkbvZngkPTB+lfC+curNQLvxPrR/m07Iq7Tfm4rdxzwalw34uWlrfCes628mFt5j9MJ/U9TuuUOZ/kRtcy663Fpuafids9zBdLmxz7of56O4+vip71kd+ZP1gwK27fXyn37fhhLc/zMfO9e66/czm74ysHwy4XZlOrQAAAAAAAAAAAAAAAAAAAAAAAAAAAAAAAAAAAAAAAAAAAAAAAAAAAAAAAAAAAAAAAAAAAAAAAAAAAAAAAAAAAAAAAAAAAAAAAAAAAAAAAAAAAAAAAAAAAAAAAAAAAAAAAAAAAAAAAAAAAAAAAAAAAAAAAAAAAAAAAAAAAAAAAAAAAAAAAAAAAACA/xkADZkMzELgaLWZp9yYUH64ZoW+Umr8a7m7uXmJ0nXHn3J/lmtmS95dz0zPX/4H3Jw1hJZ5EGrRXILAldmWC88Gx0TwBi6pTdK5tTDUAiuim3Nlc8Q3zTxLGBRULwgJnD6aC0Paza1mYGI+CBp4Eir5eUbuAp8/ja4LUkhe0tpmLa1Hz304KjC6GyAa6OI8oXEo7dm63/SK2ZRYwOBy9LesXMcDhxCCwWxUdhpfLM5ClhxoyhKQIiHDZI3l6VSPGM6hprSIF6i6DB1KFpvE6z5bKgIza9WsF6dYM6Nkac2kXm5sOVoyz1TDkGZad1d4ULOqmfvFJE2iiFWKpUhk7UipPWrWRihCyexjnNuCUDxDNpbW9rfj2Om3GqM2OVf7RSmjsmE1Fp9Ge6t2V8TVbK7bj8BXS6O5KVnqX1NOTxAd5cfFHWrKOva+jkI2JvWJe4llHTFgPd6M6KMO/5/eoTYWJahHQQIvxonufZX76OEdL/e1IT0EsEg6L5d9MrbEGh/czRYYVveFTZGQHrnskchFFH+9A+stt45LvCSFM89sLYgzYJXTguoCTTFd5C4Uy4+N5gw7GeWgWSWXyL1Sbtzbbq3z1YbRspwLL3oQckefErJrcmK45KkZmDF1rOwtfzTCwMKS+s66Lfu+me/ft050tBLJpNCfTucdxuWI0zYeHeufFGmCxpzRBqr6yOBxiAc+EdEyyrNHxlW4Sy2ZmyiiI5XETB3SjTPaqy/Znl1pUGNYVkeHrzBMeT5bqnuk6bKIGzpVfNoVVFr7uOmqSGrY8Jx6Qqd3W8lQb8itsNl3+/A3TDh+RSkBC+asuD+Si0poTlxqCM8FUW40VPD6pneNOcKvyrh6O9jRmERn1iORQV9HxvvVnUi/yWHB48S4e+gxtQUOZ5hdikNxtcc8jPIC5vMf9R7cP6aME+1ALa69hQL9rJKeX+ccrJashdHetacTi2vsNjFwWeF/q+DBm6nRe4mrNIbXfrhzxDk3y/lIVdwmHr91IlWWisBI50jEOnKlxb/uNpKbB+OOT6plVVac+1eXDcxpFjNff2wOnosMvYcui5w2F3BQlDjI3X63rlGl1juKhZsn++KdyJenZ31SrG147/zPWrydH6hxiNAjTfpQlVp/jThuaNbLa9bphpE0oA9TCoJ9JgNL9PfErmj3Eu1/ZPmhP7A/g/ahLtuoDVKdnfvvOSBh5xJeyM1N89GOr+FcPkTjJos9PIyx5EFz+t3e1rjbWDyIL5/wUl/vygqbHvmDOy4wzDuuZXE93qn0zzPWvG2MLMvbKKrFI8u3/Rzal9Nb9y4oMTn1XyafX8HKQSN69jBBZVAb/0RcXL1acBHGBcm1Qmeo6B9dC2Xdt3RuS3NiPO0mifAxmPT+5W2jPZvjDI2ufrgg1NbnMRtzy/bEqqYP1pwK15T4FvK19TktbolU+py2/j3ZNeZHnmXFPYmqKI1yQpgwVWe7TsFhsNrw8zx6JONJf9TwDTfjCvwVOvMcv2Zi8e/18NOrhqJcTG0X9S6SeIdOZc9RQuHBgrIgalOyRn5SWICi317RXqs8+wzd5T2NFe9GkTqvnEN9Wc0D3fvw66G9joMlUpgg/2Z1TaDHuVm4FYqyfm9v8znh2kf8kDvXVxmGVeaZxv7UM0juZGsdSeV3BLKGocYdOXkR9OZCRMGVHN1gH+HP5TJPQafoY/y0pFbGQ1BP/ZMS+9zqNsjCJ1YzCLtILRIvB8U+7YIHEWjV78TNnYElm6x4InR14yhR/++J+mZ3Qxl247A5HKHTRJ7L2twU+LGo+hdBUaRD9r34n4ygrE3vB5286AccwXvyweFFRiDJJIHYr5dAZjK0qG7Ug76syCuPB1flPzhc9/iOLsc90XEbbciurn/Kh+p9FOZ6y7sDVzQJ/qs0iNZe/SHnUFWQoDPwPDvtPgn2+P7DyT1s1U+tt3dL/0oTSdkb9LnEhcmXvAuZ5RPXPGP4GX3RVFoJzXS93dL0+VwEAZdM/ntG/tRrM7M9mQ3qfE3yB9OJVY/xuYkZVGqZcf3Uq0eS+yFCHrOW6ox1hQ9XUZ8FXYPhS8tOSetG2D21QVz3DCKxFkO/gwYlGtOCfAggHpOHOU4goaKz4TCIVbNoFk2QhSqFneTgmA0c/o62xG15lxULl7ePSkw9PUVbrQyhLikfn+8vSeSvxsZNN2lI51UmTKQXi0kKZbA6fts9beMRFmnZulwapPrrCjrgK8NJ/Lhj3fMMLevfHogjk1fwKoc78aL9VQI0y3+o1mFBhFxUuxr4hD70V6qgEBHewt5IAjXmOcPJVDwf0YifpYJfFQw5iR8Jagik9c6sU5a4loOcWK4JM66XPw9duk6x8KxuTG64kbUWNlSb2Xyenn365AS/9OKbh5a1JZZtoeETBByt/kao/nmpYV4IY3Ys7MiXdfJXzBI4Voxa59hrnVUZzKLZeQtvYFT0G/H2uyOeF6JUQI0ZbgLU+Th7d9JV9k10j+ikup+Dpia8CBFyj9pDNMcL8IRFF5ueORGN3LkAUy9cVhCqf4FpuagZgKxrNnY2RzPNiO426tAN+W7X3/JwUuObwxLNx3WX/EtTa4fpc0+zXB/QNqPoz7qzObVKjBjrtHhTVT2lVVRwsBHi8pc5ZnhfiKY1CgET/lH6T5EoDGZTYi0dz8dJKlvHl6VXtWq+Tr2+k+efi3nzagq07+ye3h15nVqVyIDk26jSOdiy9PJnc0gXuQxUNDg3qyXePevMz1wLpjJcGDHcovhX3m1JZC2vL3fttWmI5u9XqhRKgkfYkSrbeWoxjfFO6nng4Gbh/sCW8iA3cIpyYGV7jnXhsqv20oEXE3GfovvHYs+seERzRbzPIRVK6gVrc6avFxzOR/cMPvCLqotYD2UFzlGalfwOmMzzacGnjInCIcWkQa6oojZgwqtOcgOF+DRsIR2u2Zk3hxlyiAkrca1MG02MN5X6vK6u8P4652562WCe4Lloyn5wVOwWo9TJXyOZStzucrq4iReyF2bsjPVQ9xLGvDA6P1goqQbHFglCBMOr9DniMgHyQoIpBt4sjdofO07pPBi+NF0KVhxeOzR1CaKM1hzP6Cy8vv0Krz+GCwOL5zpKmTkxk3BSbuxMS5dsQowL2by1CW6w7xXcoA4DSl1mF9PDz7gWP4QMonoQMK+/jKcXoauzZMVZKVNVC4s9459cZaMl3ZM1fTDqzHHN5ov9B6NYgaq57pXgWMRi2oU7sdi+ivoRVCVblYGr2hCs9lLLGIrGY4VPJWjCcO6kmYdwzoORSiYf4cYaQPerpH8eqiipWIDflbqus4RhTJhrf4li1fJMf1fr5wVnWfqByJLmMPpmt7q07D9ZN+AP32ng2FutGkkmvUuRLNU/rxFXIkZSvlaIA/qr3V+EDEKVWh/qmcAEsqXBnzrtOJg5e6i4UZfch79dLa4Ntw05rQG9qpKKUhv8PMbVbhebaV3Nn8Zh+7uUCgMM9o5bQI8cKOzeoQaee/86yjRlF4qOzixczhVJXv1qr9xND1XFrnLkelk16qXCThXS2NzsiT7SlqtqGhuNPXqxer/f7eeE1yws/3fVOjC1OssaC7muTxh90+k4eB73+I/SlJLEqZR8u7M5nbyYNo2PC6IqZrFgxvn3mcFAHcwTiEdeCuhVh7ct+M98HUpnzsHCfocYUrPUszY53mkHGlExGabotxb6ubS8lDgWcCbncd2nm5aTpwmzFMtSY9JiO/cfEcrBxPmxlwcrF3Mgl3Y10PpqVsPPsW5Gn6YWbbOLo1SCzpsvWkyzPRDcCKN5lQeTxTRatijZh9bO+Lxe1xvfzSqs+HflVnoKH7RYgiPg1dn3JPZb84keZewUrJPDsgT+X+U88+6my7L5jAYNvS+er8216qkjNJJjJBn1ZRF0FPOE2uj50IKyU8y9PEl3dBdVgpoXgo7S2FqQgJLs4I1pvRx81/HM8ewb8e3RQgewRQCY2fJraudywTDOGiKk57wPi8rWy4ny5n30wV3T0zPIeT6gmzO3pN080gipZEfXqjr2IYdeD0ZGi4NjjvuWCgjNWH4Qs520hUVBXTh3PmEo+VnOvgyzL9++3SDRFIrY+Pz1re347YJREfjSQpglbibCvT4q9HO5EB0gK+Ss8mpmJTGTNcyBawlXQwuuf4xyc8Ka1zu8wwaRxBGKh21qvDIMCJb9/aP3IIzSR9XNSQ7gxujDd6bTUBx0QmrfUR6lcXRhtikddwW37MvqVtTcEMMlRLK22bVFzuzl2sb2yHYUgeyobXkpG3ZG0lFUbLeesxpZC+8SROC5yppQh+5w9SBYUs+gXe5qQwqKxAZC/vY+ND7fiJFB2vJ5xS9iquwF+YP8vwwyPrmhBsl0OHloYv7e7F7+jbBsUYklDRJelJ2/rHVgE0RxNBySmJw4pc04GKW6QImCSy6O01UzuFQNJ4gOROfLEpyls8Rauoici9VPFPPYZXB4G7+MIYEQJFySlLigVkaY/QmqrOhHl3mP1ny9O316Ni9qRVuLqrFS6+QSO8PjEXFMN1n1lVhtXJ0faQnDoIlJs8/4z74Ws+NrOpGen0T+HXHRYjBc1u+RcZYQ2YQ0KVhFqJhZm7PX+lUUPe0NRjiYKD2ULpIOJ3I7095048z4zlEO546pQyNAUNazq3VE56zZqNef6+XJLBhznHQ3bIyS9WWcdvgM6BON+nhU2cYG2zaXRQ1tx5sxFy73WwSK1+bkCzX6YLHxY4vsOURuXMSU9obfsSnT2ZH9NWgxj7os/R+y4jIXK5lfs1Cvm7j+qk7UQMKL7kn0LrdcBs8cHRkrSxld3SHr+OR9/9/xN9tswKmeGoyYSTL7MXNxfP4R+xOZQ2/iFONCuavvuBOFW630KjvfPXHAWc28YbXo5WZtPvGvyU2VjsJxHdp7QIweqo9q5HSGC4Gii0P0ZdBeDk27hfMpOV8LutaGMmlooMYBzxZ21ix4ylYswVAs3oqPdusKlss2uraHqkYGPvfaSbBGqwwN8ZcH9XPtvy+nlrC7yQYW4VRU4rv/2ntrkxJEzZVpIv1ke3WvSUGD3vTCQs20b4t1OUXs7q4NZa3nsuAhTO2/2tkGYuoEWroryUrQhyxFj/8m5gq3gtusZt++bISwTKdHhNy5Me9IMGj3f+7SNTf9astgUOYxUROChiKxGB6W+/SkjduMssMMytj9xVPZLrLIlTd8I5HEbmOVpy0SaziSoW8fS3gSFRX95tKiBjJxzW4Wu795CtDhbSMjYnBe7llNno+NzbTtUNpluScpaMVRAQMbeQxyQu5D8Qkrl3Q5UBanm0Gqb/RW/uh79klSCU1x/mcv+ac0O1a7WFpUiKRwV/2cvfPPrfzLBWmob5rQVX6U2Ym/FO9EkizOOhbaBso/WVGWIPLO2C7wHGW1kJCNJ7lS8fBIKMRNLuGBzo3F5k43fIVsqQLx6svUS0qZSQqyH9vDDofKfvO8+H9QSwMEFAACAAgAMggPR4l3YEJKAAAAawAAABsAAAB1bml2ZXJzYWwvdW5pdmVyc2FsLnBuZy54bWyzsa/IzVEoSy0qzszPs1Uy1DNQsrfj5bIpKEoty0wtV6gAigEFIUBJoRLINUJwyzNTSjKAQgYWBgjBjNTM9IwSWyULQ4SgPtBMAFBLAQIAABQAAgAIADEID0evSLvXOAQAAN8OAAAdAAAAAAAAAAEAAAAAAAAAAAB1bml2ZXJzYWwvY29tbW9uX21lc3NhZ2VzLmxuZ1BLAQIAABQAAgAIADEID0dZhm+oCwMAALUKAAAnAAAAAAAAAAEAAAAAAHMEAAB1bml2ZXJzYWwvZmxhc2hfcHVibGlzaGluZ19zZXR0aW5ncy54bWxQSwECAAAUAAIACAAxCA9HTsYw6LMCAABeCgAAIQAAAAAAAAABAAAAAADDBwAAdW5pdmVyc2FsL2ZsYXNoX3NraW5fc2V0dGluZ3MueG1sUEsBAgAAFAACAAgAMQgPRzlO0w7fAgAAxgkAACYAAAAAAAAAAQAAAAAAtQoAAHVuaXZlcnNhbC9odG1sX3B1Ymxpc2hpbmdfc2V0dGluZ3MueG1sUEsBAgAAFAACAAgAMQgPR5nmHH2eAQAAKAYAAB8AAAAAAAAAAQAAAAAA2A0AAHVuaXZlcnNhbC9odG1sX3NraW5fc2V0dGluZ3MuanNQSwECAAAUAAIACAAxCA9HGtrqO6oAAAAfAQAAGgAAAAAAAAABAAAAAACzDwAAdW5pdmVyc2FsL2kxOG5fcHJlc2V0cy54bWxQSwECAAAUAAIACAAxCA9HUcEODl8AAABhAAAAHAAAAAAAAAABAAAAAACVEAAAdW5pdmVyc2FsL2xvY2FsX3NldHRpbmdzLnhtbFBLAQIAABQAAgAIAHeCd0bOggk37AIAAIgIAAAUAAAAAAAAAAEAAAAAAC4RAAB1bml2ZXJzYWwvcGxheWVyLnhtbFBLAQIAABQAAgAIADEID0c2SLkXBAgAAEQeAAApAAAAAAAAAAEAAAAAAEwUAAB1bml2ZXJzYWwvc2tpbl9jdXN0b21pemF0aW9uX3NldHRpbmdzLnhtbFBLAQIAABQAAgAIADIID0dSo3ygSxMAAKZhAAAXAAAAAAAAAAAAAAAAAJccAAB1bml2ZXJzYWwvdW5pdmVyc2FsLnBuZ1BLAQIAABQAAgAIADIID0eJd2BCSgAAAGsAAAAbAAAAAAAAAAEAAAAAABcwAAB1bml2ZXJzYWwvdW5pdmVyc2FsLnBuZy54bWxQSwUGAAAAAAsACwBJAwAAmjAAAAAA"/>
  <p:tag name="ISPRING_RESOURCE_PATHS_HASH_PRESENTER" val="3d15b8b93e99dbc8e852dd45567c71b54ab0"/>
  <p:tag name="ISPRING_PRESENTATION_TITLE" val="时尚立体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DA751A"/>
      </a:dk2>
      <a:lt2>
        <a:srgbClr val="EEECE1"/>
      </a:lt2>
      <a:accent1>
        <a:srgbClr val="EF4136"/>
      </a:accent1>
      <a:accent2>
        <a:srgbClr val="E55948"/>
      </a:accent2>
      <a:accent3>
        <a:srgbClr val="1BBA9E"/>
      </a:accent3>
      <a:accent4>
        <a:srgbClr val="F8A31B"/>
      </a:accent4>
      <a:accent5>
        <a:srgbClr val="9BBB59"/>
      </a:accent5>
      <a:accent6>
        <a:srgbClr val="8064A2"/>
      </a:accent6>
      <a:hlink>
        <a:srgbClr val="0000FF"/>
      </a:hlink>
      <a:folHlink>
        <a:srgbClr val="800080"/>
      </a:folHlink>
    </a:clrScheme>
    <a:fontScheme name="Temp">
      <a:majorFont>
        <a:latin typeface="Agency FB"/>
        <a:ea typeface="幼圆"/>
        <a:cs typeface=""/>
      </a:majorFont>
      <a:minorFont>
        <a:latin typeface="Agency FB"/>
        <a:ea typeface="幼圆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1167</TotalTime>
  <Words>2509</Words>
  <Application>Microsoft Office PowerPoint</Application>
  <PresentationFormat>自定义</PresentationFormat>
  <Paragraphs>264</Paragraphs>
  <Slides>26</Slides>
  <Notes>26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Office 主题</vt:lpstr>
      <vt:lpstr>幻灯片 1</vt:lpstr>
      <vt:lpstr>幻灯片 2</vt:lpstr>
      <vt:lpstr>幻灯片 3</vt:lpstr>
      <vt:lpstr>基本信息 | Information</vt:lpstr>
      <vt:lpstr>个人履历 | Resume</vt:lpstr>
      <vt:lpstr>荣誉奖项 | Honor Award</vt:lpstr>
      <vt:lpstr>语言能力 | Language Ability</vt:lpstr>
      <vt:lpstr>幻灯片 8</vt:lpstr>
      <vt:lpstr>知识技能 | Knowledge Skills</vt:lpstr>
      <vt:lpstr>解决问题 | Problem Solving</vt:lpstr>
      <vt:lpstr>责任义务 | Duty</vt:lpstr>
      <vt:lpstr>责任义务 | Duty</vt:lpstr>
      <vt:lpstr>幻灯片 13</vt:lpstr>
      <vt:lpstr>核心竞争力 | Core competitiveness</vt:lpstr>
      <vt:lpstr>领导力 | Leadership</vt:lpstr>
      <vt:lpstr>执行力 | Executive</vt:lpstr>
      <vt:lpstr>团队协作 | Teamwork</vt:lpstr>
      <vt:lpstr>专业技能  | Professional Skills</vt:lpstr>
      <vt:lpstr>协调力 | Coordination</vt:lpstr>
      <vt:lpstr>创新技能 | Innovative Skills</vt:lpstr>
      <vt:lpstr>幻灯片 21</vt:lpstr>
      <vt:lpstr>目标规划 Planning</vt:lpstr>
      <vt:lpstr>目标步骤Target Step</vt:lpstr>
      <vt:lpstr>添加标题 | Adding title</vt:lpstr>
      <vt:lpstr>添加标题 | Adding title</vt:lpstr>
      <vt:lpstr>幻灯片 26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时尚立体</dc:title>
  <dc:creator>wen</dc:creator>
  <cp:lastModifiedBy>Administrator</cp:lastModifiedBy>
  <cp:revision>225</cp:revision>
  <dcterms:created xsi:type="dcterms:W3CDTF">2014-01-24T11:37:25Z</dcterms:created>
  <dcterms:modified xsi:type="dcterms:W3CDTF">2017-07-10T05:32:14Z</dcterms:modified>
</cp:coreProperties>
</file>

<file path=docProps/thumbnail.jpeg>
</file>